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10.xml" ContentType="application/vnd.openxmlformats-officedocument.theme+xml"/>
  <Override PartName="/ppt/theme/theme11.xml" ContentType="application/vnd.openxmlformats-officedocument.theme+xml"/>
  <Override PartName="/ppt/charts/chart21.xml" ContentType="application/vnd.openxmlformats-officedocument.drawingml.chart+xml"/>
  <Override PartName="/ppt/drawings/drawing1.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06" r:id="rId1"/>
    <p:sldMasterId id="2147483711" r:id="rId2"/>
    <p:sldMasterId id="2147483716" r:id="rId3"/>
    <p:sldMasterId id="2147483727" r:id="rId4"/>
    <p:sldMasterId id="2147483734" r:id="rId5"/>
    <p:sldMasterId id="2147483738" r:id="rId6"/>
    <p:sldMasterId id="2147483748" r:id="rId7"/>
    <p:sldMasterId id="2147483762" r:id="rId8"/>
    <p:sldMasterId id="2147483774" r:id="rId9"/>
  </p:sldMasterIdLst>
  <p:notesMasterIdLst>
    <p:notesMasterId r:id="rId44"/>
  </p:notesMasterIdLst>
  <p:handoutMasterIdLst>
    <p:handoutMasterId r:id="rId45"/>
  </p:handoutMasterIdLst>
  <p:sldIdLst>
    <p:sldId id="2511" r:id="rId10"/>
    <p:sldId id="1251" r:id="rId11"/>
    <p:sldId id="1264" r:id="rId12"/>
    <p:sldId id="2630" r:id="rId13"/>
    <p:sldId id="814" r:id="rId14"/>
    <p:sldId id="1257" r:id="rId15"/>
    <p:sldId id="2372" r:id="rId16"/>
    <p:sldId id="2422" r:id="rId17"/>
    <p:sldId id="2627" r:id="rId18"/>
    <p:sldId id="2558" r:id="rId19"/>
    <p:sldId id="2629" r:id="rId20"/>
    <p:sldId id="2559" r:id="rId21"/>
    <p:sldId id="2631" r:id="rId22"/>
    <p:sldId id="2628" r:id="rId23"/>
    <p:sldId id="320" r:id="rId24"/>
    <p:sldId id="1272" r:id="rId25"/>
    <p:sldId id="2632" r:id="rId26"/>
    <p:sldId id="2416" r:id="rId27"/>
    <p:sldId id="1270" r:id="rId28"/>
    <p:sldId id="322" r:id="rId29"/>
    <p:sldId id="2626" r:id="rId30"/>
    <p:sldId id="2624" r:id="rId31"/>
    <p:sldId id="2521" r:id="rId32"/>
    <p:sldId id="2590" r:id="rId33"/>
    <p:sldId id="278" r:id="rId34"/>
    <p:sldId id="2623" r:id="rId35"/>
    <p:sldId id="2621" r:id="rId36"/>
    <p:sldId id="2523" r:id="rId37"/>
    <p:sldId id="2625" r:id="rId38"/>
    <p:sldId id="325" r:id="rId39"/>
    <p:sldId id="2524" r:id="rId40"/>
    <p:sldId id="2617" r:id="rId41"/>
    <p:sldId id="2591" r:id="rId42"/>
    <p:sldId id="2546" r:id="rId43"/>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guide id="3" orient="horz" pos="13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D2CCA3-CACA-F011-6F3C-EA8636851383}" name="Hyatt, Cynthia" initials="HC" userId="S::CHyatt@sterigenics.com::9af1f23a-57cf-4a5c-ad67-2ee5e22904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seline Group NY" initials="BGN" lastIdx="1" clrIdx="0">
    <p:extLst>
      <p:ext uri="{19B8F6BF-5375-455C-9EA6-DF929625EA0E}">
        <p15:presenceInfo xmlns:p15="http://schemas.microsoft.com/office/powerpoint/2012/main" userId="cbc1105f4ce87de7" providerId="Windows Live"/>
      </p:ext>
    </p:extLst>
  </p:cmAuthor>
  <p:cmAuthor id="2" name="Amy" initials="A" lastIdx="1" clrIdx="1">
    <p:extLst>
      <p:ext uri="{19B8F6BF-5375-455C-9EA6-DF929625EA0E}">
        <p15:presenceInfo xmlns:p15="http://schemas.microsoft.com/office/powerpoint/2012/main" userId="a3159ff552bc58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D1"/>
    <a:srgbClr val="E4ECED"/>
    <a:srgbClr val="F57F29"/>
    <a:srgbClr val="00468B"/>
    <a:srgbClr val="7F7F7F"/>
    <a:srgbClr val="5AA3D2"/>
    <a:srgbClr val="007BC3"/>
    <a:srgbClr val="025F1D"/>
    <a:srgbClr val="FDB913"/>
    <a:srgbClr val="59A3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7" autoAdjust="0"/>
    <p:restoredTop sz="88421" autoAdjust="0"/>
  </p:normalViewPr>
  <p:slideViewPr>
    <p:cSldViewPr snapToGrid="0" snapToObjects="1">
      <p:cViewPr varScale="1">
        <p:scale>
          <a:sx n="89" d="100"/>
          <a:sy n="89" d="100"/>
        </p:scale>
        <p:origin x="2376" y="90"/>
      </p:cViewPr>
      <p:guideLst>
        <p:guide orient="horz" pos="2448"/>
        <p:guide pos="3168"/>
        <p:guide orient="horz" pos="1320"/>
      </p:guideLst>
    </p:cSldViewPr>
  </p:slideViewPr>
  <p:outlineViewPr>
    <p:cViewPr>
      <p:scale>
        <a:sx n="33" d="100"/>
        <a:sy n="33" d="100"/>
      </p:scale>
      <p:origin x="0" y="0"/>
    </p:cViewPr>
  </p:outlineViewPr>
  <p:notesTextViewPr>
    <p:cViewPr>
      <p:scale>
        <a:sx n="1" d="1"/>
        <a:sy n="1" d="1"/>
      </p:scale>
      <p:origin x="0" y="0"/>
    </p:cViewPr>
  </p:notesTextViewPr>
  <p:sorterViewPr>
    <p:cViewPr>
      <p:scale>
        <a:sx n="134" d="100"/>
        <a:sy n="134"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oleObject" Target="file:///\\mesirow.net\info\shared\Marketing%20and%20Strategic%20Sales\Investment%20Management\_Retirement%20Advisory%20Services\AMA%20&amp;%20MFF\MFF%20Emails,%20Presentations%20and%20Analytics\Monthly%20Webinar%20Presentations\2023\4.%20April\Slide%205%20-%20Participant%20Engagement%20Chart.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6.xml.rels><?xml version="1.0" encoding="UTF-8" standalone="yes"?>
<Relationships xmlns="http://schemas.openxmlformats.org/package/2006/relationships"><Relationship Id="rId3" Type="http://schemas.openxmlformats.org/officeDocument/2006/relationships/oleObject" Target="file:///C:\Users\teasterling\Desktop\Copy%20of%20Copy%20of%20Slide%207.xlsx" TargetMode="External"/><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19-4084-8FBD-1528293B9B87}"/>
              </c:ext>
            </c:extLst>
          </c:dPt>
          <c:dPt>
            <c:idx val="1"/>
            <c:bubble3D val="0"/>
            <c:spPr>
              <a:solidFill>
                <a:srgbClr val="007BC3"/>
              </a:solidFill>
              <a:ln w="19050">
                <a:solidFill>
                  <a:schemeClr val="lt1"/>
                </a:solidFill>
              </a:ln>
              <a:effectLst/>
            </c:spPr>
            <c:extLst>
              <c:ext xmlns:c16="http://schemas.microsoft.com/office/drawing/2014/chart" uri="{C3380CC4-5D6E-409C-BE32-E72D297353CC}">
                <c16:uniqueId val="{00000003-4019-4084-8FBD-1528293B9B87}"/>
              </c:ext>
            </c:extLst>
          </c:dPt>
          <c:dPt>
            <c:idx val="2"/>
            <c:bubble3D val="0"/>
            <c:spPr>
              <a:solidFill>
                <a:srgbClr val="5AA3D2"/>
              </a:solidFill>
              <a:ln w="19050">
                <a:solidFill>
                  <a:schemeClr val="lt1"/>
                </a:solidFill>
              </a:ln>
              <a:effectLst/>
            </c:spPr>
            <c:extLst>
              <c:ext xmlns:c16="http://schemas.microsoft.com/office/drawing/2014/chart" uri="{C3380CC4-5D6E-409C-BE32-E72D297353CC}">
                <c16:uniqueId val="{00000005-4019-4084-8FBD-1528293B9B87}"/>
              </c:ext>
            </c:extLst>
          </c:dPt>
          <c:dPt>
            <c:idx val="3"/>
            <c:bubble3D val="0"/>
            <c:spPr>
              <a:solidFill>
                <a:srgbClr val="025F1D"/>
              </a:solidFill>
              <a:ln w="19050">
                <a:solidFill>
                  <a:schemeClr val="lt1"/>
                </a:solidFill>
              </a:ln>
              <a:effectLst/>
            </c:spPr>
            <c:extLst>
              <c:ext xmlns:c16="http://schemas.microsoft.com/office/drawing/2014/chart" uri="{C3380CC4-5D6E-409C-BE32-E72D297353CC}">
                <c16:uniqueId val="{00000007-4019-4084-8FBD-1528293B9B87}"/>
              </c:ext>
            </c:extLst>
          </c:dPt>
          <c:dPt>
            <c:idx val="4"/>
            <c:bubble3D val="0"/>
            <c:spPr>
              <a:solidFill>
                <a:srgbClr val="279F00"/>
              </a:solidFill>
              <a:ln w="19050">
                <a:solidFill>
                  <a:schemeClr val="lt1"/>
                </a:solidFill>
              </a:ln>
              <a:effectLst/>
            </c:spPr>
            <c:extLst>
              <c:ext xmlns:c16="http://schemas.microsoft.com/office/drawing/2014/chart" uri="{C3380CC4-5D6E-409C-BE32-E72D297353CC}">
                <c16:uniqueId val="{00000009-4019-4084-8FBD-1528293B9B8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19-4084-8FBD-1528293B9B87}"/>
              </c:ext>
            </c:extLst>
          </c:dPt>
          <c:dPt>
            <c:idx val="6"/>
            <c:bubble3D val="0"/>
            <c:spPr>
              <a:solidFill>
                <a:srgbClr val="006472"/>
              </a:solidFill>
              <a:ln w="19050">
                <a:solidFill>
                  <a:schemeClr val="lt1"/>
                </a:solidFill>
              </a:ln>
              <a:effectLst/>
            </c:spPr>
            <c:extLst>
              <c:ext xmlns:c16="http://schemas.microsoft.com/office/drawing/2014/chart" uri="{C3380CC4-5D6E-409C-BE32-E72D297353CC}">
                <c16:uniqueId val="{0000000D-4019-4084-8FBD-1528293B9B87}"/>
              </c:ext>
            </c:extLst>
          </c:dPt>
          <c:dPt>
            <c:idx val="7"/>
            <c:bubble3D val="0"/>
            <c:spPr>
              <a:solidFill>
                <a:srgbClr val="008599"/>
              </a:solidFill>
              <a:ln w="19050">
                <a:solidFill>
                  <a:schemeClr val="lt1"/>
                </a:solidFill>
              </a:ln>
              <a:effectLst/>
            </c:spPr>
            <c:extLst>
              <c:ext xmlns:c16="http://schemas.microsoft.com/office/drawing/2014/chart" uri="{C3380CC4-5D6E-409C-BE32-E72D297353CC}">
                <c16:uniqueId val="{0000000F-4019-4084-8FBD-1528293B9B87}"/>
              </c:ext>
            </c:extLst>
          </c:dPt>
          <c:dPt>
            <c:idx val="8"/>
            <c:bubble3D val="0"/>
            <c:spPr>
              <a:solidFill>
                <a:srgbClr val="00B5D1"/>
              </a:solidFill>
              <a:ln w="19050">
                <a:solidFill>
                  <a:schemeClr val="lt1"/>
                </a:solidFill>
              </a:ln>
              <a:effectLst/>
            </c:spPr>
            <c:extLst>
              <c:ext xmlns:c16="http://schemas.microsoft.com/office/drawing/2014/chart" uri="{C3380CC4-5D6E-409C-BE32-E72D297353CC}">
                <c16:uniqueId val="{00000011-4019-4084-8FBD-1528293B9B87}"/>
              </c:ext>
            </c:extLst>
          </c:dPt>
          <c:dPt>
            <c:idx val="9"/>
            <c:bubble3D val="0"/>
            <c:spPr>
              <a:solidFill>
                <a:srgbClr val="BC8D16"/>
              </a:solidFill>
              <a:ln w="19050">
                <a:solidFill>
                  <a:schemeClr val="lt1"/>
                </a:solidFill>
              </a:ln>
              <a:effectLst/>
            </c:spPr>
            <c:extLst>
              <c:ext xmlns:c16="http://schemas.microsoft.com/office/drawing/2014/chart" uri="{C3380CC4-5D6E-409C-BE32-E72D297353CC}">
                <c16:uniqueId val="{00000013-4019-4084-8FBD-1528293B9B87}"/>
              </c:ext>
            </c:extLst>
          </c:dPt>
          <c:dPt>
            <c:idx val="10"/>
            <c:bubble3D val="0"/>
            <c:spPr>
              <a:solidFill>
                <a:srgbClr val="FDB913"/>
              </a:solidFill>
              <a:ln w="19050">
                <a:solidFill>
                  <a:schemeClr val="lt1"/>
                </a:solidFill>
              </a:ln>
              <a:effectLst/>
            </c:spPr>
            <c:extLst>
              <c:ext xmlns:c16="http://schemas.microsoft.com/office/drawing/2014/chart" uri="{C3380CC4-5D6E-409C-BE32-E72D297353CC}">
                <c16:uniqueId val="{00000015-4019-4084-8FBD-1528293B9B87}"/>
              </c:ext>
            </c:extLst>
          </c:dPt>
          <c:dPt>
            <c:idx val="11"/>
            <c:bubble3D val="0"/>
            <c:spPr>
              <a:solidFill>
                <a:srgbClr val="FFEA79"/>
              </a:solidFill>
              <a:ln w="19050">
                <a:solidFill>
                  <a:schemeClr val="lt1"/>
                </a:solidFill>
              </a:ln>
              <a:effectLst/>
            </c:spPr>
            <c:extLst>
              <c:ext xmlns:c16="http://schemas.microsoft.com/office/drawing/2014/chart" uri="{C3380CC4-5D6E-409C-BE32-E72D297353CC}">
                <c16:uniqueId val="{00000017-4019-4084-8FBD-1528293B9B87}"/>
              </c:ext>
            </c:extLst>
          </c:dPt>
          <c:dPt>
            <c:idx val="12"/>
            <c:bubble3D val="0"/>
            <c:spPr>
              <a:solidFill>
                <a:srgbClr val="883E0C"/>
              </a:solidFill>
              <a:ln w="19050">
                <a:solidFill>
                  <a:schemeClr val="lt1"/>
                </a:solidFill>
              </a:ln>
              <a:effectLst/>
            </c:spPr>
            <c:extLst>
              <c:ext xmlns:c16="http://schemas.microsoft.com/office/drawing/2014/chart" uri="{C3380CC4-5D6E-409C-BE32-E72D297353CC}">
                <c16:uniqueId val="{00000019-4019-4084-8FBD-1528293B9B87}"/>
              </c:ext>
            </c:extLst>
          </c:dPt>
          <c:dPt>
            <c:idx val="13"/>
            <c:bubble3D val="0"/>
            <c:spPr>
              <a:solidFill>
                <a:srgbClr val="DE6526"/>
              </a:solidFill>
              <a:ln w="19050">
                <a:solidFill>
                  <a:schemeClr val="lt1"/>
                </a:solidFill>
              </a:ln>
              <a:effectLst/>
            </c:spPr>
            <c:extLst>
              <c:ext xmlns:c16="http://schemas.microsoft.com/office/drawing/2014/chart" uri="{C3380CC4-5D6E-409C-BE32-E72D297353CC}">
                <c16:uniqueId val="{0000001B-4019-4084-8FBD-1528293B9B87}"/>
              </c:ext>
            </c:extLst>
          </c:dPt>
          <c:dPt>
            <c:idx val="14"/>
            <c:bubble3D val="0"/>
            <c:spPr>
              <a:solidFill>
                <a:srgbClr val="F57F29"/>
              </a:solidFill>
              <a:ln w="19050">
                <a:solidFill>
                  <a:schemeClr val="lt1"/>
                </a:solidFill>
              </a:ln>
              <a:effectLst/>
            </c:spPr>
            <c:extLst>
              <c:ext xmlns:c16="http://schemas.microsoft.com/office/drawing/2014/chart" uri="{C3380CC4-5D6E-409C-BE32-E72D297353CC}">
                <c16:uniqueId val="{0000001D-4019-4084-8FBD-1528293B9B87}"/>
              </c:ext>
            </c:extLst>
          </c:dPt>
          <c:val>
            <c:numRef>
              <c:f>Sheet1!$B$2:$B$16</c:f>
              <c:numCache>
                <c:formatCode>General</c:formatCode>
                <c:ptCount val="15"/>
                <c:pt idx="0">
                  <c:v>6.67</c:v>
                </c:pt>
                <c:pt idx="1">
                  <c:v>6.67</c:v>
                </c:pt>
                <c:pt idx="2">
                  <c:v>6.67</c:v>
                </c:pt>
                <c:pt idx="3">
                  <c:v>6.67</c:v>
                </c:pt>
                <c:pt idx="4">
                  <c:v>6.67</c:v>
                </c:pt>
                <c:pt idx="5">
                  <c:v>6.67</c:v>
                </c:pt>
                <c:pt idx="6">
                  <c:v>6.67</c:v>
                </c:pt>
                <c:pt idx="7">
                  <c:v>6.67</c:v>
                </c:pt>
                <c:pt idx="8">
                  <c:v>6.67</c:v>
                </c:pt>
                <c:pt idx="9">
                  <c:v>6.67</c:v>
                </c:pt>
                <c:pt idx="10">
                  <c:v>6.67</c:v>
                </c:pt>
                <c:pt idx="11">
                  <c:v>6.67</c:v>
                </c:pt>
                <c:pt idx="12">
                  <c:v>6.67</c:v>
                </c:pt>
                <c:pt idx="13">
                  <c:v>6.67</c:v>
                </c:pt>
                <c:pt idx="14">
                  <c:v>6.67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Sheet1!$A$2:$A$16</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1E-4019-4084-8FBD-1528293B9B87}"/>
            </c:ext>
          </c:extLst>
        </c:ser>
        <c:dLbls>
          <c:showLegendKey val="0"/>
          <c:showVal val="0"/>
          <c:showCatName val="0"/>
          <c:showSerName val="0"/>
          <c:showPercent val="0"/>
          <c:showBubbleSize val="0"/>
          <c:showLeaderLines val="1"/>
        </c:dLbls>
        <c:firstSliceAng val="0"/>
        <c:holeSize val="4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DED9C9"/>
              </a:solidFill>
              <a:ln w="19050">
                <a:solidFill>
                  <a:schemeClr val="lt1"/>
                </a:solidFill>
              </a:ln>
              <a:effectLst/>
            </c:spPr>
            <c:extLst>
              <c:ext xmlns:c16="http://schemas.microsoft.com/office/drawing/2014/chart" uri="{C3380CC4-5D6E-409C-BE32-E72D297353CC}">
                <c16:uniqueId val="{00000001-A9D9-49C8-8582-3A8176A80DBF}"/>
              </c:ext>
            </c:extLst>
          </c:dPt>
          <c:dPt>
            <c:idx val="1"/>
            <c:bubble3D val="0"/>
            <c:spPr>
              <a:solidFill>
                <a:srgbClr val="B7CDC8"/>
              </a:solidFill>
              <a:ln w="19050">
                <a:solidFill>
                  <a:schemeClr val="lt1"/>
                </a:solidFill>
              </a:ln>
              <a:effectLst/>
            </c:spPr>
            <c:extLst>
              <c:ext xmlns:c16="http://schemas.microsoft.com/office/drawing/2014/chart" uri="{C3380CC4-5D6E-409C-BE32-E72D297353CC}">
                <c16:uniqueId val="{00000003-A9D9-49C8-8582-3A8176A80DBF}"/>
              </c:ext>
            </c:extLst>
          </c:dPt>
          <c:dPt>
            <c:idx val="2"/>
            <c:bubble3D val="0"/>
            <c:spPr>
              <a:solidFill>
                <a:srgbClr val="E4ECED"/>
              </a:solidFill>
              <a:ln w="19050">
                <a:solidFill>
                  <a:schemeClr val="lt1"/>
                </a:solidFill>
              </a:ln>
              <a:effectLst/>
            </c:spPr>
            <c:extLst>
              <c:ext xmlns:c16="http://schemas.microsoft.com/office/drawing/2014/chart" uri="{C3380CC4-5D6E-409C-BE32-E72D297353CC}">
                <c16:uniqueId val="{00000005-A9D9-49C8-8582-3A8176A80DBF}"/>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A9D9-49C8-8582-3A8176A80DBF}"/>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A9D9-49C8-8582-3A8176A80DBF}"/>
              </c:ext>
            </c:extLst>
          </c:dPt>
          <c:cat>
            <c:strRef>
              <c:f>Sheet1!$A$2:$A$6</c:f>
              <c:strCache>
                <c:ptCount val="4"/>
                <c:pt idx="0">
                  <c:v>1st Qtr</c:v>
                </c:pt>
                <c:pt idx="1">
                  <c:v>25</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A9D9-49C8-8582-3A8176A80DB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63-4275-9661-886FDCAC4C90}"/>
              </c:ext>
            </c:extLst>
          </c:dPt>
          <c:dPt>
            <c:idx val="1"/>
            <c:bubble3D val="0"/>
            <c:spPr>
              <a:solidFill>
                <a:srgbClr val="007BC3"/>
              </a:solidFill>
              <a:ln w="19050">
                <a:solidFill>
                  <a:schemeClr val="lt1"/>
                </a:solidFill>
              </a:ln>
              <a:effectLst/>
            </c:spPr>
            <c:extLst>
              <c:ext xmlns:c16="http://schemas.microsoft.com/office/drawing/2014/chart" uri="{C3380CC4-5D6E-409C-BE32-E72D297353CC}">
                <c16:uniqueId val="{00000003-8263-4275-9661-886FDCAC4C90}"/>
              </c:ext>
            </c:extLst>
          </c:dPt>
          <c:dPt>
            <c:idx val="2"/>
            <c:bubble3D val="0"/>
            <c:spPr>
              <a:solidFill>
                <a:srgbClr val="5AA3D2"/>
              </a:solidFill>
              <a:ln w="19050">
                <a:solidFill>
                  <a:schemeClr val="lt1"/>
                </a:solidFill>
              </a:ln>
              <a:effectLst/>
            </c:spPr>
            <c:extLst>
              <c:ext xmlns:c16="http://schemas.microsoft.com/office/drawing/2014/chart" uri="{C3380CC4-5D6E-409C-BE32-E72D297353CC}">
                <c16:uniqueId val="{00000005-8263-4275-9661-886FDCAC4C90}"/>
              </c:ext>
            </c:extLst>
          </c:dPt>
          <c:dPt>
            <c:idx val="3"/>
            <c:bubble3D val="0"/>
            <c:spPr>
              <a:solidFill>
                <a:srgbClr val="025F1D"/>
              </a:solidFill>
              <a:ln w="19050">
                <a:solidFill>
                  <a:schemeClr val="lt1"/>
                </a:solidFill>
              </a:ln>
              <a:effectLst/>
            </c:spPr>
            <c:extLst>
              <c:ext xmlns:c16="http://schemas.microsoft.com/office/drawing/2014/chart" uri="{C3380CC4-5D6E-409C-BE32-E72D297353CC}">
                <c16:uniqueId val="{00000007-8263-4275-9661-886FDCAC4C90}"/>
              </c:ext>
            </c:extLst>
          </c:dPt>
          <c:dPt>
            <c:idx val="4"/>
            <c:bubble3D val="0"/>
            <c:spPr>
              <a:solidFill>
                <a:srgbClr val="279F00"/>
              </a:solidFill>
              <a:ln w="19050">
                <a:solidFill>
                  <a:schemeClr val="lt1"/>
                </a:solidFill>
              </a:ln>
              <a:effectLst/>
            </c:spPr>
            <c:extLst>
              <c:ext xmlns:c16="http://schemas.microsoft.com/office/drawing/2014/chart" uri="{C3380CC4-5D6E-409C-BE32-E72D297353CC}">
                <c16:uniqueId val="{00000009-8263-4275-9661-886FDCAC4C9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263-4275-9661-886FDCAC4C90}"/>
              </c:ext>
            </c:extLst>
          </c:dPt>
          <c:dPt>
            <c:idx val="6"/>
            <c:bubble3D val="0"/>
            <c:spPr>
              <a:solidFill>
                <a:srgbClr val="006472"/>
              </a:solidFill>
              <a:ln w="19050">
                <a:solidFill>
                  <a:schemeClr val="lt1"/>
                </a:solidFill>
              </a:ln>
              <a:effectLst/>
            </c:spPr>
            <c:extLst>
              <c:ext xmlns:c16="http://schemas.microsoft.com/office/drawing/2014/chart" uri="{C3380CC4-5D6E-409C-BE32-E72D297353CC}">
                <c16:uniqueId val="{0000000D-8263-4275-9661-886FDCAC4C90}"/>
              </c:ext>
            </c:extLst>
          </c:dPt>
          <c:dPt>
            <c:idx val="7"/>
            <c:bubble3D val="0"/>
            <c:spPr>
              <a:solidFill>
                <a:srgbClr val="008599"/>
              </a:solidFill>
              <a:ln w="19050">
                <a:solidFill>
                  <a:schemeClr val="lt1"/>
                </a:solidFill>
              </a:ln>
              <a:effectLst/>
            </c:spPr>
            <c:extLst>
              <c:ext xmlns:c16="http://schemas.microsoft.com/office/drawing/2014/chart" uri="{C3380CC4-5D6E-409C-BE32-E72D297353CC}">
                <c16:uniqueId val="{0000000F-8263-4275-9661-886FDCAC4C90}"/>
              </c:ext>
            </c:extLst>
          </c:dPt>
          <c:dPt>
            <c:idx val="8"/>
            <c:bubble3D val="0"/>
            <c:spPr>
              <a:solidFill>
                <a:srgbClr val="00B5D1"/>
              </a:solidFill>
              <a:ln w="19050">
                <a:solidFill>
                  <a:schemeClr val="lt1"/>
                </a:solidFill>
              </a:ln>
              <a:effectLst/>
            </c:spPr>
            <c:extLst>
              <c:ext xmlns:c16="http://schemas.microsoft.com/office/drawing/2014/chart" uri="{C3380CC4-5D6E-409C-BE32-E72D297353CC}">
                <c16:uniqueId val="{00000011-8263-4275-9661-886FDCAC4C90}"/>
              </c:ext>
            </c:extLst>
          </c:dPt>
          <c:dPt>
            <c:idx val="9"/>
            <c:bubble3D val="0"/>
            <c:spPr>
              <a:solidFill>
                <a:srgbClr val="BC8D16"/>
              </a:solidFill>
              <a:ln w="19050">
                <a:solidFill>
                  <a:schemeClr val="lt1"/>
                </a:solidFill>
              </a:ln>
              <a:effectLst/>
            </c:spPr>
            <c:extLst>
              <c:ext xmlns:c16="http://schemas.microsoft.com/office/drawing/2014/chart" uri="{C3380CC4-5D6E-409C-BE32-E72D297353CC}">
                <c16:uniqueId val="{00000013-8263-4275-9661-886FDCAC4C90}"/>
              </c:ext>
            </c:extLst>
          </c:dPt>
          <c:dPt>
            <c:idx val="10"/>
            <c:bubble3D val="0"/>
            <c:spPr>
              <a:solidFill>
                <a:srgbClr val="FDB913"/>
              </a:solidFill>
              <a:ln w="19050">
                <a:solidFill>
                  <a:schemeClr val="lt1"/>
                </a:solidFill>
              </a:ln>
              <a:effectLst/>
            </c:spPr>
            <c:extLst>
              <c:ext xmlns:c16="http://schemas.microsoft.com/office/drawing/2014/chart" uri="{C3380CC4-5D6E-409C-BE32-E72D297353CC}">
                <c16:uniqueId val="{00000015-8263-4275-9661-886FDCAC4C90}"/>
              </c:ext>
            </c:extLst>
          </c:dPt>
          <c:dPt>
            <c:idx val="11"/>
            <c:bubble3D val="0"/>
            <c:spPr>
              <a:solidFill>
                <a:srgbClr val="FFEA79"/>
              </a:solidFill>
              <a:ln w="19050">
                <a:solidFill>
                  <a:schemeClr val="lt1"/>
                </a:solidFill>
              </a:ln>
              <a:effectLst/>
            </c:spPr>
            <c:extLst>
              <c:ext xmlns:c16="http://schemas.microsoft.com/office/drawing/2014/chart" uri="{C3380CC4-5D6E-409C-BE32-E72D297353CC}">
                <c16:uniqueId val="{00000017-8263-4275-9661-886FDCAC4C90}"/>
              </c:ext>
            </c:extLst>
          </c:dPt>
          <c:dPt>
            <c:idx val="12"/>
            <c:bubble3D val="0"/>
            <c:spPr>
              <a:solidFill>
                <a:srgbClr val="883E0C"/>
              </a:solidFill>
              <a:ln w="19050">
                <a:solidFill>
                  <a:schemeClr val="lt1"/>
                </a:solidFill>
              </a:ln>
              <a:effectLst/>
            </c:spPr>
            <c:extLst>
              <c:ext xmlns:c16="http://schemas.microsoft.com/office/drawing/2014/chart" uri="{C3380CC4-5D6E-409C-BE32-E72D297353CC}">
                <c16:uniqueId val="{00000019-8263-4275-9661-886FDCAC4C90}"/>
              </c:ext>
            </c:extLst>
          </c:dPt>
          <c:dPt>
            <c:idx val="13"/>
            <c:bubble3D val="0"/>
            <c:spPr>
              <a:solidFill>
                <a:srgbClr val="DE6526"/>
              </a:solidFill>
              <a:ln w="19050">
                <a:solidFill>
                  <a:schemeClr val="lt1"/>
                </a:solidFill>
              </a:ln>
              <a:effectLst/>
            </c:spPr>
            <c:extLst>
              <c:ext xmlns:c16="http://schemas.microsoft.com/office/drawing/2014/chart" uri="{C3380CC4-5D6E-409C-BE32-E72D297353CC}">
                <c16:uniqueId val="{0000001B-8263-4275-9661-886FDCAC4C90}"/>
              </c:ext>
            </c:extLst>
          </c:dPt>
          <c:dPt>
            <c:idx val="14"/>
            <c:bubble3D val="0"/>
            <c:spPr>
              <a:solidFill>
                <a:srgbClr val="F57F29"/>
              </a:solidFill>
              <a:ln w="19050">
                <a:solidFill>
                  <a:schemeClr val="lt1"/>
                </a:solidFill>
              </a:ln>
              <a:effectLst/>
            </c:spPr>
            <c:extLst>
              <c:ext xmlns:c16="http://schemas.microsoft.com/office/drawing/2014/chart" uri="{C3380CC4-5D6E-409C-BE32-E72D297353CC}">
                <c16:uniqueId val="{0000001D-8263-4275-9661-886FDCAC4C90}"/>
              </c:ext>
            </c:extLst>
          </c:dPt>
          <c:val>
            <c:numRef>
              <c:f>Sheet1!$B$2:$B$16</c:f>
              <c:numCache>
                <c:formatCode>General</c:formatCode>
                <c:ptCount val="15"/>
                <c:pt idx="0">
                  <c:v>6.67</c:v>
                </c:pt>
                <c:pt idx="1">
                  <c:v>6.67</c:v>
                </c:pt>
                <c:pt idx="2">
                  <c:v>6.67</c:v>
                </c:pt>
                <c:pt idx="3">
                  <c:v>6.67</c:v>
                </c:pt>
                <c:pt idx="4">
                  <c:v>6.67</c:v>
                </c:pt>
                <c:pt idx="5">
                  <c:v>6.67</c:v>
                </c:pt>
                <c:pt idx="6">
                  <c:v>6.67</c:v>
                </c:pt>
                <c:pt idx="7">
                  <c:v>6.67</c:v>
                </c:pt>
                <c:pt idx="8">
                  <c:v>6.67</c:v>
                </c:pt>
                <c:pt idx="9">
                  <c:v>6.67</c:v>
                </c:pt>
                <c:pt idx="10">
                  <c:v>6.67</c:v>
                </c:pt>
                <c:pt idx="11">
                  <c:v>6.67</c:v>
                </c:pt>
                <c:pt idx="12">
                  <c:v>6.67</c:v>
                </c:pt>
                <c:pt idx="13">
                  <c:v>6.67</c:v>
                </c:pt>
                <c:pt idx="14">
                  <c:v>6.67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Sheet1!$A$2:$A$16</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1E-8263-4275-9661-886FDCAC4C90}"/>
            </c:ext>
          </c:extLst>
        </c:ser>
        <c:dLbls>
          <c:showLegendKey val="0"/>
          <c:showVal val="0"/>
          <c:showCatName val="0"/>
          <c:showSerName val="0"/>
          <c:showPercent val="0"/>
          <c:showBubbleSize val="0"/>
          <c:showLeaderLines val="1"/>
        </c:dLbls>
        <c:firstSliceAng val="0"/>
        <c:holeSize val="4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DED9C9"/>
              </a:solidFill>
              <a:ln w="19050">
                <a:solidFill>
                  <a:schemeClr val="lt1"/>
                </a:solidFill>
              </a:ln>
              <a:effectLst/>
            </c:spPr>
            <c:extLst>
              <c:ext xmlns:c16="http://schemas.microsoft.com/office/drawing/2014/chart" uri="{C3380CC4-5D6E-409C-BE32-E72D297353CC}">
                <c16:uniqueId val="{00000001-059C-4DF6-B646-68BD8C6958EB}"/>
              </c:ext>
            </c:extLst>
          </c:dPt>
          <c:dPt>
            <c:idx val="1"/>
            <c:bubble3D val="0"/>
            <c:spPr>
              <a:solidFill>
                <a:srgbClr val="B7CDC8"/>
              </a:solidFill>
              <a:ln w="19050">
                <a:solidFill>
                  <a:schemeClr val="lt1"/>
                </a:solidFill>
              </a:ln>
              <a:effectLst/>
            </c:spPr>
            <c:extLst>
              <c:ext xmlns:c16="http://schemas.microsoft.com/office/drawing/2014/chart" uri="{C3380CC4-5D6E-409C-BE32-E72D297353CC}">
                <c16:uniqueId val="{00000003-059C-4DF6-B646-68BD8C6958EB}"/>
              </c:ext>
            </c:extLst>
          </c:dPt>
          <c:dPt>
            <c:idx val="2"/>
            <c:bubble3D val="0"/>
            <c:spPr>
              <a:solidFill>
                <a:srgbClr val="E4ECED"/>
              </a:solidFill>
              <a:ln w="19050">
                <a:solidFill>
                  <a:schemeClr val="lt1"/>
                </a:solidFill>
              </a:ln>
              <a:effectLst/>
            </c:spPr>
            <c:extLst>
              <c:ext xmlns:c16="http://schemas.microsoft.com/office/drawing/2014/chart" uri="{C3380CC4-5D6E-409C-BE32-E72D297353CC}">
                <c16:uniqueId val="{00000005-059C-4DF6-B646-68BD8C6958EB}"/>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059C-4DF6-B646-68BD8C6958EB}"/>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059C-4DF6-B646-68BD8C6958EB}"/>
              </c:ext>
            </c:extLst>
          </c:dPt>
          <c:cat>
            <c:strRef>
              <c:f>Sheet1!$A$2:$A$6</c:f>
              <c:strCache>
                <c:ptCount val="4"/>
                <c:pt idx="0">
                  <c:v>1st Qtr</c:v>
                </c:pt>
                <c:pt idx="1">
                  <c:v>25</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059C-4DF6-B646-68BD8C6958E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87-4F6E-BCEB-CD177C57F5B4}"/>
              </c:ext>
            </c:extLst>
          </c:dPt>
          <c:dPt>
            <c:idx val="1"/>
            <c:bubble3D val="0"/>
            <c:spPr>
              <a:solidFill>
                <a:srgbClr val="007BC3"/>
              </a:solidFill>
              <a:ln w="19050">
                <a:solidFill>
                  <a:schemeClr val="lt1"/>
                </a:solidFill>
              </a:ln>
              <a:effectLst/>
            </c:spPr>
            <c:extLst>
              <c:ext xmlns:c16="http://schemas.microsoft.com/office/drawing/2014/chart" uri="{C3380CC4-5D6E-409C-BE32-E72D297353CC}">
                <c16:uniqueId val="{00000003-6E87-4F6E-BCEB-CD177C57F5B4}"/>
              </c:ext>
            </c:extLst>
          </c:dPt>
          <c:dPt>
            <c:idx val="2"/>
            <c:bubble3D val="0"/>
            <c:spPr>
              <a:solidFill>
                <a:srgbClr val="5AA3D2"/>
              </a:solidFill>
              <a:ln w="19050">
                <a:solidFill>
                  <a:schemeClr val="lt1"/>
                </a:solidFill>
              </a:ln>
              <a:effectLst/>
            </c:spPr>
            <c:extLst>
              <c:ext xmlns:c16="http://schemas.microsoft.com/office/drawing/2014/chart" uri="{C3380CC4-5D6E-409C-BE32-E72D297353CC}">
                <c16:uniqueId val="{00000005-6E87-4F6E-BCEB-CD177C57F5B4}"/>
              </c:ext>
            </c:extLst>
          </c:dPt>
          <c:dPt>
            <c:idx val="3"/>
            <c:bubble3D val="0"/>
            <c:spPr>
              <a:solidFill>
                <a:srgbClr val="025F1D"/>
              </a:solidFill>
              <a:ln w="19050">
                <a:solidFill>
                  <a:schemeClr val="lt1"/>
                </a:solidFill>
              </a:ln>
              <a:effectLst/>
            </c:spPr>
            <c:extLst>
              <c:ext xmlns:c16="http://schemas.microsoft.com/office/drawing/2014/chart" uri="{C3380CC4-5D6E-409C-BE32-E72D297353CC}">
                <c16:uniqueId val="{00000007-6E87-4F6E-BCEB-CD177C57F5B4}"/>
              </c:ext>
            </c:extLst>
          </c:dPt>
          <c:dPt>
            <c:idx val="4"/>
            <c:bubble3D val="0"/>
            <c:spPr>
              <a:solidFill>
                <a:srgbClr val="279F00"/>
              </a:solidFill>
              <a:ln w="19050">
                <a:solidFill>
                  <a:schemeClr val="lt1"/>
                </a:solidFill>
              </a:ln>
              <a:effectLst/>
            </c:spPr>
            <c:extLst>
              <c:ext xmlns:c16="http://schemas.microsoft.com/office/drawing/2014/chart" uri="{C3380CC4-5D6E-409C-BE32-E72D297353CC}">
                <c16:uniqueId val="{00000009-6E87-4F6E-BCEB-CD177C57F5B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E87-4F6E-BCEB-CD177C57F5B4}"/>
              </c:ext>
            </c:extLst>
          </c:dPt>
          <c:dPt>
            <c:idx val="6"/>
            <c:bubble3D val="0"/>
            <c:spPr>
              <a:solidFill>
                <a:srgbClr val="006472"/>
              </a:solidFill>
              <a:ln w="19050">
                <a:solidFill>
                  <a:schemeClr val="lt1"/>
                </a:solidFill>
              </a:ln>
              <a:effectLst/>
            </c:spPr>
            <c:extLst>
              <c:ext xmlns:c16="http://schemas.microsoft.com/office/drawing/2014/chart" uri="{C3380CC4-5D6E-409C-BE32-E72D297353CC}">
                <c16:uniqueId val="{0000000D-6E87-4F6E-BCEB-CD177C57F5B4}"/>
              </c:ext>
            </c:extLst>
          </c:dPt>
          <c:dPt>
            <c:idx val="7"/>
            <c:bubble3D val="0"/>
            <c:spPr>
              <a:solidFill>
                <a:srgbClr val="008599"/>
              </a:solidFill>
              <a:ln w="19050">
                <a:solidFill>
                  <a:schemeClr val="lt1"/>
                </a:solidFill>
              </a:ln>
              <a:effectLst/>
            </c:spPr>
            <c:extLst>
              <c:ext xmlns:c16="http://schemas.microsoft.com/office/drawing/2014/chart" uri="{C3380CC4-5D6E-409C-BE32-E72D297353CC}">
                <c16:uniqueId val="{0000000F-6E87-4F6E-BCEB-CD177C57F5B4}"/>
              </c:ext>
            </c:extLst>
          </c:dPt>
          <c:dPt>
            <c:idx val="8"/>
            <c:bubble3D val="0"/>
            <c:spPr>
              <a:solidFill>
                <a:srgbClr val="00B5D1"/>
              </a:solidFill>
              <a:ln w="19050">
                <a:solidFill>
                  <a:schemeClr val="lt1"/>
                </a:solidFill>
              </a:ln>
              <a:effectLst/>
            </c:spPr>
            <c:extLst>
              <c:ext xmlns:c16="http://schemas.microsoft.com/office/drawing/2014/chart" uri="{C3380CC4-5D6E-409C-BE32-E72D297353CC}">
                <c16:uniqueId val="{00000011-6E87-4F6E-BCEB-CD177C57F5B4}"/>
              </c:ext>
            </c:extLst>
          </c:dPt>
          <c:dPt>
            <c:idx val="9"/>
            <c:bubble3D val="0"/>
            <c:spPr>
              <a:solidFill>
                <a:srgbClr val="BC8D16"/>
              </a:solidFill>
              <a:ln w="19050">
                <a:solidFill>
                  <a:schemeClr val="lt1"/>
                </a:solidFill>
              </a:ln>
              <a:effectLst/>
            </c:spPr>
            <c:extLst>
              <c:ext xmlns:c16="http://schemas.microsoft.com/office/drawing/2014/chart" uri="{C3380CC4-5D6E-409C-BE32-E72D297353CC}">
                <c16:uniqueId val="{00000013-6E87-4F6E-BCEB-CD177C57F5B4}"/>
              </c:ext>
            </c:extLst>
          </c:dPt>
          <c:dPt>
            <c:idx val="10"/>
            <c:bubble3D val="0"/>
            <c:spPr>
              <a:solidFill>
                <a:srgbClr val="FDB913"/>
              </a:solidFill>
              <a:ln w="19050">
                <a:solidFill>
                  <a:schemeClr val="lt1"/>
                </a:solidFill>
              </a:ln>
              <a:effectLst/>
            </c:spPr>
            <c:extLst>
              <c:ext xmlns:c16="http://schemas.microsoft.com/office/drawing/2014/chart" uri="{C3380CC4-5D6E-409C-BE32-E72D297353CC}">
                <c16:uniqueId val="{00000015-6E87-4F6E-BCEB-CD177C57F5B4}"/>
              </c:ext>
            </c:extLst>
          </c:dPt>
          <c:dPt>
            <c:idx val="11"/>
            <c:bubble3D val="0"/>
            <c:spPr>
              <a:solidFill>
                <a:srgbClr val="FFEA79"/>
              </a:solidFill>
              <a:ln w="19050">
                <a:solidFill>
                  <a:schemeClr val="lt1"/>
                </a:solidFill>
              </a:ln>
              <a:effectLst/>
            </c:spPr>
            <c:extLst>
              <c:ext xmlns:c16="http://schemas.microsoft.com/office/drawing/2014/chart" uri="{C3380CC4-5D6E-409C-BE32-E72D297353CC}">
                <c16:uniqueId val="{00000017-6E87-4F6E-BCEB-CD177C57F5B4}"/>
              </c:ext>
            </c:extLst>
          </c:dPt>
          <c:dPt>
            <c:idx val="12"/>
            <c:bubble3D val="0"/>
            <c:spPr>
              <a:solidFill>
                <a:srgbClr val="883E0C"/>
              </a:solidFill>
              <a:ln w="19050">
                <a:solidFill>
                  <a:schemeClr val="lt1"/>
                </a:solidFill>
              </a:ln>
              <a:effectLst/>
            </c:spPr>
            <c:extLst>
              <c:ext xmlns:c16="http://schemas.microsoft.com/office/drawing/2014/chart" uri="{C3380CC4-5D6E-409C-BE32-E72D297353CC}">
                <c16:uniqueId val="{00000019-6E87-4F6E-BCEB-CD177C57F5B4}"/>
              </c:ext>
            </c:extLst>
          </c:dPt>
          <c:dPt>
            <c:idx val="13"/>
            <c:bubble3D val="0"/>
            <c:spPr>
              <a:solidFill>
                <a:srgbClr val="DE6526"/>
              </a:solidFill>
              <a:ln w="19050">
                <a:solidFill>
                  <a:schemeClr val="lt1"/>
                </a:solidFill>
              </a:ln>
              <a:effectLst/>
            </c:spPr>
            <c:extLst>
              <c:ext xmlns:c16="http://schemas.microsoft.com/office/drawing/2014/chart" uri="{C3380CC4-5D6E-409C-BE32-E72D297353CC}">
                <c16:uniqueId val="{0000001B-6E87-4F6E-BCEB-CD177C57F5B4}"/>
              </c:ext>
            </c:extLst>
          </c:dPt>
          <c:dPt>
            <c:idx val="14"/>
            <c:bubble3D val="0"/>
            <c:spPr>
              <a:solidFill>
                <a:srgbClr val="F57F29"/>
              </a:solidFill>
              <a:ln w="19050">
                <a:solidFill>
                  <a:schemeClr val="lt1"/>
                </a:solidFill>
              </a:ln>
              <a:effectLst/>
            </c:spPr>
            <c:extLst>
              <c:ext xmlns:c16="http://schemas.microsoft.com/office/drawing/2014/chart" uri="{C3380CC4-5D6E-409C-BE32-E72D297353CC}">
                <c16:uniqueId val="{0000001D-6E87-4F6E-BCEB-CD177C57F5B4}"/>
              </c:ext>
            </c:extLst>
          </c:dPt>
          <c:val>
            <c:numRef>
              <c:f>Sheet1!$B$2:$B$16</c:f>
              <c:numCache>
                <c:formatCode>General</c:formatCode>
                <c:ptCount val="15"/>
                <c:pt idx="0">
                  <c:v>6.67</c:v>
                </c:pt>
                <c:pt idx="1">
                  <c:v>6.67</c:v>
                </c:pt>
                <c:pt idx="2">
                  <c:v>6.67</c:v>
                </c:pt>
                <c:pt idx="3">
                  <c:v>6.67</c:v>
                </c:pt>
                <c:pt idx="4">
                  <c:v>6.67</c:v>
                </c:pt>
                <c:pt idx="5">
                  <c:v>6.67</c:v>
                </c:pt>
                <c:pt idx="6">
                  <c:v>6.67</c:v>
                </c:pt>
                <c:pt idx="7">
                  <c:v>6.67</c:v>
                </c:pt>
                <c:pt idx="8">
                  <c:v>6.67</c:v>
                </c:pt>
                <c:pt idx="9">
                  <c:v>6.67</c:v>
                </c:pt>
                <c:pt idx="10">
                  <c:v>6.67</c:v>
                </c:pt>
                <c:pt idx="11">
                  <c:v>6.67</c:v>
                </c:pt>
                <c:pt idx="12">
                  <c:v>6.67</c:v>
                </c:pt>
                <c:pt idx="13">
                  <c:v>6.67</c:v>
                </c:pt>
                <c:pt idx="14">
                  <c:v>6.67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Sheet1!$A$2:$A$16</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1E-6E87-4F6E-BCEB-CD177C57F5B4}"/>
            </c:ext>
          </c:extLst>
        </c:ser>
        <c:dLbls>
          <c:showLegendKey val="0"/>
          <c:showVal val="0"/>
          <c:showCatName val="0"/>
          <c:showSerName val="0"/>
          <c:showPercent val="0"/>
          <c:showBubbleSize val="0"/>
          <c:showLeaderLines val="1"/>
        </c:dLbls>
        <c:firstSliceAng val="0"/>
        <c:holeSize val="4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DED9C9"/>
              </a:solidFill>
              <a:ln w="19050">
                <a:solidFill>
                  <a:schemeClr val="lt1"/>
                </a:solidFill>
              </a:ln>
              <a:effectLst/>
            </c:spPr>
            <c:extLst>
              <c:ext xmlns:c16="http://schemas.microsoft.com/office/drawing/2014/chart" uri="{C3380CC4-5D6E-409C-BE32-E72D297353CC}">
                <c16:uniqueId val="{00000001-A4E3-49E0-A077-4B0A22E20E24}"/>
              </c:ext>
            </c:extLst>
          </c:dPt>
          <c:dPt>
            <c:idx val="1"/>
            <c:bubble3D val="0"/>
            <c:spPr>
              <a:solidFill>
                <a:srgbClr val="B7CDC8"/>
              </a:solidFill>
              <a:ln w="19050">
                <a:solidFill>
                  <a:schemeClr val="lt1"/>
                </a:solidFill>
              </a:ln>
              <a:effectLst/>
            </c:spPr>
            <c:extLst>
              <c:ext xmlns:c16="http://schemas.microsoft.com/office/drawing/2014/chart" uri="{C3380CC4-5D6E-409C-BE32-E72D297353CC}">
                <c16:uniqueId val="{00000003-A4E3-49E0-A077-4B0A22E20E24}"/>
              </c:ext>
            </c:extLst>
          </c:dPt>
          <c:dPt>
            <c:idx val="2"/>
            <c:bubble3D val="0"/>
            <c:spPr>
              <a:solidFill>
                <a:srgbClr val="E4ECED"/>
              </a:solidFill>
              <a:ln w="19050">
                <a:solidFill>
                  <a:schemeClr val="lt1"/>
                </a:solidFill>
              </a:ln>
              <a:effectLst/>
            </c:spPr>
            <c:extLst>
              <c:ext xmlns:c16="http://schemas.microsoft.com/office/drawing/2014/chart" uri="{C3380CC4-5D6E-409C-BE32-E72D297353CC}">
                <c16:uniqueId val="{00000005-A4E3-49E0-A077-4B0A22E20E24}"/>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A4E3-49E0-A077-4B0A22E20E24}"/>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A4E3-49E0-A077-4B0A22E20E24}"/>
              </c:ext>
            </c:extLst>
          </c:dPt>
          <c:cat>
            <c:strRef>
              <c:f>Sheet1!$A$2:$A$6</c:f>
              <c:strCache>
                <c:ptCount val="4"/>
                <c:pt idx="0">
                  <c:v>1st Qtr</c:v>
                </c:pt>
                <c:pt idx="1">
                  <c:v>25</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A4E3-49E0-A077-4B0A22E20E2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rgbClr val="00468B"/>
              </a:solidFill>
              <a:ln w="19050">
                <a:solidFill>
                  <a:schemeClr val="lt1"/>
                </a:solidFill>
              </a:ln>
              <a:effectLst/>
            </c:spPr>
            <c:extLst>
              <c:ext xmlns:c16="http://schemas.microsoft.com/office/drawing/2014/chart" uri="{C3380CC4-5D6E-409C-BE32-E72D297353CC}">
                <c16:uniqueId val="{00000001-B58B-40AE-BF68-AD94F0B6BCAB}"/>
              </c:ext>
            </c:extLst>
          </c:dPt>
          <c:dPt>
            <c:idx val="1"/>
            <c:bubble3D val="0"/>
            <c:spPr>
              <a:solidFill>
                <a:srgbClr val="007BC3"/>
              </a:solidFill>
              <a:ln w="19050">
                <a:solidFill>
                  <a:schemeClr val="lt1"/>
                </a:solidFill>
              </a:ln>
              <a:effectLst/>
            </c:spPr>
            <c:extLst>
              <c:ext xmlns:c16="http://schemas.microsoft.com/office/drawing/2014/chart" uri="{C3380CC4-5D6E-409C-BE32-E72D297353CC}">
                <c16:uniqueId val="{00000003-B58B-40AE-BF68-AD94F0B6BCAB}"/>
              </c:ext>
            </c:extLst>
          </c:dPt>
          <c:dPt>
            <c:idx val="2"/>
            <c:bubble3D val="0"/>
            <c:spPr>
              <a:solidFill>
                <a:srgbClr val="5AA3D2"/>
              </a:solidFill>
              <a:ln w="19050">
                <a:solidFill>
                  <a:schemeClr val="lt1"/>
                </a:solidFill>
              </a:ln>
              <a:effectLst/>
            </c:spPr>
            <c:extLst>
              <c:ext xmlns:c16="http://schemas.microsoft.com/office/drawing/2014/chart" uri="{C3380CC4-5D6E-409C-BE32-E72D297353CC}">
                <c16:uniqueId val="{00000005-B58B-40AE-BF68-AD94F0B6BCAB}"/>
              </c:ext>
            </c:extLst>
          </c:dPt>
          <c:dPt>
            <c:idx val="3"/>
            <c:bubble3D val="0"/>
            <c:spPr>
              <a:solidFill>
                <a:srgbClr val="025F1D"/>
              </a:solidFill>
              <a:ln w="19050">
                <a:solidFill>
                  <a:schemeClr val="lt1"/>
                </a:solidFill>
              </a:ln>
              <a:effectLst/>
            </c:spPr>
            <c:extLst>
              <c:ext xmlns:c16="http://schemas.microsoft.com/office/drawing/2014/chart" uri="{C3380CC4-5D6E-409C-BE32-E72D297353CC}">
                <c16:uniqueId val="{00000007-B58B-40AE-BF68-AD94F0B6BCAB}"/>
              </c:ext>
            </c:extLst>
          </c:dPt>
          <c:dPt>
            <c:idx val="4"/>
            <c:bubble3D val="0"/>
            <c:spPr>
              <a:solidFill>
                <a:srgbClr val="279F00"/>
              </a:solidFill>
              <a:ln w="19050">
                <a:solidFill>
                  <a:schemeClr val="lt1"/>
                </a:solidFill>
              </a:ln>
              <a:effectLst/>
            </c:spPr>
            <c:extLst>
              <c:ext xmlns:c16="http://schemas.microsoft.com/office/drawing/2014/chart" uri="{C3380CC4-5D6E-409C-BE32-E72D297353CC}">
                <c16:uniqueId val="{00000009-B58B-40AE-BF68-AD94F0B6BCA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58B-40AE-BF68-AD94F0B6BCAB}"/>
              </c:ext>
            </c:extLst>
          </c:dPt>
          <c:dPt>
            <c:idx val="6"/>
            <c:bubble3D val="0"/>
            <c:spPr>
              <a:solidFill>
                <a:srgbClr val="006472"/>
              </a:solidFill>
              <a:ln w="19050">
                <a:solidFill>
                  <a:schemeClr val="lt1"/>
                </a:solidFill>
              </a:ln>
              <a:effectLst/>
            </c:spPr>
            <c:extLst>
              <c:ext xmlns:c16="http://schemas.microsoft.com/office/drawing/2014/chart" uri="{C3380CC4-5D6E-409C-BE32-E72D297353CC}">
                <c16:uniqueId val="{0000000D-B58B-40AE-BF68-AD94F0B6BCAB}"/>
              </c:ext>
            </c:extLst>
          </c:dPt>
          <c:dPt>
            <c:idx val="7"/>
            <c:bubble3D val="0"/>
            <c:spPr>
              <a:solidFill>
                <a:srgbClr val="008599"/>
              </a:solidFill>
              <a:ln w="19050">
                <a:solidFill>
                  <a:schemeClr val="lt1"/>
                </a:solidFill>
              </a:ln>
              <a:effectLst/>
            </c:spPr>
            <c:extLst>
              <c:ext xmlns:c16="http://schemas.microsoft.com/office/drawing/2014/chart" uri="{C3380CC4-5D6E-409C-BE32-E72D297353CC}">
                <c16:uniqueId val="{0000000F-B58B-40AE-BF68-AD94F0B6BCAB}"/>
              </c:ext>
            </c:extLst>
          </c:dPt>
          <c:dPt>
            <c:idx val="8"/>
            <c:bubble3D val="0"/>
            <c:spPr>
              <a:solidFill>
                <a:srgbClr val="00B5D1"/>
              </a:solidFill>
              <a:ln w="19050">
                <a:solidFill>
                  <a:schemeClr val="lt1"/>
                </a:solidFill>
              </a:ln>
              <a:effectLst/>
            </c:spPr>
            <c:extLst>
              <c:ext xmlns:c16="http://schemas.microsoft.com/office/drawing/2014/chart" uri="{C3380CC4-5D6E-409C-BE32-E72D297353CC}">
                <c16:uniqueId val="{00000011-B58B-40AE-BF68-AD94F0B6BCAB}"/>
              </c:ext>
            </c:extLst>
          </c:dPt>
          <c:dPt>
            <c:idx val="9"/>
            <c:bubble3D val="0"/>
            <c:spPr>
              <a:solidFill>
                <a:srgbClr val="BC8D16"/>
              </a:solidFill>
              <a:ln w="19050">
                <a:solidFill>
                  <a:schemeClr val="lt1"/>
                </a:solidFill>
              </a:ln>
              <a:effectLst/>
            </c:spPr>
            <c:extLst>
              <c:ext xmlns:c16="http://schemas.microsoft.com/office/drawing/2014/chart" uri="{C3380CC4-5D6E-409C-BE32-E72D297353CC}">
                <c16:uniqueId val="{00000013-B58B-40AE-BF68-AD94F0B6BCAB}"/>
              </c:ext>
            </c:extLst>
          </c:dPt>
          <c:dPt>
            <c:idx val="10"/>
            <c:bubble3D val="0"/>
            <c:spPr>
              <a:solidFill>
                <a:srgbClr val="FDB913"/>
              </a:solidFill>
              <a:ln w="19050">
                <a:solidFill>
                  <a:schemeClr val="lt1"/>
                </a:solidFill>
              </a:ln>
              <a:effectLst/>
            </c:spPr>
            <c:extLst>
              <c:ext xmlns:c16="http://schemas.microsoft.com/office/drawing/2014/chart" uri="{C3380CC4-5D6E-409C-BE32-E72D297353CC}">
                <c16:uniqueId val="{00000015-B58B-40AE-BF68-AD94F0B6BCAB}"/>
              </c:ext>
            </c:extLst>
          </c:dPt>
          <c:dPt>
            <c:idx val="11"/>
            <c:bubble3D val="0"/>
            <c:spPr>
              <a:solidFill>
                <a:srgbClr val="FFEA79"/>
              </a:solidFill>
              <a:ln w="19050">
                <a:solidFill>
                  <a:schemeClr val="lt1"/>
                </a:solidFill>
              </a:ln>
              <a:effectLst/>
            </c:spPr>
            <c:extLst>
              <c:ext xmlns:c16="http://schemas.microsoft.com/office/drawing/2014/chart" uri="{C3380CC4-5D6E-409C-BE32-E72D297353CC}">
                <c16:uniqueId val="{00000017-B58B-40AE-BF68-AD94F0B6BCAB}"/>
              </c:ext>
            </c:extLst>
          </c:dPt>
          <c:dPt>
            <c:idx val="12"/>
            <c:bubble3D val="0"/>
            <c:spPr>
              <a:solidFill>
                <a:srgbClr val="883E0C"/>
              </a:solidFill>
              <a:ln w="19050">
                <a:solidFill>
                  <a:schemeClr val="lt1"/>
                </a:solidFill>
              </a:ln>
              <a:effectLst/>
            </c:spPr>
            <c:extLst>
              <c:ext xmlns:c16="http://schemas.microsoft.com/office/drawing/2014/chart" uri="{C3380CC4-5D6E-409C-BE32-E72D297353CC}">
                <c16:uniqueId val="{00000019-B58B-40AE-BF68-AD94F0B6BCAB}"/>
              </c:ext>
            </c:extLst>
          </c:dPt>
          <c:dPt>
            <c:idx val="13"/>
            <c:bubble3D val="0"/>
            <c:spPr>
              <a:solidFill>
                <a:srgbClr val="DE6526"/>
              </a:solidFill>
              <a:ln w="19050">
                <a:solidFill>
                  <a:schemeClr val="lt1"/>
                </a:solidFill>
              </a:ln>
              <a:effectLst/>
            </c:spPr>
            <c:extLst>
              <c:ext xmlns:c16="http://schemas.microsoft.com/office/drawing/2014/chart" uri="{C3380CC4-5D6E-409C-BE32-E72D297353CC}">
                <c16:uniqueId val="{0000001B-B58B-40AE-BF68-AD94F0B6BCAB}"/>
              </c:ext>
            </c:extLst>
          </c:dPt>
          <c:dPt>
            <c:idx val="14"/>
            <c:bubble3D val="0"/>
            <c:spPr>
              <a:solidFill>
                <a:srgbClr val="F57F29"/>
              </a:solidFill>
              <a:ln w="19050">
                <a:solidFill>
                  <a:schemeClr val="lt1"/>
                </a:solidFill>
              </a:ln>
              <a:effectLst/>
            </c:spPr>
            <c:extLst>
              <c:ext xmlns:c16="http://schemas.microsoft.com/office/drawing/2014/chart" uri="{C3380CC4-5D6E-409C-BE32-E72D297353CC}">
                <c16:uniqueId val="{0000001D-B58B-40AE-BF68-AD94F0B6BCAB}"/>
              </c:ext>
            </c:extLst>
          </c:dPt>
          <c:val>
            <c:numRef>
              <c:f>Sheet1!$B$2:$B$16</c:f>
              <c:numCache>
                <c:formatCode>General</c:formatCode>
                <c:ptCount val="15"/>
                <c:pt idx="0">
                  <c:v>6.67</c:v>
                </c:pt>
                <c:pt idx="1">
                  <c:v>6.67</c:v>
                </c:pt>
                <c:pt idx="2">
                  <c:v>6.67</c:v>
                </c:pt>
                <c:pt idx="3">
                  <c:v>6.67</c:v>
                </c:pt>
                <c:pt idx="4">
                  <c:v>6.67</c:v>
                </c:pt>
                <c:pt idx="5">
                  <c:v>6.67</c:v>
                </c:pt>
                <c:pt idx="6">
                  <c:v>6.67</c:v>
                </c:pt>
                <c:pt idx="7">
                  <c:v>6.67</c:v>
                </c:pt>
                <c:pt idx="8">
                  <c:v>6.67</c:v>
                </c:pt>
                <c:pt idx="9">
                  <c:v>6.67</c:v>
                </c:pt>
                <c:pt idx="10">
                  <c:v>6.67</c:v>
                </c:pt>
                <c:pt idx="11">
                  <c:v>6.67</c:v>
                </c:pt>
                <c:pt idx="12">
                  <c:v>6.67</c:v>
                </c:pt>
                <c:pt idx="13">
                  <c:v>6.67</c:v>
                </c:pt>
                <c:pt idx="14">
                  <c:v>6.67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Sheet1!$A$2:$A$16</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1E-B58B-40AE-BF68-AD94F0B6BCAB}"/>
            </c:ext>
          </c:extLst>
        </c:ser>
        <c:dLbls>
          <c:showLegendKey val="0"/>
          <c:showVal val="0"/>
          <c:showCatName val="0"/>
          <c:showSerName val="0"/>
          <c:showPercent val="0"/>
          <c:showBubbleSize val="0"/>
          <c:showLeaderLines val="1"/>
        </c:dLbls>
        <c:firstSliceAng val="0"/>
        <c:holeSize val="4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DED9C9"/>
              </a:solidFill>
              <a:ln w="19050">
                <a:solidFill>
                  <a:schemeClr val="lt1"/>
                </a:solidFill>
              </a:ln>
              <a:effectLst/>
            </c:spPr>
            <c:extLst>
              <c:ext xmlns:c16="http://schemas.microsoft.com/office/drawing/2014/chart" uri="{C3380CC4-5D6E-409C-BE32-E72D297353CC}">
                <c16:uniqueId val="{00000001-208E-4899-A391-81E18E5E4D9F}"/>
              </c:ext>
            </c:extLst>
          </c:dPt>
          <c:dPt>
            <c:idx val="1"/>
            <c:bubble3D val="0"/>
            <c:spPr>
              <a:solidFill>
                <a:srgbClr val="B7CDC8"/>
              </a:solidFill>
              <a:ln w="19050">
                <a:solidFill>
                  <a:schemeClr val="lt1"/>
                </a:solidFill>
              </a:ln>
              <a:effectLst/>
            </c:spPr>
            <c:extLst>
              <c:ext xmlns:c16="http://schemas.microsoft.com/office/drawing/2014/chart" uri="{C3380CC4-5D6E-409C-BE32-E72D297353CC}">
                <c16:uniqueId val="{00000003-208E-4899-A391-81E18E5E4D9F}"/>
              </c:ext>
            </c:extLst>
          </c:dPt>
          <c:dPt>
            <c:idx val="2"/>
            <c:bubble3D val="0"/>
            <c:spPr>
              <a:solidFill>
                <a:srgbClr val="E4ECED"/>
              </a:solidFill>
              <a:ln w="19050">
                <a:solidFill>
                  <a:schemeClr val="lt1"/>
                </a:solidFill>
              </a:ln>
              <a:effectLst/>
            </c:spPr>
            <c:extLst>
              <c:ext xmlns:c16="http://schemas.microsoft.com/office/drawing/2014/chart" uri="{C3380CC4-5D6E-409C-BE32-E72D297353CC}">
                <c16:uniqueId val="{00000005-208E-4899-A391-81E18E5E4D9F}"/>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208E-4899-A391-81E18E5E4D9F}"/>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208E-4899-A391-81E18E5E4D9F}"/>
              </c:ext>
            </c:extLst>
          </c:dPt>
          <c:cat>
            <c:strRef>
              <c:f>Sheet1!$A$2:$A$6</c:f>
              <c:strCache>
                <c:ptCount val="4"/>
                <c:pt idx="0">
                  <c:v>1st Qtr</c:v>
                </c:pt>
                <c:pt idx="1">
                  <c:v>25</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208E-4899-A391-81E18E5E4D9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EF-404C-958F-9CBEE5F0DCFF}"/>
              </c:ext>
            </c:extLst>
          </c:dPt>
          <c:dPt>
            <c:idx val="1"/>
            <c:bubble3D val="0"/>
            <c:spPr>
              <a:solidFill>
                <a:srgbClr val="007BC3"/>
              </a:solidFill>
              <a:ln w="19050">
                <a:solidFill>
                  <a:schemeClr val="lt1"/>
                </a:solidFill>
              </a:ln>
              <a:effectLst/>
            </c:spPr>
            <c:extLst>
              <c:ext xmlns:c16="http://schemas.microsoft.com/office/drawing/2014/chart" uri="{C3380CC4-5D6E-409C-BE32-E72D297353CC}">
                <c16:uniqueId val="{00000003-85EF-404C-958F-9CBEE5F0DCFF}"/>
              </c:ext>
            </c:extLst>
          </c:dPt>
          <c:dPt>
            <c:idx val="2"/>
            <c:bubble3D val="0"/>
            <c:spPr>
              <a:solidFill>
                <a:srgbClr val="5AA3D2"/>
              </a:solidFill>
              <a:ln w="19050">
                <a:solidFill>
                  <a:schemeClr val="lt1"/>
                </a:solidFill>
              </a:ln>
              <a:effectLst/>
            </c:spPr>
            <c:extLst>
              <c:ext xmlns:c16="http://schemas.microsoft.com/office/drawing/2014/chart" uri="{C3380CC4-5D6E-409C-BE32-E72D297353CC}">
                <c16:uniqueId val="{00000005-85EF-404C-958F-9CBEE5F0DCFF}"/>
              </c:ext>
            </c:extLst>
          </c:dPt>
          <c:dPt>
            <c:idx val="3"/>
            <c:bubble3D val="0"/>
            <c:spPr>
              <a:solidFill>
                <a:srgbClr val="025F1D"/>
              </a:solidFill>
              <a:ln w="19050">
                <a:solidFill>
                  <a:schemeClr val="lt1"/>
                </a:solidFill>
              </a:ln>
              <a:effectLst/>
            </c:spPr>
            <c:extLst>
              <c:ext xmlns:c16="http://schemas.microsoft.com/office/drawing/2014/chart" uri="{C3380CC4-5D6E-409C-BE32-E72D297353CC}">
                <c16:uniqueId val="{00000007-85EF-404C-958F-9CBEE5F0DCFF}"/>
              </c:ext>
            </c:extLst>
          </c:dPt>
          <c:dPt>
            <c:idx val="4"/>
            <c:bubble3D val="0"/>
            <c:spPr>
              <a:solidFill>
                <a:srgbClr val="279F00"/>
              </a:solidFill>
              <a:ln w="19050">
                <a:solidFill>
                  <a:schemeClr val="lt1"/>
                </a:solidFill>
              </a:ln>
              <a:effectLst/>
            </c:spPr>
            <c:extLst>
              <c:ext xmlns:c16="http://schemas.microsoft.com/office/drawing/2014/chart" uri="{C3380CC4-5D6E-409C-BE32-E72D297353CC}">
                <c16:uniqueId val="{00000009-85EF-404C-958F-9CBEE5F0DCF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5EF-404C-958F-9CBEE5F0DCFF}"/>
              </c:ext>
            </c:extLst>
          </c:dPt>
          <c:dPt>
            <c:idx val="6"/>
            <c:bubble3D val="0"/>
            <c:spPr>
              <a:solidFill>
                <a:srgbClr val="006472"/>
              </a:solidFill>
              <a:ln w="19050">
                <a:solidFill>
                  <a:schemeClr val="lt1"/>
                </a:solidFill>
              </a:ln>
              <a:effectLst/>
            </c:spPr>
            <c:extLst>
              <c:ext xmlns:c16="http://schemas.microsoft.com/office/drawing/2014/chart" uri="{C3380CC4-5D6E-409C-BE32-E72D297353CC}">
                <c16:uniqueId val="{0000000D-85EF-404C-958F-9CBEE5F0DCFF}"/>
              </c:ext>
            </c:extLst>
          </c:dPt>
          <c:dPt>
            <c:idx val="7"/>
            <c:bubble3D val="0"/>
            <c:spPr>
              <a:solidFill>
                <a:srgbClr val="008599"/>
              </a:solidFill>
              <a:ln w="19050">
                <a:solidFill>
                  <a:schemeClr val="lt1"/>
                </a:solidFill>
              </a:ln>
              <a:effectLst/>
            </c:spPr>
            <c:extLst>
              <c:ext xmlns:c16="http://schemas.microsoft.com/office/drawing/2014/chart" uri="{C3380CC4-5D6E-409C-BE32-E72D297353CC}">
                <c16:uniqueId val="{0000000F-85EF-404C-958F-9CBEE5F0DCFF}"/>
              </c:ext>
            </c:extLst>
          </c:dPt>
          <c:dPt>
            <c:idx val="8"/>
            <c:bubble3D val="0"/>
            <c:spPr>
              <a:solidFill>
                <a:srgbClr val="00B5D1"/>
              </a:solidFill>
              <a:ln w="19050">
                <a:solidFill>
                  <a:schemeClr val="lt1"/>
                </a:solidFill>
              </a:ln>
              <a:effectLst/>
            </c:spPr>
            <c:extLst>
              <c:ext xmlns:c16="http://schemas.microsoft.com/office/drawing/2014/chart" uri="{C3380CC4-5D6E-409C-BE32-E72D297353CC}">
                <c16:uniqueId val="{00000011-85EF-404C-958F-9CBEE5F0DCFF}"/>
              </c:ext>
            </c:extLst>
          </c:dPt>
          <c:dPt>
            <c:idx val="9"/>
            <c:bubble3D val="0"/>
            <c:spPr>
              <a:solidFill>
                <a:srgbClr val="BC8D16"/>
              </a:solidFill>
              <a:ln w="19050">
                <a:solidFill>
                  <a:schemeClr val="lt1"/>
                </a:solidFill>
              </a:ln>
              <a:effectLst/>
            </c:spPr>
            <c:extLst>
              <c:ext xmlns:c16="http://schemas.microsoft.com/office/drawing/2014/chart" uri="{C3380CC4-5D6E-409C-BE32-E72D297353CC}">
                <c16:uniqueId val="{00000013-85EF-404C-958F-9CBEE5F0DCFF}"/>
              </c:ext>
            </c:extLst>
          </c:dPt>
          <c:dPt>
            <c:idx val="10"/>
            <c:bubble3D val="0"/>
            <c:spPr>
              <a:solidFill>
                <a:srgbClr val="FDB913"/>
              </a:solidFill>
              <a:ln w="19050">
                <a:solidFill>
                  <a:schemeClr val="lt1"/>
                </a:solidFill>
              </a:ln>
              <a:effectLst/>
            </c:spPr>
            <c:extLst>
              <c:ext xmlns:c16="http://schemas.microsoft.com/office/drawing/2014/chart" uri="{C3380CC4-5D6E-409C-BE32-E72D297353CC}">
                <c16:uniqueId val="{00000015-85EF-404C-958F-9CBEE5F0DCFF}"/>
              </c:ext>
            </c:extLst>
          </c:dPt>
          <c:dPt>
            <c:idx val="11"/>
            <c:bubble3D val="0"/>
            <c:spPr>
              <a:solidFill>
                <a:srgbClr val="FFEA79"/>
              </a:solidFill>
              <a:ln w="19050">
                <a:solidFill>
                  <a:schemeClr val="lt1"/>
                </a:solidFill>
              </a:ln>
              <a:effectLst/>
            </c:spPr>
            <c:extLst>
              <c:ext xmlns:c16="http://schemas.microsoft.com/office/drawing/2014/chart" uri="{C3380CC4-5D6E-409C-BE32-E72D297353CC}">
                <c16:uniqueId val="{00000017-85EF-404C-958F-9CBEE5F0DCFF}"/>
              </c:ext>
            </c:extLst>
          </c:dPt>
          <c:dPt>
            <c:idx val="12"/>
            <c:bubble3D val="0"/>
            <c:spPr>
              <a:solidFill>
                <a:srgbClr val="883E0C"/>
              </a:solidFill>
              <a:ln w="19050">
                <a:solidFill>
                  <a:schemeClr val="lt1"/>
                </a:solidFill>
              </a:ln>
              <a:effectLst/>
            </c:spPr>
            <c:extLst>
              <c:ext xmlns:c16="http://schemas.microsoft.com/office/drawing/2014/chart" uri="{C3380CC4-5D6E-409C-BE32-E72D297353CC}">
                <c16:uniqueId val="{00000019-85EF-404C-958F-9CBEE5F0DCFF}"/>
              </c:ext>
            </c:extLst>
          </c:dPt>
          <c:dPt>
            <c:idx val="13"/>
            <c:bubble3D val="0"/>
            <c:spPr>
              <a:solidFill>
                <a:srgbClr val="DE6526"/>
              </a:solidFill>
              <a:ln w="19050">
                <a:solidFill>
                  <a:schemeClr val="lt1"/>
                </a:solidFill>
              </a:ln>
              <a:effectLst/>
            </c:spPr>
            <c:extLst>
              <c:ext xmlns:c16="http://schemas.microsoft.com/office/drawing/2014/chart" uri="{C3380CC4-5D6E-409C-BE32-E72D297353CC}">
                <c16:uniqueId val="{0000001B-85EF-404C-958F-9CBEE5F0DCFF}"/>
              </c:ext>
            </c:extLst>
          </c:dPt>
          <c:dPt>
            <c:idx val="14"/>
            <c:bubble3D val="0"/>
            <c:spPr>
              <a:solidFill>
                <a:srgbClr val="F57F29"/>
              </a:solidFill>
              <a:ln w="19050">
                <a:solidFill>
                  <a:schemeClr val="lt1"/>
                </a:solidFill>
              </a:ln>
              <a:effectLst/>
            </c:spPr>
            <c:extLst>
              <c:ext xmlns:c16="http://schemas.microsoft.com/office/drawing/2014/chart" uri="{C3380CC4-5D6E-409C-BE32-E72D297353CC}">
                <c16:uniqueId val="{0000001D-85EF-404C-958F-9CBEE5F0DCFF}"/>
              </c:ext>
            </c:extLst>
          </c:dPt>
          <c:val>
            <c:numRef>
              <c:f>Sheet1!$B$2:$B$16</c:f>
              <c:numCache>
                <c:formatCode>General</c:formatCode>
                <c:ptCount val="15"/>
                <c:pt idx="0">
                  <c:v>6.67</c:v>
                </c:pt>
                <c:pt idx="1">
                  <c:v>6.67</c:v>
                </c:pt>
                <c:pt idx="2">
                  <c:v>6.67</c:v>
                </c:pt>
                <c:pt idx="3">
                  <c:v>6.67</c:v>
                </c:pt>
                <c:pt idx="4">
                  <c:v>6.67</c:v>
                </c:pt>
                <c:pt idx="5">
                  <c:v>6.67</c:v>
                </c:pt>
                <c:pt idx="6">
                  <c:v>6.67</c:v>
                </c:pt>
                <c:pt idx="7">
                  <c:v>6.67</c:v>
                </c:pt>
                <c:pt idx="8">
                  <c:v>6.67</c:v>
                </c:pt>
                <c:pt idx="9">
                  <c:v>6.67</c:v>
                </c:pt>
                <c:pt idx="10">
                  <c:v>6.67</c:v>
                </c:pt>
                <c:pt idx="11">
                  <c:v>6.67</c:v>
                </c:pt>
                <c:pt idx="12">
                  <c:v>6.67</c:v>
                </c:pt>
                <c:pt idx="13">
                  <c:v>6.67</c:v>
                </c:pt>
                <c:pt idx="14">
                  <c:v>6.67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Sheet1!$A$2:$A$16</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1E-85EF-404C-958F-9CBEE5F0DCFF}"/>
            </c:ext>
          </c:extLst>
        </c:ser>
        <c:dLbls>
          <c:showLegendKey val="0"/>
          <c:showVal val="0"/>
          <c:showCatName val="0"/>
          <c:showSerName val="0"/>
          <c:showPercent val="0"/>
          <c:showBubbleSize val="0"/>
          <c:showLeaderLines val="1"/>
        </c:dLbls>
        <c:firstSliceAng val="0"/>
        <c:holeSize val="4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DED9C9"/>
              </a:solidFill>
              <a:ln w="19050">
                <a:solidFill>
                  <a:schemeClr val="lt1"/>
                </a:solidFill>
              </a:ln>
              <a:effectLst/>
            </c:spPr>
            <c:extLst>
              <c:ext xmlns:c16="http://schemas.microsoft.com/office/drawing/2014/chart" uri="{C3380CC4-5D6E-409C-BE32-E72D297353CC}">
                <c16:uniqueId val="{00000001-3789-4E95-B950-48B7A2D61E0D}"/>
              </c:ext>
            </c:extLst>
          </c:dPt>
          <c:dPt>
            <c:idx val="1"/>
            <c:bubble3D val="0"/>
            <c:spPr>
              <a:solidFill>
                <a:srgbClr val="B7CDC8"/>
              </a:solidFill>
              <a:ln w="19050">
                <a:solidFill>
                  <a:schemeClr val="lt1"/>
                </a:solidFill>
              </a:ln>
              <a:effectLst/>
            </c:spPr>
            <c:extLst>
              <c:ext xmlns:c16="http://schemas.microsoft.com/office/drawing/2014/chart" uri="{C3380CC4-5D6E-409C-BE32-E72D297353CC}">
                <c16:uniqueId val="{00000003-3789-4E95-B950-48B7A2D61E0D}"/>
              </c:ext>
            </c:extLst>
          </c:dPt>
          <c:dPt>
            <c:idx val="2"/>
            <c:bubble3D val="0"/>
            <c:spPr>
              <a:solidFill>
                <a:srgbClr val="E4ECED"/>
              </a:solidFill>
              <a:ln w="19050">
                <a:solidFill>
                  <a:schemeClr val="lt1"/>
                </a:solidFill>
              </a:ln>
              <a:effectLst/>
            </c:spPr>
            <c:extLst>
              <c:ext xmlns:c16="http://schemas.microsoft.com/office/drawing/2014/chart" uri="{C3380CC4-5D6E-409C-BE32-E72D297353CC}">
                <c16:uniqueId val="{00000005-3789-4E95-B950-48B7A2D61E0D}"/>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3789-4E95-B950-48B7A2D61E0D}"/>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3789-4E95-B950-48B7A2D61E0D}"/>
              </c:ext>
            </c:extLst>
          </c:dPt>
          <c:cat>
            <c:strRef>
              <c:f>Sheet1!$A$2:$A$6</c:f>
              <c:strCache>
                <c:ptCount val="4"/>
                <c:pt idx="0">
                  <c:v>1st Qtr</c:v>
                </c:pt>
                <c:pt idx="1">
                  <c:v>25</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3789-4E95-B950-48B7A2D61E0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1A-4C47-8513-432D2A631B23}"/>
              </c:ext>
            </c:extLst>
          </c:dPt>
          <c:dPt>
            <c:idx val="1"/>
            <c:bubble3D val="0"/>
            <c:spPr>
              <a:solidFill>
                <a:srgbClr val="007BC3"/>
              </a:solidFill>
              <a:ln w="19050">
                <a:solidFill>
                  <a:schemeClr val="lt1"/>
                </a:solidFill>
              </a:ln>
              <a:effectLst/>
            </c:spPr>
            <c:extLst>
              <c:ext xmlns:c16="http://schemas.microsoft.com/office/drawing/2014/chart" uri="{C3380CC4-5D6E-409C-BE32-E72D297353CC}">
                <c16:uniqueId val="{00000003-161A-4C47-8513-432D2A631B23}"/>
              </c:ext>
            </c:extLst>
          </c:dPt>
          <c:dPt>
            <c:idx val="2"/>
            <c:bubble3D val="0"/>
            <c:spPr>
              <a:solidFill>
                <a:srgbClr val="5AA3D2"/>
              </a:solidFill>
              <a:ln w="19050">
                <a:solidFill>
                  <a:schemeClr val="lt1"/>
                </a:solidFill>
              </a:ln>
              <a:effectLst/>
            </c:spPr>
            <c:extLst>
              <c:ext xmlns:c16="http://schemas.microsoft.com/office/drawing/2014/chart" uri="{C3380CC4-5D6E-409C-BE32-E72D297353CC}">
                <c16:uniqueId val="{00000005-161A-4C47-8513-432D2A631B23}"/>
              </c:ext>
            </c:extLst>
          </c:dPt>
          <c:dPt>
            <c:idx val="3"/>
            <c:bubble3D val="0"/>
            <c:spPr>
              <a:solidFill>
                <a:srgbClr val="025F1D"/>
              </a:solidFill>
              <a:ln w="19050">
                <a:solidFill>
                  <a:schemeClr val="lt1"/>
                </a:solidFill>
              </a:ln>
              <a:effectLst/>
            </c:spPr>
            <c:extLst>
              <c:ext xmlns:c16="http://schemas.microsoft.com/office/drawing/2014/chart" uri="{C3380CC4-5D6E-409C-BE32-E72D297353CC}">
                <c16:uniqueId val="{00000007-161A-4C47-8513-432D2A631B23}"/>
              </c:ext>
            </c:extLst>
          </c:dPt>
          <c:dPt>
            <c:idx val="4"/>
            <c:bubble3D val="0"/>
            <c:spPr>
              <a:solidFill>
                <a:srgbClr val="279F00"/>
              </a:solidFill>
              <a:ln w="19050">
                <a:solidFill>
                  <a:schemeClr val="lt1"/>
                </a:solidFill>
              </a:ln>
              <a:effectLst/>
            </c:spPr>
            <c:extLst>
              <c:ext xmlns:c16="http://schemas.microsoft.com/office/drawing/2014/chart" uri="{C3380CC4-5D6E-409C-BE32-E72D297353CC}">
                <c16:uniqueId val="{00000009-161A-4C47-8513-432D2A631B2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61A-4C47-8513-432D2A631B23}"/>
              </c:ext>
            </c:extLst>
          </c:dPt>
          <c:dPt>
            <c:idx val="6"/>
            <c:bubble3D val="0"/>
            <c:spPr>
              <a:solidFill>
                <a:srgbClr val="006472"/>
              </a:solidFill>
              <a:ln w="19050">
                <a:solidFill>
                  <a:schemeClr val="lt1"/>
                </a:solidFill>
              </a:ln>
              <a:effectLst/>
            </c:spPr>
            <c:extLst>
              <c:ext xmlns:c16="http://schemas.microsoft.com/office/drawing/2014/chart" uri="{C3380CC4-5D6E-409C-BE32-E72D297353CC}">
                <c16:uniqueId val="{0000000D-161A-4C47-8513-432D2A631B23}"/>
              </c:ext>
            </c:extLst>
          </c:dPt>
          <c:dPt>
            <c:idx val="7"/>
            <c:bubble3D val="0"/>
            <c:spPr>
              <a:solidFill>
                <a:srgbClr val="008599"/>
              </a:solidFill>
              <a:ln w="19050">
                <a:solidFill>
                  <a:schemeClr val="lt1"/>
                </a:solidFill>
              </a:ln>
              <a:effectLst/>
            </c:spPr>
            <c:extLst>
              <c:ext xmlns:c16="http://schemas.microsoft.com/office/drawing/2014/chart" uri="{C3380CC4-5D6E-409C-BE32-E72D297353CC}">
                <c16:uniqueId val="{0000000F-161A-4C47-8513-432D2A631B23}"/>
              </c:ext>
            </c:extLst>
          </c:dPt>
          <c:dPt>
            <c:idx val="8"/>
            <c:bubble3D val="0"/>
            <c:spPr>
              <a:solidFill>
                <a:srgbClr val="00B5D1"/>
              </a:solidFill>
              <a:ln w="19050">
                <a:solidFill>
                  <a:schemeClr val="lt1"/>
                </a:solidFill>
              </a:ln>
              <a:effectLst/>
            </c:spPr>
            <c:extLst>
              <c:ext xmlns:c16="http://schemas.microsoft.com/office/drawing/2014/chart" uri="{C3380CC4-5D6E-409C-BE32-E72D297353CC}">
                <c16:uniqueId val="{00000011-161A-4C47-8513-432D2A631B23}"/>
              </c:ext>
            </c:extLst>
          </c:dPt>
          <c:dPt>
            <c:idx val="9"/>
            <c:bubble3D val="0"/>
            <c:spPr>
              <a:solidFill>
                <a:srgbClr val="BC8D16"/>
              </a:solidFill>
              <a:ln w="19050">
                <a:solidFill>
                  <a:schemeClr val="lt1"/>
                </a:solidFill>
              </a:ln>
              <a:effectLst/>
            </c:spPr>
            <c:extLst>
              <c:ext xmlns:c16="http://schemas.microsoft.com/office/drawing/2014/chart" uri="{C3380CC4-5D6E-409C-BE32-E72D297353CC}">
                <c16:uniqueId val="{00000013-161A-4C47-8513-432D2A631B23}"/>
              </c:ext>
            </c:extLst>
          </c:dPt>
          <c:dPt>
            <c:idx val="10"/>
            <c:bubble3D val="0"/>
            <c:spPr>
              <a:solidFill>
                <a:srgbClr val="FDB913"/>
              </a:solidFill>
              <a:ln w="19050">
                <a:solidFill>
                  <a:schemeClr val="lt1"/>
                </a:solidFill>
              </a:ln>
              <a:effectLst/>
            </c:spPr>
            <c:extLst>
              <c:ext xmlns:c16="http://schemas.microsoft.com/office/drawing/2014/chart" uri="{C3380CC4-5D6E-409C-BE32-E72D297353CC}">
                <c16:uniqueId val="{00000015-161A-4C47-8513-432D2A631B23}"/>
              </c:ext>
            </c:extLst>
          </c:dPt>
          <c:dPt>
            <c:idx val="11"/>
            <c:bubble3D val="0"/>
            <c:spPr>
              <a:solidFill>
                <a:srgbClr val="FFEA79"/>
              </a:solidFill>
              <a:ln w="19050">
                <a:solidFill>
                  <a:schemeClr val="lt1"/>
                </a:solidFill>
              </a:ln>
              <a:effectLst/>
            </c:spPr>
            <c:extLst>
              <c:ext xmlns:c16="http://schemas.microsoft.com/office/drawing/2014/chart" uri="{C3380CC4-5D6E-409C-BE32-E72D297353CC}">
                <c16:uniqueId val="{00000017-161A-4C47-8513-432D2A631B23}"/>
              </c:ext>
            </c:extLst>
          </c:dPt>
          <c:dPt>
            <c:idx val="12"/>
            <c:bubble3D val="0"/>
            <c:spPr>
              <a:solidFill>
                <a:srgbClr val="883E0C"/>
              </a:solidFill>
              <a:ln w="19050">
                <a:solidFill>
                  <a:schemeClr val="lt1"/>
                </a:solidFill>
              </a:ln>
              <a:effectLst/>
            </c:spPr>
            <c:extLst>
              <c:ext xmlns:c16="http://schemas.microsoft.com/office/drawing/2014/chart" uri="{C3380CC4-5D6E-409C-BE32-E72D297353CC}">
                <c16:uniqueId val="{00000019-161A-4C47-8513-432D2A631B23}"/>
              </c:ext>
            </c:extLst>
          </c:dPt>
          <c:dPt>
            <c:idx val="13"/>
            <c:bubble3D val="0"/>
            <c:spPr>
              <a:solidFill>
                <a:srgbClr val="DE6526"/>
              </a:solidFill>
              <a:ln w="19050">
                <a:solidFill>
                  <a:schemeClr val="lt1"/>
                </a:solidFill>
              </a:ln>
              <a:effectLst/>
            </c:spPr>
            <c:extLst>
              <c:ext xmlns:c16="http://schemas.microsoft.com/office/drawing/2014/chart" uri="{C3380CC4-5D6E-409C-BE32-E72D297353CC}">
                <c16:uniqueId val="{0000001B-161A-4C47-8513-432D2A631B23}"/>
              </c:ext>
            </c:extLst>
          </c:dPt>
          <c:dPt>
            <c:idx val="14"/>
            <c:bubble3D val="0"/>
            <c:spPr>
              <a:solidFill>
                <a:srgbClr val="F57F29"/>
              </a:solidFill>
              <a:ln w="19050">
                <a:solidFill>
                  <a:schemeClr val="lt1"/>
                </a:solidFill>
              </a:ln>
              <a:effectLst/>
            </c:spPr>
            <c:extLst>
              <c:ext xmlns:c16="http://schemas.microsoft.com/office/drawing/2014/chart" uri="{C3380CC4-5D6E-409C-BE32-E72D297353CC}">
                <c16:uniqueId val="{0000001D-161A-4C47-8513-432D2A631B23}"/>
              </c:ext>
            </c:extLst>
          </c:dPt>
          <c:val>
            <c:numRef>
              <c:f>Sheet1!$B$2:$B$16</c:f>
              <c:numCache>
                <c:formatCode>General</c:formatCode>
                <c:ptCount val="15"/>
                <c:pt idx="0">
                  <c:v>6.67</c:v>
                </c:pt>
                <c:pt idx="1">
                  <c:v>6.67</c:v>
                </c:pt>
                <c:pt idx="2">
                  <c:v>6.67</c:v>
                </c:pt>
                <c:pt idx="3">
                  <c:v>6.67</c:v>
                </c:pt>
                <c:pt idx="4">
                  <c:v>6.67</c:v>
                </c:pt>
                <c:pt idx="5">
                  <c:v>6.67</c:v>
                </c:pt>
                <c:pt idx="6">
                  <c:v>6.67</c:v>
                </c:pt>
                <c:pt idx="7">
                  <c:v>6.67</c:v>
                </c:pt>
                <c:pt idx="8">
                  <c:v>6.67</c:v>
                </c:pt>
                <c:pt idx="9">
                  <c:v>6.67</c:v>
                </c:pt>
                <c:pt idx="10">
                  <c:v>6.67</c:v>
                </c:pt>
                <c:pt idx="11">
                  <c:v>6.67</c:v>
                </c:pt>
                <c:pt idx="12">
                  <c:v>6.67</c:v>
                </c:pt>
                <c:pt idx="13">
                  <c:v>6.67</c:v>
                </c:pt>
                <c:pt idx="14">
                  <c:v>6.67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Sheet1!$A$2:$A$16</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1E-161A-4C47-8513-432D2A631B23}"/>
            </c:ext>
          </c:extLst>
        </c:ser>
        <c:dLbls>
          <c:showLegendKey val="0"/>
          <c:showVal val="0"/>
          <c:showCatName val="0"/>
          <c:showSerName val="0"/>
          <c:showPercent val="0"/>
          <c:showBubbleSize val="0"/>
          <c:showLeaderLines val="1"/>
        </c:dLbls>
        <c:firstSliceAng val="0"/>
        <c:holeSize val="4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DED9C9"/>
              </a:solidFill>
              <a:ln w="19050">
                <a:solidFill>
                  <a:schemeClr val="lt1"/>
                </a:solidFill>
              </a:ln>
              <a:effectLst/>
            </c:spPr>
            <c:extLst>
              <c:ext xmlns:c16="http://schemas.microsoft.com/office/drawing/2014/chart" uri="{C3380CC4-5D6E-409C-BE32-E72D297353CC}">
                <c16:uniqueId val="{00000001-A1BF-4094-9DE4-AE19A273462A}"/>
              </c:ext>
            </c:extLst>
          </c:dPt>
          <c:dPt>
            <c:idx val="1"/>
            <c:bubble3D val="0"/>
            <c:spPr>
              <a:solidFill>
                <a:srgbClr val="B7CDC8"/>
              </a:solidFill>
              <a:ln w="19050">
                <a:solidFill>
                  <a:schemeClr val="lt1"/>
                </a:solidFill>
              </a:ln>
              <a:effectLst/>
            </c:spPr>
            <c:extLst>
              <c:ext xmlns:c16="http://schemas.microsoft.com/office/drawing/2014/chart" uri="{C3380CC4-5D6E-409C-BE32-E72D297353CC}">
                <c16:uniqueId val="{00000003-A1BF-4094-9DE4-AE19A273462A}"/>
              </c:ext>
            </c:extLst>
          </c:dPt>
          <c:dPt>
            <c:idx val="2"/>
            <c:bubble3D val="0"/>
            <c:spPr>
              <a:solidFill>
                <a:srgbClr val="E4ECED"/>
              </a:solidFill>
              <a:ln w="19050">
                <a:solidFill>
                  <a:schemeClr val="lt1"/>
                </a:solidFill>
              </a:ln>
              <a:effectLst/>
            </c:spPr>
            <c:extLst>
              <c:ext xmlns:c16="http://schemas.microsoft.com/office/drawing/2014/chart" uri="{C3380CC4-5D6E-409C-BE32-E72D297353CC}">
                <c16:uniqueId val="{00000005-A1BF-4094-9DE4-AE19A273462A}"/>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A1BF-4094-9DE4-AE19A273462A}"/>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A1BF-4094-9DE4-AE19A273462A}"/>
              </c:ext>
            </c:extLst>
          </c:dPt>
          <c:cat>
            <c:strRef>
              <c:f>Sheet1!$A$2:$A$6</c:f>
              <c:strCache>
                <c:ptCount val="4"/>
                <c:pt idx="0">
                  <c:v>1st Qtr</c:v>
                </c:pt>
                <c:pt idx="1">
                  <c:v>25</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A1BF-4094-9DE4-AE19A273462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DED9C9"/>
              </a:solidFill>
              <a:ln w="19050">
                <a:solidFill>
                  <a:schemeClr val="lt1"/>
                </a:solidFill>
              </a:ln>
              <a:effectLst/>
            </c:spPr>
            <c:extLst>
              <c:ext xmlns:c16="http://schemas.microsoft.com/office/drawing/2014/chart" uri="{C3380CC4-5D6E-409C-BE32-E72D297353CC}">
                <c16:uniqueId val="{00000001-DA4C-4317-AEC3-291F15EB2945}"/>
              </c:ext>
            </c:extLst>
          </c:dPt>
          <c:dPt>
            <c:idx val="1"/>
            <c:bubble3D val="0"/>
            <c:spPr>
              <a:solidFill>
                <a:srgbClr val="B7CDC8"/>
              </a:solidFill>
              <a:ln w="19050">
                <a:solidFill>
                  <a:schemeClr val="lt1"/>
                </a:solidFill>
              </a:ln>
              <a:effectLst/>
            </c:spPr>
            <c:extLst>
              <c:ext xmlns:c16="http://schemas.microsoft.com/office/drawing/2014/chart" uri="{C3380CC4-5D6E-409C-BE32-E72D297353CC}">
                <c16:uniqueId val="{00000003-DA4C-4317-AEC3-291F15EB2945}"/>
              </c:ext>
            </c:extLst>
          </c:dPt>
          <c:dPt>
            <c:idx val="2"/>
            <c:bubble3D val="0"/>
            <c:spPr>
              <a:solidFill>
                <a:srgbClr val="E4ECED"/>
              </a:solidFill>
              <a:ln w="19050">
                <a:solidFill>
                  <a:schemeClr val="lt1"/>
                </a:solidFill>
              </a:ln>
              <a:effectLst/>
            </c:spPr>
            <c:extLst>
              <c:ext xmlns:c16="http://schemas.microsoft.com/office/drawing/2014/chart" uri="{C3380CC4-5D6E-409C-BE32-E72D297353CC}">
                <c16:uniqueId val="{00000005-DA4C-4317-AEC3-291F15EB2945}"/>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DA4C-4317-AEC3-291F15EB2945}"/>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DA4C-4317-AEC3-291F15EB2945}"/>
              </c:ext>
            </c:extLst>
          </c:dPt>
          <c:cat>
            <c:strRef>
              <c:f>Sheet1!$A$2:$A$6</c:f>
              <c:strCache>
                <c:ptCount val="4"/>
                <c:pt idx="0">
                  <c:v>1st Qtr</c:v>
                </c:pt>
                <c:pt idx="1">
                  <c:v>25</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DA4C-4317-AEC3-291F15EB294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36208329373542"/>
          <c:y val="5.6031697960831819E-3"/>
          <c:w val="0.87087752943159136"/>
          <c:h val="0.82014388489208634"/>
        </c:manualLayout>
      </c:layout>
      <c:barChart>
        <c:barDir val="bar"/>
        <c:grouping val="clustered"/>
        <c:varyColors val="0"/>
        <c:ser>
          <c:idx val="0"/>
          <c:order val="0"/>
          <c:tx>
            <c:strRef>
              <c:f>Sheet1!$B$1</c:f>
              <c:strCache>
                <c:ptCount val="1"/>
                <c:pt idx="0">
                  <c:v>25% Chance of Living to</c:v>
                </c:pt>
              </c:strCache>
            </c:strRef>
          </c:tx>
          <c:spPr>
            <a:solidFill>
              <a:schemeClr val="accent2"/>
            </a:solidFill>
            <a:ln w="25324">
              <a:noFill/>
            </a:ln>
          </c:spPr>
          <c:invertIfNegative val="0"/>
          <c:dPt>
            <c:idx val="0"/>
            <c:invertIfNegative val="0"/>
            <c:bubble3D val="0"/>
            <c:extLst>
              <c:ext xmlns:c16="http://schemas.microsoft.com/office/drawing/2014/chart" uri="{C3380CC4-5D6E-409C-BE32-E72D297353CC}">
                <c16:uniqueId val="{00000000-9B65-4E0B-81F6-950A4F12E66F}"/>
              </c:ext>
            </c:extLst>
          </c:dPt>
          <c:dPt>
            <c:idx val="1"/>
            <c:invertIfNegative val="0"/>
            <c:bubble3D val="0"/>
            <c:extLst>
              <c:ext xmlns:c16="http://schemas.microsoft.com/office/drawing/2014/chart" uri="{C3380CC4-5D6E-409C-BE32-E72D297353CC}">
                <c16:uniqueId val="{00000001-9B65-4E0B-81F6-950A4F12E66F}"/>
              </c:ext>
            </c:extLst>
          </c:dPt>
          <c:dPt>
            <c:idx val="2"/>
            <c:invertIfNegative val="0"/>
            <c:bubble3D val="0"/>
            <c:extLst>
              <c:ext xmlns:c16="http://schemas.microsoft.com/office/drawing/2014/chart" uri="{C3380CC4-5D6E-409C-BE32-E72D297353CC}">
                <c16:uniqueId val="{00000002-9B65-4E0B-81F6-950A4F12E66F}"/>
              </c:ext>
            </c:extLst>
          </c:dPt>
          <c:dLbls>
            <c:dLbl>
              <c:idx val="34"/>
              <c:numFmt formatCode="0" sourceLinked="0"/>
              <c:spPr>
                <a:noFill/>
                <a:ln w="25324">
                  <a:noFill/>
                </a:ln>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9B65-4E0B-81F6-950A4F12E66F}"/>
                </c:ext>
              </c:extLst>
            </c:dLbl>
            <c:numFmt formatCode="0" sourceLinked="0"/>
            <c:spPr>
              <a:noFill/>
              <a:ln w="25324">
                <a:noFill/>
              </a:ln>
            </c:spPr>
            <c:txPr>
              <a:bodyPr/>
              <a:lstStyle/>
              <a:p>
                <a:pPr algn="ctr" rtl="1">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Couples Age 65</c:v>
                </c:pt>
                <c:pt idx="1">
                  <c:v>Female Age 65</c:v>
                </c:pt>
                <c:pt idx="2">
                  <c:v>Male Age 65</c:v>
                </c:pt>
              </c:strCache>
            </c:strRef>
          </c:cat>
          <c:val>
            <c:numRef>
              <c:f>Sheet1!$B$2:$B$4</c:f>
              <c:numCache>
                <c:formatCode>General</c:formatCode>
                <c:ptCount val="3"/>
                <c:pt idx="0">
                  <c:v>98</c:v>
                </c:pt>
                <c:pt idx="1">
                  <c:v>96</c:v>
                </c:pt>
                <c:pt idx="2">
                  <c:v>93</c:v>
                </c:pt>
              </c:numCache>
            </c:numRef>
          </c:val>
          <c:extLst>
            <c:ext xmlns:c16="http://schemas.microsoft.com/office/drawing/2014/chart" uri="{C3380CC4-5D6E-409C-BE32-E72D297353CC}">
              <c16:uniqueId val="{00000004-9B65-4E0B-81F6-950A4F12E66F}"/>
            </c:ext>
          </c:extLst>
        </c:ser>
        <c:ser>
          <c:idx val="1"/>
          <c:order val="1"/>
          <c:tx>
            <c:strRef>
              <c:f>Sheet1!$C$1</c:f>
              <c:strCache>
                <c:ptCount val="1"/>
                <c:pt idx="0">
                  <c:v>50% Chance of Living to</c:v>
                </c:pt>
              </c:strCache>
            </c:strRef>
          </c:tx>
          <c:spPr>
            <a:solidFill>
              <a:schemeClr val="accent1"/>
            </a:solidFill>
            <a:ln w="25324">
              <a:noFill/>
            </a:ln>
          </c:spPr>
          <c:invertIfNegative val="0"/>
          <c:dPt>
            <c:idx val="0"/>
            <c:invertIfNegative val="0"/>
            <c:bubble3D val="0"/>
            <c:extLst>
              <c:ext xmlns:c16="http://schemas.microsoft.com/office/drawing/2014/chart" uri="{C3380CC4-5D6E-409C-BE32-E72D297353CC}">
                <c16:uniqueId val="{00000005-9B65-4E0B-81F6-950A4F12E66F}"/>
              </c:ext>
            </c:extLst>
          </c:dPt>
          <c:dPt>
            <c:idx val="1"/>
            <c:invertIfNegative val="0"/>
            <c:bubble3D val="0"/>
            <c:extLst>
              <c:ext xmlns:c16="http://schemas.microsoft.com/office/drawing/2014/chart" uri="{C3380CC4-5D6E-409C-BE32-E72D297353CC}">
                <c16:uniqueId val="{00000006-9B65-4E0B-81F6-950A4F12E66F}"/>
              </c:ext>
            </c:extLst>
          </c:dPt>
          <c:dPt>
            <c:idx val="2"/>
            <c:invertIfNegative val="0"/>
            <c:bubble3D val="0"/>
            <c:extLst>
              <c:ext xmlns:c16="http://schemas.microsoft.com/office/drawing/2014/chart" uri="{C3380CC4-5D6E-409C-BE32-E72D297353CC}">
                <c16:uniqueId val="{00000007-9B65-4E0B-81F6-950A4F12E66F}"/>
              </c:ext>
            </c:extLst>
          </c:dPt>
          <c:dLbls>
            <c:dLbl>
              <c:idx val="34"/>
              <c:numFmt formatCode="0" sourceLinked="0"/>
              <c:spPr>
                <a:noFill/>
                <a:ln w="25324">
                  <a:noFill/>
                </a:ln>
              </c:spPr>
              <c:txPr>
                <a:bodyPr/>
                <a:lstStyle/>
                <a:p>
                  <a:pPr>
                    <a:defRPr sz="12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9B65-4E0B-81F6-950A4F12E66F}"/>
                </c:ext>
              </c:extLst>
            </c:dLbl>
            <c:numFmt formatCode="0" sourceLinked="0"/>
            <c:spPr>
              <a:noFill/>
              <a:ln w="25324">
                <a:noFill/>
              </a:ln>
            </c:spPr>
            <c:txPr>
              <a:bodyPr/>
              <a:lstStyle/>
              <a:p>
                <a:pPr algn="ctr" rtl="1">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Couples Age 65</c:v>
                </c:pt>
                <c:pt idx="1">
                  <c:v>Female Age 65</c:v>
                </c:pt>
                <c:pt idx="2">
                  <c:v>Male Age 65</c:v>
                </c:pt>
              </c:strCache>
            </c:strRef>
          </c:cat>
          <c:val>
            <c:numRef>
              <c:f>Sheet1!$C$2:$C$4</c:f>
              <c:numCache>
                <c:formatCode>General</c:formatCode>
                <c:ptCount val="3"/>
                <c:pt idx="0">
                  <c:v>93</c:v>
                </c:pt>
                <c:pt idx="1">
                  <c:v>89</c:v>
                </c:pt>
                <c:pt idx="2">
                  <c:v>87</c:v>
                </c:pt>
              </c:numCache>
            </c:numRef>
          </c:val>
          <c:extLst>
            <c:ext xmlns:c16="http://schemas.microsoft.com/office/drawing/2014/chart" uri="{C3380CC4-5D6E-409C-BE32-E72D297353CC}">
              <c16:uniqueId val="{00000009-9B65-4E0B-81F6-950A4F12E66F}"/>
            </c:ext>
          </c:extLst>
        </c:ser>
        <c:dLbls>
          <c:showLegendKey val="0"/>
          <c:showVal val="0"/>
          <c:showCatName val="0"/>
          <c:showSerName val="0"/>
          <c:showPercent val="0"/>
          <c:showBubbleSize val="0"/>
        </c:dLbls>
        <c:gapWidth val="150"/>
        <c:axId val="210520552"/>
        <c:axId val="1"/>
      </c:barChart>
      <c:catAx>
        <c:axId val="210520552"/>
        <c:scaling>
          <c:orientation val="minMax"/>
        </c:scaling>
        <c:delete val="0"/>
        <c:axPos val="l"/>
        <c:numFmt formatCode="General" sourceLinked="1"/>
        <c:majorTickMark val="none"/>
        <c:minorTickMark val="none"/>
        <c:tickLblPos val="nextTo"/>
        <c:spPr>
          <a:ln w="9525">
            <a:solidFill>
              <a:srgbClr val="E4ECED"/>
            </a:solidFill>
            <a:prstDash val="solid"/>
          </a:ln>
        </c:spPr>
        <c:txPr>
          <a:bodyPr rot="0" vert="horz"/>
          <a:lstStyle/>
          <a:p>
            <a:pPr>
              <a:defRPr b="1"/>
            </a:pPr>
            <a:endParaRPr lang="en-US"/>
          </a:p>
        </c:txPr>
        <c:crossAx val="1"/>
        <c:crossesAt val="65"/>
        <c:auto val="1"/>
        <c:lblAlgn val="ctr"/>
        <c:lblOffset val="100"/>
        <c:tickLblSkip val="1"/>
        <c:tickMarkSkip val="1"/>
        <c:noMultiLvlLbl val="0"/>
      </c:catAx>
      <c:valAx>
        <c:axId val="1"/>
        <c:scaling>
          <c:orientation val="minMax"/>
          <c:min val="65"/>
        </c:scaling>
        <c:delete val="0"/>
        <c:axPos val="b"/>
        <c:majorGridlines>
          <c:spPr>
            <a:ln w="9525">
              <a:solidFill>
                <a:srgbClr val="E4ECED"/>
              </a:solidFill>
              <a:prstDash val="solid"/>
            </a:ln>
          </c:spPr>
        </c:majorGridlines>
        <c:title>
          <c:tx>
            <c:rich>
              <a:bodyPr/>
              <a:lstStyle/>
              <a:p>
                <a:pPr>
                  <a:defRPr b="1"/>
                </a:pPr>
                <a:r>
                  <a:rPr lang="en-US" b="1"/>
                  <a:t>Age</a:t>
                </a:r>
              </a:p>
            </c:rich>
          </c:tx>
          <c:layout>
            <c:manualLayout>
              <c:xMode val="edge"/>
              <c:yMode val="edge"/>
              <c:x val="0.5453474676089517"/>
              <c:y val="0.90647482014388492"/>
            </c:manualLayout>
          </c:layout>
          <c:overlay val="0"/>
          <c:spPr>
            <a:noFill/>
            <a:ln w="25324">
              <a:noFill/>
            </a:ln>
          </c:spPr>
        </c:title>
        <c:numFmt formatCode="#,##0" sourceLinked="0"/>
        <c:majorTickMark val="none"/>
        <c:minorTickMark val="none"/>
        <c:tickLblPos val="nextTo"/>
        <c:spPr>
          <a:ln w="9496">
            <a:noFill/>
          </a:ln>
        </c:spPr>
        <c:txPr>
          <a:bodyPr rot="0" vert="horz"/>
          <a:lstStyle/>
          <a:p>
            <a:pPr>
              <a:defRPr/>
            </a:pPr>
            <a:endParaRPr lang="en-US"/>
          </a:p>
        </c:txPr>
        <c:crossAx val="210520552"/>
        <c:crosses val="autoZero"/>
        <c:crossBetween val="between"/>
        <c:majorUnit val="5"/>
        <c:minorUnit val="1"/>
      </c:valAx>
      <c:spPr>
        <a:noFill/>
        <a:ln w="25373">
          <a:noFill/>
        </a:ln>
      </c:spPr>
    </c:plotArea>
    <c:plotVisOnly val="1"/>
    <c:dispBlanksAs val="gap"/>
    <c:showDLblsOverMax val="0"/>
  </c:chart>
  <c:spPr>
    <a:noFill/>
    <a:ln>
      <a:noFill/>
    </a:ln>
  </c:spPr>
  <c:txPr>
    <a:bodyPr/>
    <a:lstStyle/>
    <a:p>
      <a:pPr>
        <a:defRPr sz="900" b="0" i="0" u="none" strike="noStrike" baseline="0">
          <a:solidFill>
            <a:schemeClr val="tx1"/>
          </a:solidFill>
          <a:latin typeface="Arial" panose="020B0604020202020204" pitchFamily="34" charset="0"/>
          <a:ea typeface="Arial"/>
          <a:cs typeface="Arial" panose="020B0604020202020204" pitchFamily="34" charset="0"/>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54864769933263E-2"/>
          <c:y val="9.9429729705184031E-2"/>
          <c:w val="0.9845451352300667"/>
          <c:h val="0.82024126952334453"/>
        </c:manualLayout>
      </c:layout>
      <c:barChart>
        <c:barDir val="col"/>
        <c:grouping val="clustered"/>
        <c:varyColors val="0"/>
        <c:ser>
          <c:idx val="0"/>
          <c:order val="0"/>
          <c:tx>
            <c:strRef>
              <c:f>Sheet1!$B$1</c:f>
              <c:strCache>
                <c:ptCount val="1"/>
                <c:pt idx="0">
                  <c:v>Percentage of workers who plan to work during retirement</c:v>
                </c:pt>
              </c:strCache>
            </c:strRef>
          </c:tx>
          <c:spPr>
            <a:solidFill>
              <a:srgbClr val="00468B"/>
            </a:solidFill>
            <a:ln>
              <a:noFill/>
            </a:ln>
            <a:effectLst/>
          </c:spPr>
          <c:invertIfNegative val="0"/>
          <c:dPt>
            <c:idx val="1"/>
            <c:invertIfNegative val="0"/>
            <c:bubble3D val="0"/>
            <c:spPr>
              <a:solidFill>
                <a:srgbClr val="00468B"/>
              </a:solidFill>
              <a:ln>
                <a:noFill/>
              </a:ln>
              <a:effectLst/>
            </c:spPr>
            <c:extLst>
              <c:ext xmlns:c16="http://schemas.microsoft.com/office/drawing/2014/chart" uri="{C3380CC4-5D6E-409C-BE32-E72D297353CC}">
                <c16:uniqueId val="{00000001-5025-47CF-9326-562F565832D7}"/>
              </c:ext>
            </c:extLst>
          </c:dPt>
          <c:dLbls>
            <c:spPr>
              <a:noFill/>
              <a:ln>
                <a:noFill/>
              </a:ln>
              <a:effectLst/>
            </c:spPr>
            <c:txPr>
              <a:bodyPr wrap="square" lIns="38100" tIns="19050" rIns="38100" bIns="19050" anchor="ctr">
                <a:spAutoFit/>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1998</c:v>
                </c:pt>
                <c:pt idx="1">
                  <c:v>2008</c:v>
                </c:pt>
                <c:pt idx="2">
                  <c:v>2017</c:v>
                </c:pt>
              </c:numCache>
            </c:numRef>
          </c:cat>
          <c:val>
            <c:numRef>
              <c:f>Sheet1!$B$2:$B$4</c:f>
              <c:numCache>
                <c:formatCode>0%</c:formatCode>
                <c:ptCount val="3"/>
                <c:pt idx="0">
                  <c:v>0.56000000000000005</c:v>
                </c:pt>
                <c:pt idx="1">
                  <c:v>0.63</c:v>
                </c:pt>
                <c:pt idx="2">
                  <c:v>0.79</c:v>
                </c:pt>
              </c:numCache>
            </c:numRef>
          </c:val>
          <c:extLst>
            <c:ext xmlns:c16="http://schemas.microsoft.com/office/drawing/2014/chart" uri="{C3380CC4-5D6E-409C-BE32-E72D297353CC}">
              <c16:uniqueId val="{00000002-5025-47CF-9326-562F565832D7}"/>
            </c:ext>
          </c:extLst>
        </c:ser>
        <c:ser>
          <c:idx val="1"/>
          <c:order val="1"/>
          <c:tx>
            <c:strRef>
              <c:f>Sheet1!$C$1</c:f>
              <c:strCache>
                <c:ptCount val="1"/>
                <c:pt idx="0">
                  <c:v>Percentage of retirees who report actually working in retirement</c:v>
                </c:pt>
              </c:strCache>
            </c:strRef>
          </c:tx>
          <c:spPr>
            <a:solidFill>
              <a:srgbClr val="59A3D2"/>
            </a:solidFill>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pt idx="0">
                  <c:v>1998</c:v>
                </c:pt>
                <c:pt idx="1">
                  <c:v>2008</c:v>
                </c:pt>
                <c:pt idx="2">
                  <c:v>2017</c:v>
                </c:pt>
              </c:numCache>
            </c:numRef>
          </c:cat>
          <c:val>
            <c:numRef>
              <c:f>Sheet1!$C$2:$C$4</c:f>
              <c:numCache>
                <c:formatCode>0%</c:formatCode>
                <c:ptCount val="3"/>
                <c:pt idx="0">
                  <c:v>0.22</c:v>
                </c:pt>
                <c:pt idx="1">
                  <c:v>0.25</c:v>
                </c:pt>
                <c:pt idx="2">
                  <c:v>0.28999999999999998</c:v>
                </c:pt>
              </c:numCache>
            </c:numRef>
          </c:val>
          <c:extLst>
            <c:ext xmlns:c16="http://schemas.microsoft.com/office/drawing/2014/chart" uri="{C3380CC4-5D6E-409C-BE32-E72D297353CC}">
              <c16:uniqueId val="{00000003-5025-47CF-9326-562F565832D7}"/>
            </c:ext>
          </c:extLst>
        </c:ser>
        <c:dLbls>
          <c:dLblPos val="inEnd"/>
          <c:showLegendKey val="0"/>
          <c:showVal val="1"/>
          <c:showCatName val="0"/>
          <c:showSerName val="0"/>
          <c:showPercent val="0"/>
          <c:showBubbleSize val="0"/>
        </c:dLbls>
        <c:gapWidth val="219"/>
        <c:overlap val="-27"/>
        <c:axId val="210520552"/>
        <c:axId val="1"/>
      </c:barChart>
      <c:catAx>
        <c:axId val="210520552"/>
        <c:scaling>
          <c:orientation val="minMax"/>
        </c:scaling>
        <c:delete val="0"/>
        <c:axPos val="b"/>
        <c:numFmt formatCode="General" sourceLinked="1"/>
        <c:majorTickMark val="none"/>
        <c:minorTickMark val="none"/>
        <c:tickLblPos val="nextTo"/>
        <c:spPr>
          <a:noFill/>
          <a:ln w="9525" cap="flat" cmpd="sng" algn="ctr">
            <a:solidFill>
              <a:srgbClr val="E4ECED"/>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210520552"/>
        <c:crosses val="autoZero"/>
        <c:crossBetween val="between"/>
      </c:valAx>
      <c:spPr>
        <a:noFill/>
        <a:ln w="25325">
          <a:noFill/>
        </a:ln>
      </c:spPr>
    </c:plotArea>
    <c:legend>
      <c:legendPos val="r"/>
      <c:legendEntry>
        <c:idx val="0"/>
        <c:txPr>
          <a:bodyPr/>
          <a:lstStyle/>
          <a:p>
            <a:pPr>
              <a:defRPr sz="1100"/>
            </a:pPr>
            <a:endParaRPr lang="en-US"/>
          </a:p>
        </c:txPr>
      </c:legendEntry>
      <c:legendEntry>
        <c:idx val="1"/>
        <c:txPr>
          <a:bodyPr/>
          <a:lstStyle/>
          <a:p>
            <a:pPr>
              <a:defRPr sz="1100"/>
            </a:pPr>
            <a:endParaRPr lang="en-US"/>
          </a:p>
        </c:txPr>
      </c:legendEntry>
      <c:layout>
        <c:manualLayout>
          <c:xMode val="edge"/>
          <c:yMode val="edge"/>
          <c:x val="1.0001853034967045E-2"/>
          <c:y val="0"/>
          <c:w val="0.97313829448874212"/>
          <c:h val="0.14612431855421035"/>
        </c:manualLayout>
      </c:layout>
      <c:overlay val="0"/>
      <c:txPr>
        <a:bodyPr/>
        <a:lstStyle/>
        <a:p>
          <a:pPr>
            <a:defRPr sz="1100"/>
          </a:pPr>
          <a:endParaRPr lang="en-US"/>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0106370532816127"/>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C65E-4FA2-B673-A55A09DBF1B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Sheet2!$A$1:$A$2</c:f>
              <c:strCache>
                <c:ptCount val="2"/>
                <c:pt idx="0">
                  <c:v>Engaged</c:v>
                </c:pt>
                <c:pt idx="1">
                  <c:v>Unengaged</c:v>
                </c:pt>
              </c:strCache>
            </c:strRef>
          </c:cat>
          <c:val>
            <c:numRef>
              <c:f>Sheet2!$B$1:$B$2</c:f>
              <c:numCache>
                <c:formatCode>0%</c:formatCode>
                <c:ptCount val="2"/>
                <c:pt idx="0">
                  <c:v>0.22</c:v>
                </c:pt>
                <c:pt idx="1">
                  <c:v>0.48</c:v>
                </c:pt>
              </c:numCache>
            </c:numRef>
          </c:val>
          <c:extLst>
            <c:ext xmlns:c16="http://schemas.microsoft.com/office/drawing/2014/chart" uri="{C3380CC4-5D6E-409C-BE32-E72D297353CC}">
              <c16:uniqueId val="{00000000-C65E-4FA2-B673-A55A09DBF1B4}"/>
            </c:ext>
          </c:extLst>
        </c:ser>
        <c:dLbls>
          <c:dLblPos val="outEnd"/>
          <c:showLegendKey val="0"/>
          <c:showVal val="1"/>
          <c:showCatName val="0"/>
          <c:showSerName val="0"/>
          <c:showPercent val="0"/>
          <c:showBubbleSize val="0"/>
        </c:dLbls>
        <c:gapWidth val="121"/>
        <c:overlap val="-27"/>
        <c:axId val="1957739055"/>
        <c:axId val="1957736143"/>
      </c:barChart>
      <c:catAx>
        <c:axId val="19577390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57736143"/>
        <c:crosses val="autoZero"/>
        <c:auto val="1"/>
        <c:lblAlgn val="ctr"/>
        <c:lblOffset val="100"/>
        <c:noMultiLvlLbl val="0"/>
      </c:catAx>
      <c:valAx>
        <c:axId val="1957736143"/>
        <c:scaling>
          <c:orientation val="minMax"/>
        </c:scaling>
        <c:delete val="1"/>
        <c:axPos val="l"/>
        <c:numFmt formatCode="0%" sourceLinked="1"/>
        <c:majorTickMark val="out"/>
        <c:minorTickMark val="none"/>
        <c:tickLblPos val="nextTo"/>
        <c:crossAx val="1957739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71010454380922"/>
          <c:y val="9.3647829187081755E-2"/>
          <c:w val="0.74902617400013261"/>
          <c:h val="0.84244213450157113"/>
        </c:manualLayout>
      </c:layout>
      <c:barChart>
        <c:barDir val="bar"/>
        <c:grouping val="clustered"/>
        <c:varyColors val="0"/>
        <c:ser>
          <c:idx val="0"/>
          <c:order val="0"/>
          <c:tx>
            <c:strRef>
              <c:f>Sheet1!$C$14</c:f>
              <c:strCache>
                <c:ptCount val="1"/>
                <c:pt idx="0">
                  <c:v>Number of Participants</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91-4D8F-AC79-492E569C63A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91-4D8F-AC79-492E569C63A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91-4D8F-AC79-492E569C63A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91-4D8F-AC79-492E569C63A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91-4D8F-AC79-492E569C63AD}"/>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Sheet1!$B$15:$B$19</c:f>
              <c:strCache>
                <c:ptCount val="5"/>
                <c:pt idx="0">
                  <c:v>0%</c:v>
                </c:pt>
                <c:pt idx="1">
                  <c:v>1% to 2%</c:v>
                </c:pt>
                <c:pt idx="2">
                  <c:v>2% to 3%</c:v>
                </c:pt>
                <c:pt idx="3">
                  <c:v>3% to 4%</c:v>
                </c:pt>
                <c:pt idx="4">
                  <c:v>4% to 5%</c:v>
                </c:pt>
              </c:strCache>
            </c:strRef>
          </c:cat>
          <c:val>
            <c:numRef>
              <c:f>Sheet1!$C$15:$C$19</c:f>
              <c:numCache>
                <c:formatCode>General</c:formatCode>
                <c:ptCount val="5"/>
                <c:pt idx="0">
                  <c:v>179</c:v>
                </c:pt>
                <c:pt idx="1">
                  <c:v>31</c:v>
                </c:pt>
                <c:pt idx="2">
                  <c:v>22</c:v>
                </c:pt>
                <c:pt idx="3">
                  <c:v>416</c:v>
                </c:pt>
                <c:pt idx="4">
                  <c:v>235</c:v>
                </c:pt>
              </c:numCache>
            </c:numRef>
          </c:val>
          <c:extLst>
            <c:ext xmlns:c16="http://schemas.microsoft.com/office/drawing/2014/chart" uri="{C3380CC4-5D6E-409C-BE32-E72D297353CC}">
              <c16:uniqueId val="{00000005-7E91-4D8F-AC79-492E569C63AD}"/>
            </c:ext>
          </c:extLst>
        </c:ser>
        <c:dLbls>
          <c:showLegendKey val="0"/>
          <c:showVal val="0"/>
          <c:showCatName val="0"/>
          <c:showSerName val="0"/>
          <c:showPercent val="0"/>
          <c:showBubbleSize val="0"/>
        </c:dLbls>
        <c:gapWidth val="182"/>
        <c:axId val="1172103215"/>
        <c:axId val="1172104047"/>
      </c:barChart>
      <c:catAx>
        <c:axId val="1172103215"/>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900"/>
                  <a:t>Savings rate</a:t>
                </a:r>
              </a:p>
            </c:rich>
          </c:tx>
          <c:layout>
            <c:manualLayout>
              <c:xMode val="edge"/>
              <c:yMode val="edge"/>
              <c:x val="1.2077294685990338E-2"/>
              <c:y val="0.4015044473607464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2104047"/>
        <c:crosses val="autoZero"/>
        <c:auto val="1"/>
        <c:lblAlgn val="ctr"/>
        <c:lblOffset val="100"/>
        <c:noMultiLvlLbl val="0"/>
      </c:catAx>
      <c:valAx>
        <c:axId val="1172104047"/>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721032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06216212181144"/>
          <c:y val="0.24587596450663404"/>
          <c:w val="0.43651790661088302"/>
          <c:h val="0.63618989094230549"/>
        </c:manualLayout>
      </c:layout>
      <c:doughnutChart>
        <c:varyColors val="1"/>
        <c:ser>
          <c:idx val="0"/>
          <c:order val="0"/>
          <c:tx>
            <c:strRef>
              <c:f>Sheet1!$B$1</c:f>
              <c:strCache>
                <c:ptCount val="1"/>
                <c:pt idx="0">
                  <c:v>Column1</c:v>
                </c:pt>
              </c:strCache>
            </c:strRef>
          </c:tx>
          <c:dPt>
            <c:idx val="0"/>
            <c:bubble3D val="0"/>
            <c:spPr>
              <a:solidFill>
                <a:schemeClr val="accent1"/>
              </a:solidFill>
              <a:ln w="19011">
                <a:solidFill>
                  <a:schemeClr val="lt1"/>
                </a:solidFill>
              </a:ln>
              <a:effectLst/>
            </c:spPr>
            <c:extLst>
              <c:ext xmlns:c16="http://schemas.microsoft.com/office/drawing/2014/chart" uri="{C3380CC4-5D6E-409C-BE32-E72D297353CC}">
                <c16:uniqueId val="{00000001-04BE-40E8-9A6B-7C67F7BE3FBF}"/>
              </c:ext>
            </c:extLst>
          </c:dPt>
          <c:dPt>
            <c:idx val="1"/>
            <c:bubble3D val="0"/>
            <c:spPr>
              <a:solidFill>
                <a:schemeClr val="accent2"/>
              </a:solidFill>
              <a:ln w="19011">
                <a:solidFill>
                  <a:schemeClr val="lt1"/>
                </a:solidFill>
              </a:ln>
              <a:effectLst/>
            </c:spPr>
            <c:extLst>
              <c:ext xmlns:c16="http://schemas.microsoft.com/office/drawing/2014/chart" uri="{C3380CC4-5D6E-409C-BE32-E72D297353CC}">
                <c16:uniqueId val="{00000003-04BE-40E8-9A6B-7C67F7BE3FBF}"/>
              </c:ext>
            </c:extLst>
          </c:dPt>
          <c:dPt>
            <c:idx val="2"/>
            <c:bubble3D val="0"/>
            <c:spPr>
              <a:solidFill>
                <a:schemeClr val="accent3"/>
              </a:solidFill>
              <a:ln w="19011">
                <a:solidFill>
                  <a:schemeClr val="lt1"/>
                </a:solidFill>
              </a:ln>
              <a:effectLst/>
            </c:spPr>
            <c:extLst>
              <c:ext xmlns:c16="http://schemas.microsoft.com/office/drawing/2014/chart" uri="{C3380CC4-5D6E-409C-BE32-E72D297353CC}">
                <c16:uniqueId val="{00000005-04BE-40E8-9A6B-7C67F7BE3FBF}"/>
              </c:ext>
            </c:extLst>
          </c:dPt>
          <c:dPt>
            <c:idx val="3"/>
            <c:bubble3D val="0"/>
            <c:spPr>
              <a:solidFill>
                <a:schemeClr val="accent4"/>
              </a:solidFill>
              <a:ln w="19011">
                <a:solidFill>
                  <a:schemeClr val="lt1"/>
                </a:solidFill>
              </a:ln>
              <a:effectLst/>
            </c:spPr>
            <c:extLst>
              <c:ext xmlns:c16="http://schemas.microsoft.com/office/drawing/2014/chart" uri="{C3380CC4-5D6E-409C-BE32-E72D297353CC}">
                <c16:uniqueId val="{00000007-04BE-40E8-9A6B-7C67F7BE3FBF}"/>
              </c:ext>
            </c:extLst>
          </c:dPt>
          <c:dPt>
            <c:idx val="4"/>
            <c:bubble3D val="0"/>
            <c:spPr>
              <a:solidFill>
                <a:schemeClr val="accent5"/>
              </a:solidFill>
              <a:ln w="19011">
                <a:solidFill>
                  <a:schemeClr val="lt1"/>
                </a:solidFill>
              </a:ln>
              <a:effectLst/>
            </c:spPr>
            <c:extLst>
              <c:ext xmlns:c16="http://schemas.microsoft.com/office/drawing/2014/chart" uri="{C3380CC4-5D6E-409C-BE32-E72D297353CC}">
                <c16:uniqueId val="{00000009-04BE-40E8-9A6B-7C67F7BE3FBF}"/>
              </c:ext>
            </c:extLst>
          </c:dPt>
          <c:dPt>
            <c:idx val="5"/>
            <c:bubble3D val="0"/>
            <c:spPr>
              <a:solidFill>
                <a:schemeClr val="accent6"/>
              </a:solidFill>
              <a:ln w="19011">
                <a:solidFill>
                  <a:schemeClr val="lt1"/>
                </a:solidFill>
              </a:ln>
              <a:effectLst/>
            </c:spPr>
            <c:extLst>
              <c:ext xmlns:c16="http://schemas.microsoft.com/office/drawing/2014/chart" uri="{C3380CC4-5D6E-409C-BE32-E72D297353CC}">
                <c16:uniqueId val="{0000000B-04BE-40E8-9A6B-7C67F7BE3FBF}"/>
              </c:ext>
            </c:extLst>
          </c:dPt>
          <c:dLbls>
            <c:dLbl>
              <c:idx val="0"/>
              <c:layout>
                <c:manualLayout>
                  <c:x val="0.10109430756326968"/>
                  <c:y val="-0.13013302722125569"/>
                </c:manualLayout>
              </c:layout>
              <c:spPr>
                <a:noFill/>
                <a:ln>
                  <a:noFill/>
                </a:ln>
                <a:effectLst/>
              </c:spPr>
              <c:txPr>
                <a:bodyPr rot="0" vert="horz"/>
                <a:lstStyle/>
                <a:p>
                  <a:pPr>
                    <a:defRPr sz="1000">
                      <a:latin typeface="Arial" panose="020B0604020202020204" pitchFamily="34" charset="0"/>
                      <a:cs typeface="Arial" panose="020B060402020202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BE-40E8-9A6B-7C67F7BE3FBF}"/>
                </c:ext>
              </c:extLst>
            </c:dLbl>
            <c:dLbl>
              <c:idx val="1"/>
              <c:layout>
                <c:manualLayout>
                  <c:x val="0.12842468365736817"/>
                  <c:y val="-8.419230056379632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BE-40E8-9A6B-7C67F7BE3FBF}"/>
                </c:ext>
              </c:extLst>
            </c:dLbl>
            <c:dLbl>
              <c:idx val="2"/>
              <c:layout>
                <c:manualLayout>
                  <c:x val="0.14110874331257314"/>
                  <c:y val="1.409572496706260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BE-40E8-9A6B-7C67F7BE3FBF}"/>
                </c:ext>
              </c:extLst>
            </c:dLbl>
            <c:dLbl>
              <c:idx val="3"/>
              <c:layout>
                <c:manualLayout>
                  <c:x val="-1.7596781890291683E-2"/>
                  <c:y val="0.1343851153002229"/>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BE-40E8-9A6B-7C67F7BE3FBF}"/>
                </c:ext>
              </c:extLst>
            </c:dLbl>
            <c:dLbl>
              <c:idx val="4"/>
              <c:layout>
                <c:manualLayout>
                  <c:x val="-0.16177900889451954"/>
                  <c:y val="4.388762338648432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BE-40E8-9A6B-7C67F7BE3FBF}"/>
                </c:ext>
              </c:extLst>
            </c:dLbl>
            <c:dLbl>
              <c:idx val="5"/>
              <c:layout>
                <c:manualLayout>
                  <c:x val="-1.1182248821809652E-2"/>
                  <c:y val="-0.12484422362922178"/>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BE-40E8-9A6B-7C67F7BE3FBF}"/>
                </c:ext>
              </c:extLst>
            </c:dLbl>
            <c:spPr>
              <a:noFill/>
              <a:ln>
                <a:noFill/>
              </a:ln>
              <a:effectLst/>
            </c:spPr>
            <c:txPr>
              <a:bodyPr rot="0" vert="horz"/>
              <a:lstStyle/>
              <a:p>
                <a:pPr>
                  <a:defRPr sz="1000">
                    <a:latin typeface="Arial" panose="020B0604020202020204" pitchFamily="34" charset="0"/>
                    <a:cs typeface="Arial" panose="020B0604020202020204" pitchFamily="34" charset="0"/>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Sheet1!$A$2:$A$7</c:f>
              <c:strCache>
                <c:ptCount val="6"/>
                <c:pt idx="0">
                  <c:v>Government Employee Pensions</c:v>
                </c:pt>
                <c:pt idx="1">
                  <c:v>Private Pensions</c:v>
                </c:pt>
                <c:pt idx="2">
                  <c:v>Asset Income</c:v>
                </c:pt>
                <c:pt idx="3">
                  <c:v>Earnings</c:v>
                </c:pt>
                <c:pt idx="4">
                  <c:v>Social Security</c:v>
                </c:pt>
                <c:pt idx="5">
                  <c:v>Other</c:v>
                </c:pt>
              </c:strCache>
            </c:strRef>
          </c:cat>
          <c:val>
            <c:numRef>
              <c:f>Sheet1!$B$2:$B$7</c:f>
              <c:numCache>
                <c:formatCode>General</c:formatCode>
                <c:ptCount val="6"/>
                <c:pt idx="0">
                  <c:v>8</c:v>
                </c:pt>
                <c:pt idx="1">
                  <c:v>10</c:v>
                </c:pt>
                <c:pt idx="2">
                  <c:v>16</c:v>
                </c:pt>
                <c:pt idx="3">
                  <c:v>29</c:v>
                </c:pt>
                <c:pt idx="4">
                  <c:v>35</c:v>
                </c:pt>
                <c:pt idx="5">
                  <c:v>2</c:v>
                </c:pt>
              </c:numCache>
            </c:numRef>
          </c:val>
          <c:extLst>
            <c:ext xmlns:c16="http://schemas.microsoft.com/office/drawing/2014/chart" uri="{C3380CC4-5D6E-409C-BE32-E72D297353CC}">
              <c16:uniqueId val="{0000000C-04BE-40E8-9A6B-7C67F7BE3FBF}"/>
            </c:ext>
          </c:extLst>
        </c:ser>
        <c:dLbls>
          <c:showLegendKey val="0"/>
          <c:showVal val="0"/>
          <c:showCatName val="0"/>
          <c:showSerName val="0"/>
          <c:showPercent val="0"/>
          <c:showBubbleSize val="0"/>
          <c:showLeaderLines val="0"/>
        </c:dLbls>
        <c:firstSliceAng val="0"/>
        <c:holeSize val="50"/>
      </c:doughnutChart>
      <c:spPr>
        <a:noFill/>
        <a:ln w="25347">
          <a:noFill/>
        </a:ln>
      </c:spPr>
    </c:plotArea>
    <c:plotVisOnly val="1"/>
    <c:dispBlanksAs val="gap"/>
    <c:showDLblsOverMax val="0"/>
  </c:chart>
  <c:spPr>
    <a:noFill/>
    <a:ln>
      <a:noFill/>
    </a:ln>
    <a:effectLst/>
  </c:spPr>
  <c:txPr>
    <a:bodyPr/>
    <a:lstStyle/>
    <a:p>
      <a:pPr>
        <a:defRPr sz="1100">
          <a:solidFill>
            <a:schemeClr val="tx1"/>
          </a:solidFill>
          <a:latin typeface="Arial Narrow" panose="020B060602020203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51915131799622E-2"/>
          <c:y val="1.7914769958386575E-2"/>
          <c:w val="0.94244808486820042"/>
          <c:h val="0.88466844004680112"/>
        </c:manualLayout>
      </c:layout>
      <c:barChart>
        <c:barDir val="col"/>
        <c:grouping val="clustered"/>
        <c:varyColors val="0"/>
        <c:ser>
          <c:idx val="0"/>
          <c:order val="0"/>
          <c:tx>
            <c:strRef>
              <c:f>'Annualized Returns'!$D$4</c:f>
              <c:strCache>
                <c:ptCount val="1"/>
                <c:pt idx="0">
                  <c:v>Total Ret Annlzd 20 Yr (Mo-End) USD</c:v>
                </c:pt>
              </c:strCache>
            </c:strRef>
          </c:tx>
          <c:spPr>
            <a:solidFill>
              <a:schemeClr val="accent1"/>
            </a:solidFill>
            <a:ln>
              <a:noFill/>
            </a:ln>
            <a:effectLst/>
          </c:spPr>
          <c:invertIfNegative val="0"/>
          <c:dPt>
            <c:idx val="9"/>
            <c:invertIfNegative val="0"/>
            <c:bubble3D val="0"/>
            <c:spPr>
              <a:solidFill>
                <a:schemeClr val="accent6"/>
              </a:solidFill>
              <a:ln>
                <a:noFill/>
              </a:ln>
              <a:effectLst/>
            </c:spPr>
            <c:extLst>
              <c:ext xmlns:c16="http://schemas.microsoft.com/office/drawing/2014/chart" uri="{C3380CC4-5D6E-409C-BE32-E72D297353CC}">
                <c16:uniqueId val="{00000001-0A9C-40B7-B677-6C2EF67C0DD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'Annualized Returns'!$A$5:$A$17</c:f>
              <c:strCache>
                <c:ptCount val="13"/>
                <c:pt idx="0">
                  <c:v>S&amp;P 500</c:v>
                </c:pt>
                <c:pt idx="1">
                  <c:v>Small Cap</c:v>
                </c:pt>
                <c:pt idx="2">
                  <c:v>REITS</c:v>
                </c:pt>
                <c:pt idx="3">
                  <c:v>EM Equity</c:v>
                </c:pt>
                <c:pt idx="4">
                  <c:v>60/40</c:v>
                </c:pt>
                <c:pt idx="5">
                  <c:v>High Yield</c:v>
                </c:pt>
                <c:pt idx="6">
                  <c:v>DM Equity</c:v>
                </c:pt>
                <c:pt idx="7">
                  <c:v>40/60</c:v>
                </c:pt>
                <c:pt idx="8">
                  <c:v>Bonds</c:v>
                </c:pt>
                <c:pt idx="9">
                  <c:v>Average Investor</c:v>
                </c:pt>
                <c:pt idx="10">
                  <c:v>Inflation</c:v>
                </c:pt>
                <c:pt idx="11">
                  <c:v>Commodity</c:v>
                </c:pt>
                <c:pt idx="12">
                  <c:v>Cash</c:v>
                </c:pt>
              </c:strCache>
            </c:strRef>
          </c:cat>
          <c:val>
            <c:numRef>
              <c:f>'Annualized Returns'!$D$5:$D$17</c:f>
              <c:numCache>
                <c:formatCode>0.00%</c:formatCode>
                <c:ptCount val="13"/>
                <c:pt idx="0">
                  <c:v>9.7977999999999996E-2</c:v>
                </c:pt>
                <c:pt idx="1">
                  <c:v>9.3633400000000006E-2</c:v>
                </c:pt>
                <c:pt idx="2">
                  <c:v>9.0495599999999995E-2</c:v>
                </c:pt>
                <c:pt idx="3">
                  <c:v>8.7158799999999995E-2</c:v>
                </c:pt>
                <c:pt idx="4">
                  <c:v>7.3514400373849306E-2</c:v>
                </c:pt>
                <c:pt idx="5">
                  <c:v>7.2249400000000005E-2</c:v>
                </c:pt>
                <c:pt idx="6">
                  <c:v>6.4283300000000002E-2</c:v>
                </c:pt>
                <c:pt idx="7">
                  <c:v>6.0078201992655997E-2</c:v>
                </c:pt>
                <c:pt idx="8">
                  <c:v>3.0988999999999999E-2</c:v>
                </c:pt>
                <c:pt idx="9">
                  <c:v>2.5399999999999999E-2</c:v>
                </c:pt>
                <c:pt idx="10">
                  <c:v>2.50364E-2</c:v>
                </c:pt>
                <c:pt idx="11">
                  <c:v>1.3674199999999999E-2</c:v>
                </c:pt>
                <c:pt idx="12">
                  <c:v>1.2075900000000001E-2</c:v>
                </c:pt>
              </c:numCache>
            </c:numRef>
          </c:val>
          <c:extLst>
            <c:ext xmlns:c16="http://schemas.microsoft.com/office/drawing/2014/chart" uri="{C3380CC4-5D6E-409C-BE32-E72D297353CC}">
              <c16:uniqueId val="{00000002-0A9C-40B7-B677-6C2EF67C0DD7}"/>
            </c:ext>
          </c:extLst>
        </c:ser>
        <c:dLbls>
          <c:dLblPos val="outEnd"/>
          <c:showLegendKey val="0"/>
          <c:showVal val="1"/>
          <c:showCatName val="0"/>
          <c:showSerName val="0"/>
          <c:showPercent val="0"/>
          <c:showBubbleSize val="0"/>
        </c:dLbls>
        <c:gapWidth val="50"/>
        <c:axId val="772789280"/>
        <c:axId val="772792608"/>
      </c:barChart>
      <c:catAx>
        <c:axId val="77278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72792608"/>
        <c:crosses val="autoZero"/>
        <c:auto val="1"/>
        <c:lblAlgn val="ctr"/>
        <c:lblOffset val="100"/>
        <c:noMultiLvlLbl val="0"/>
      </c:catAx>
      <c:valAx>
        <c:axId val="7727926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7278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13401208445184E-2"/>
          <c:y val="0"/>
          <c:w val="0.85848030075968118"/>
          <c:h val="1"/>
        </c:manualLayout>
      </c:layout>
      <c:doughnutChart>
        <c:varyColors val="1"/>
        <c:ser>
          <c:idx val="0"/>
          <c:order val="0"/>
          <c:tx>
            <c:strRef>
              <c:f>Sheet1!$A$2</c:f>
              <c:strCache>
                <c:ptCount val="1"/>
              </c:strCache>
            </c:strRef>
          </c:tx>
          <c:spPr>
            <a:solidFill>
              <a:schemeClr val="accent1"/>
            </a:solidFill>
            <a:ln w="8718">
              <a:solidFill>
                <a:schemeClr val="tx1"/>
              </a:solidFill>
              <a:prstDash val="solid"/>
            </a:ln>
          </c:spPr>
          <c:dPt>
            <c:idx val="0"/>
            <c:bubble3D val="0"/>
            <c:spPr>
              <a:solidFill>
                <a:schemeClr val="accent1"/>
              </a:solidFill>
              <a:ln w="8718">
                <a:noFill/>
                <a:prstDash val="solid"/>
              </a:ln>
            </c:spPr>
            <c:extLst>
              <c:ext xmlns:c16="http://schemas.microsoft.com/office/drawing/2014/chart" uri="{C3380CC4-5D6E-409C-BE32-E72D297353CC}">
                <c16:uniqueId val="{00000001-7F2A-435F-A718-B2A49A6B3B8E}"/>
              </c:ext>
            </c:extLst>
          </c:dPt>
          <c:dPt>
            <c:idx val="1"/>
            <c:bubble3D val="0"/>
            <c:spPr>
              <a:solidFill>
                <a:schemeClr val="accent2"/>
              </a:solidFill>
              <a:ln w="8718">
                <a:noFill/>
                <a:prstDash val="solid"/>
              </a:ln>
            </c:spPr>
            <c:extLst>
              <c:ext xmlns:c16="http://schemas.microsoft.com/office/drawing/2014/chart" uri="{C3380CC4-5D6E-409C-BE32-E72D297353CC}">
                <c16:uniqueId val="{00000003-7F2A-435F-A718-B2A49A6B3B8E}"/>
              </c:ext>
            </c:extLst>
          </c:dPt>
          <c:cat>
            <c:numRef>
              <c:f>Sheet1!$B$1:$C$1</c:f>
              <c:numCache>
                <c:formatCode>General</c:formatCode>
                <c:ptCount val="2"/>
              </c:numCache>
            </c:numRef>
          </c:cat>
          <c:val>
            <c:numRef>
              <c:f>Sheet1!$B$2:$C$2</c:f>
              <c:numCache>
                <c:formatCode>General</c:formatCode>
                <c:ptCount val="2"/>
                <c:pt idx="0">
                  <c:v>100</c:v>
                </c:pt>
                <c:pt idx="1">
                  <c:v>0</c:v>
                </c:pt>
              </c:numCache>
            </c:numRef>
          </c:val>
          <c:extLst>
            <c:ext xmlns:c16="http://schemas.microsoft.com/office/drawing/2014/chart" uri="{C3380CC4-5D6E-409C-BE32-E72D297353CC}">
              <c16:uniqueId val="{00000006-7F2A-435F-A718-B2A49A6B3B8E}"/>
            </c:ext>
          </c:extLst>
        </c:ser>
        <c:dLbls>
          <c:showLegendKey val="0"/>
          <c:showVal val="0"/>
          <c:showCatName val="0"/>
          <c:showSerName val="0"/>
          <c:showPercent val="0"/>
          <c:showBubbleSize val="0"/>
          <c:showLeaderLines val="1"/>
        </c:dLbls>
        <c:firstSliceAng val="0"/>
        <c:holeSize val="50"/>
      </c:doughnutChart>
      <c:spPr>
        <a:noFill/>
        <a:ln w="17436">
          <a:noFill/>
        </a:ln>
      </c:spPr>
    </c:plotArea>
    <c:plotVisOnly val="1"/>
    <c:dispBlanksAs val="zero"/>
    <c:showDLblsOverMax val="0"/>
  </c:chart>
  <c:spPr>
    <a:noFill/>
    <a:ln>
      <a:noFill/>
    </a:ln>
  </c:spPr>
  <c:txPr>
    <a:bodyPr/>
    <a:lstStyle/>
    <a:p>
      <a:pPr>
        <a:defRPr sz="910"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79960534621183E-2"/>
          <c:y val="0"/>
          <c:w val="0.83154763719702973"/>
          <c:h val="1"/>
        </c:manualLayout>
      </c:layout>
      <c:doughnutChart>
        <c:varyColors val="1"/>
        <c:ser>
          <c:idx val="0"/>
          <c:order val="0"/>
          <c:tx>
            <c:strRef>
              <c:f>Sheet1!$A$2</c:f>
              <c:strCache>
                <c:ptCount val="1"/>
              </c:strCache>
            </c:strRef>
          </c:tx>
          <c:spPr>
            <a:solidFill>
              <a:schemeClr val="accent1"/>
            </a:solidFill>
            <a:ln w="8718">
              <a:solidFill>
                <a:schemeClr val="accent1"/>
              </a:solidFill>
              <a:prstDash val="solid"/>
            </a:ln>
          </c:spPr>
          <c:dPt>
            <c:idx val="0"/>
            <c:bubble3D val="0"/>
            <c:extLst>
              <c:ext xmlns:c16="http://schemas.microsoft.com/office/drawing/2014/chart" uri="{C3380CC4-5D6E-409C-BE32-E72D297353CC}">
                <c16:uniqueId val="{00000001-7F2A-435F-A718-B2A49A6B3B8E}"/>
              </c:ext>
            </c:extLst>
          </c:dPt>
          <c:dPt>
            <c:idx val="1"/>
            <c:bubble3D val="0"/>
            <c:spPr>
              <a:solidFill>
                <a:srgbClr val="E4ECED"/>
              </a:solidFill>
              <a:ln w="8718">
                <a:noFill/>
                <a:prstDash val="solid"/>
              </a:ln>
            </c:spPr>
            <c:extLst>
              <c:ext xmlns:c16="http://schemas.microsoft.com/office/drawing/2014/chart" uri="{C3380CC4-5D6E-409C-BE32-E72D297353CC}">
                <c16:uniqueId val="{00000003-7F2A-435F-A718-B2A49A6B3B8E}"/>
              </c:ext>
            </c:extLst>
          </c:dPt>
          <c:cat>
            <c:numRef>
              <c:f>Sheet1!$B$1:$C$1</c:f>
              <c:numCache>
                <c:formatCode>General</c:formatCode>
                <c:ptCount val="2"/>
              </c:numCache>
            </c:numRef>
          </c:cat>
          <c:val>
            <c:numRef>
              <c:f>Sheet1!$B$2:$C$2</c:f>
              <c:numCache>
                <c:formatCode>General</c:formatCode>
                <c:ptCount val="2"/>
                <c:pt idx="0">
                  <c:v>68</c:v>
                </c:pt>
                <c:pt idx="1">
                  <c:v>32</c:v>
                </c:pt>
              </c:numCache>
            </c:numRef>
          </c:val>
          <c:extLst>
            <c:ext xmlns:c16="http://schemas.microsoft.com/office/drawing/2014/chart" uri="{C3380CC4-5D6E-409C-BE32-E72D297353CC}">
              <c16:uniqueId val="{00000006-7F2A-435F-A718-B2A49A6B3B8E}"/>
            </c:ext>
          </c:extLst>
        </c:ser>
        <c:dLbls>
          <c:showLegendKey val="0"/>
          <c:showVal val="0"/>
          <c:showCatName val="0"/>
          <c:showSerName val="0"/>
          <c:showPercent val="0"/>
          <c:showBubbleSize val="0"/>
          <c:showLeaderLines val="1"/>
        </c:dLbls>
        <c:firstSliceAng val="0"/>
        <c:holeSize val="50"/>
      </c:doughnutChart>
      <c:spPr>
        <a:noFill/>
        <a:ln w="17436">
          <a:noFill/>
        </a:ln>
      </c:spPr>
    </c:plotArea>
    <c:plotVisOnly val="1"/>
    <c:dispBlanksAs val="zero"/>
    <c:showDLblsOverMax val="0"/>
  </c:chart>
  <c:spPr>
    <a:noFill/>
    <a:ln>
      <a:noFill/>
    </a:ln>
  </c:spPr>
  <c:txPr>
    <a:bodyPr/>
    <a:lstStyle/>
    <a:p>
      <a:pPr>
        <a:defRPr sz="910"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843879325987696E-3"/>
          <c:w val="0.9361965682109924"/>
          <c:h val="0.99771561206740123"/>
        </c:manualLayout>
      </c:layout>
      <c:doughnutChart>
        <c:varyColors val="1"/>
        <c:ser>
          <c:idx val="0"/>
          <c:order val="0"/>
          <c:tx>
            <c:strRef>
              <c:f>Sheet1!$A$2</c:f>
              <c:strCache>
                <c:ptCount val="1"/>
              </c:strCache>
            </c:strRef>
          </c:tx>
          <c:spPr>
            <a:solidFill>
              <a:schemeClr val="accent1"/>
            </a:solidFill>
            <a:ln w="8718">
              <a:solidFill>
                <a:schemeClr val="accent1"/>
              </a:solidFill>
              <a:prstDash val="solid"/>
            </a:ln>
          </c:spPr>
          <c:dPt>
            <c:idx val="0"/>
            <c:bubble3D val="0"/>
            <c:extLst>
              <c:ext xmlns:c16="http://schemas.microsoft.com/office/drawing/2014/chart" uri="{C3380CC4-5D6E-409C-BE32-E72D297353CC}">
                <c16:uniqueId val="{00000001-7F2A-435F-A718-B2A49A6B3B8E}"/>
              </c:ext>
            </c:extLst>
          </c:dPt>
          <c:dPt>
            <c:idx val="1"/>
            <c:bubble3D val="0"/>
            <c:spPr>
              <a:solidFill>
                <a:srgbClr val="E4ECED"/>
              </a:solidFill>
              <a:ln w="8718">
                <a:noFill/>
                <a:prstDash val="solid"/>
              </a:ln>
            </c:spPr>
            <c:extLst>
              <c:ext xmlns:c16="http://schemas.microsoft.com/office/drawing/2014/chart" uri="{C3380CC4-5D6E-409C-BE32-E72D297353CC}">
                <c16:uniqueId val="{00000003-7F2A-435F-A718-B2A49A6B3B8E}"/>
              </c:ext>
            </c:extLst>
          </c:dPt>
          <c:cat>
            <c:numRef>
              <c:f>Sheet1!$B$1:$C$1</c:f>
              <c:numCache>
                <c:formatCode>General</c:formatCode>
                <c:ptCount val="2"/>
              </c:numCache>
            </c:numRef>
          </c:cat>
          <c:val>
            <c:numRef>
              <c:f>Sheet1!$B$2:$C$2</c:f>
              <c:numCache>
                <c:formatCode>General</c:formatCode>
                <c:ptCount val="2"/>
                <c:pt idx="0">
                  <c:v>24</c:v>
                </c:pt>
                <c:pt idx="1">
                  <c:v>76</c:v>
                </c:pt>
              </c:numCache>
            </c:numRef>
          </c:val>
          <c:extLst>
            <c:ext xmlns:c16="http://schemas.microsoft.com/office/drawing/2014/chart" uri="{C3380CC4-5D6E-409C-BE32-E72D297353CC}">
              <c16:uniqueId val="{00000006-7F2A-435F-A718-B2A49A6B3B8E}"/>
            </c:ext>
          </c:extLst>
        </c:ser>
        <c:dLbls>
          <c:showLegendKey val="0"/>
          <c:showVal val="0"/>
          <c:showCatName val="0"/>
          <c:showSerName val="0"/>
          <c:showPercent val="0"/>
          <c:showBubbleSize val="0"/>
          <c:showLeaderLines val="1"/>
        </c:dLbls>
        <c:firstSliceAng val="0"/>
        <c:holeSize val="50"/>
      </c:doughnutChart>
      <c:spPr>
        <a:noFill/>
        <a:ln w="17436">
          <a:noFill/>
        </a:ln>
      </c:spPr>
    </c:plotArea>
    <c:plotVisOnly val="1"/>
    <c:dispBlanksAs val="zero"/>
    <c:showDLblsOverMax val="0"/>
  </c:chart>
  <c:spPr>
    <a:noFill/>
    <a:ln>
      <a:noFill/>
    </a:ln>
  </c:spPr>
  <c:txPr>
    <a:bodyPr/>
    <a:lstStyle/>
    <a:p>
      <a:pPr>
        <a:defRPr sz="910"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19-4084-8FBD-1528293B9B87}"/>
              </c:ext>
            </c:extLst>
          </c:dPt>
          <c:dPt>
            <c:idx val="1"/>
            <c:bubble3D val="0"/>
            <c:spPr>
              <a:solidFill>
                <a:srgbClr val="007BC3"/>
              </a:solidFill>
              <a:ln w="19050">
                <a:solidFill>
                  <a:schemeClr val="lt1"/>
                </a:solidFill>
              </a:ln>
              <a:effectLst/>
            </c:spPr>
            <c:extLst>
              <c:ext xmlns:c16="http://schemas.microsoft.com/office/drawing/2014/chart" uri="{C3380CC4-5D6E-409C-BE32-E72D297353CC}">
                <c16:uniqueId val="{00000003-4019-4084-8FBD-1528293B9B87}"/>
              </c:ext>
            </c:extLst>
          </c:dPt>
          <c:dPt>
            <c:idx val="2"/>
            <c:bubble3D val="0"/>
            <c:spPr>
              <a:solidFill>
                <a:srgbClr val="5AA3D2"/>
              </a:solidFill>
              <a:ln w="19050">
                <a:solidFill>
                  <a:schemeClr val="lt1"/>
                </a:solidFill>
              </a:ln>
              <a:effectLst/>
            </c:spPr>
            <c:extLst>
              <c:ext xmlns:c16="http://schemas.microsoft.com/office/drawing/2014/chart" uri="{C3380CC4-5D6E-409C-BE32-E72D297353CC}">
                <c16:uniqueId val="{00000005-4019-4084-8FBD-1528293B9B87}"/>
              </c:ext>
            </c:extLst>
          </c:dPt>
          <c:dPt>
            <c:idx val="3"/>
            <c:bubble3D val="0"/>
            <c:spPr>
              <a:solidFill>
                <a:srgbClr val="025F1D"/>
              </a:solidFill>
              <a:ln w="19050">
                <a:solidFill>
                  <a:schemeClr val="lt1"/>
                </a:solidFill>
              </a:ln>
              <a:effectLst/>
            </c:spPr>
            <c:extLst>
              <c:ext xmlns:c16="http://schemas.microsoft.com/office/drawing/2014/chart" uri="{C3380CC4-5D6E-409C-BE32-E72D297353CC}">
                <c16:uniqueId val="{00000007-4019-4084-8FBD-1528293B9B87}"/>
              </c:ext>
            </c:extLst>
          </c:dPt>
          <c:dPt>
            <c:idx val="4"/>
            <c:bubble3D val="0"/>
            <c:spPr>
              <a:solidFill>
                <a:srgbClr val="279F00"/>
              </a:solidFill>
              <a:ln w="19050">
                <a:solidFill>
                  <a:schemeClr val="lt1"/>
                </a:solidFill>
              </a:ln>
              <a:effectLst/>
            </c:spPr>
            <c:extLst>
              <c:ext xmlns:c16="http://schemas.microsoft.com/office/drawing/2014/chart" uri="{C3380CC4-5D6E-409C-BE32-E72D297353CC}">
                <c16:uniqueId val="{00000009-4019-4084-8FBD-1528293B9B8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019-4084-8FBD-1528293B9B87}"/>
              </c:ext>
            </c:extLst>
          </c:dPt>
          <c:dPt>
            <c:idx val="6"/>
            <c:bubble3D val="0"/>
            <c:spPr>
              <a:solidFill>
                <a:srgbClr val="006472"/>
              </a:solidFill>
              <a:ln w="19050">
                <a:solidFill>
                  <a:schemeClr val="lt1"/>
                </a:solidFill>
              </a:ln>
              <a:effectLst/>
            </c:spPr>
            <c:extLst>
              <c:ext xmlns:c16="http://schemas.microsoft.com/office/drawing/2014/chart" uri="{C3380CC4-5D6E-409C-BE32-E72D297353CC}">
                <c16:uniqueId val="{0000000D-4019-4084-8FBD-1528293B9B87}"/>
              </c:ext>
            </c:extLst>
          </c:dPt>
          <c:dPt>
            <c:idx val="7"/>
            <c:bubble3D val="0"/>
            <c:spPr>
              <a:solidFill>
                <a:srgbClr val="008599"/>
              </a:solidFill>
              <a:ln w="19050">
                <a:solidFill>
                  <a:schemeClr val="lt1"/>
                </a:solidFill>
              </a:ln>
              <a:effectLst/>
            </c:spPr>
            <c:extLst>
              <c:ext xmlns:c16="http://schemas.microsoft.com/office/drawing/2014/chart" uri="{C3380CC4-5D6E-409C-BE32-E72D297353CC}">
                <c16:uniqueId val="{0000000F-4019-4084-8FBD-1528293B9B87}"/>
              </c:ext>
            </c:extLst>
          </c:dPt>
          <c:dPt>
            <c:idx val="8"/>
            <c:bubble3D val="0"/>
            <c:spPr>
              <a:solidFill>
                <a:srgbClr val="00B5D1"/>
              </a:solidFill>
              <a:ln w="19050">
                <a:solidFill>
                  <a:schemeClr val="lt1"/>
                </a:solidFill>
              </a:ln>
              <a:effectLst/>
            </c:spPr>
            <c:extLst>
              <c:ext xmlns:c16="http://schemas.microsoft.com/office/drawing/2014/chart" uri="{C3380CC4-5D6E-409C-BE32-E72D297353CC}">
                <c16:uniqueId val="{00000011-4019-4084-8FBD-1528293B9B87}"/>
              </c:ext>
            </c:extLst>
          </c:dPt>
          <c:dPt>
            <c:idx val="9"/>
            <c:bubble3D val="0"/>
            <c:spPr>
              <a:solidFill>
                <a:srgbClr val="BC8D16"/>
              </a:solidFill>
              <a:ln w="19050">
                <a:solidFill>
                  <a:schemeClr val="lt1"/>
                </a:solidFill>
              </a:ln>
              <a:effectLst/>
            </c:spPr>
            <c:extLst>
              <c:ext xmlns:c16="http://schemas.microsoft.com/office/drawing/2014/chart" uri="{C3380CC4-5D6E-409C-BE32-E72D297353CC}">
                <c16:uniqueId val="{00000013-4019-4084-8FBD-1528293B9B87}"/>
              </c:ext>
            </c:extLst>
          </c:dPt>
          <c:dPt>
            <c:idx val="10"/>
            <c:bubble3D val="0"/>
            <c:spPr>
              <a:solidFill>
                <a:srgbClr val="FDB913"/>
              </a:solidFill>
              <a:ln w="19050">
                <a:solidFill>
                  <a:schemeClr val="lt1"/>
                </a:solidFill>
              </a:ln>
              <a:effectLst/>
            </c:spPr>
            <c:extLst>
              <c:ext xmlns:c16="http://schemas.microsoft.com/office/drawing/2014/chart" uri="{C3380CC4-5D6E-409C-BE32-E72D297353CC}">
                <c16:uniqueId val="{00000015-4019-4084-8FBD-1528293B9B87}"/>
              </c:ext>
            </c:extLst>
          </c:dPt>
          <c:dPt>
            <c:idx val="11"/>
            <c:bubble3D val="0"/>
            <c:spPr>
              <a:solidFill>
                <a:srgbClr val="FFEA79"/>
              </a:solidFill>
              <a:ln w="19050">
                <a:solidFill>
                  <a:schemeClr val="lt1"/>
                </a:solidFill>
              </a:ln>
              <a:effectLst/>
            </c:spPr>
            <c:extLst>
              <c:ext xmlns:c16="http://schemas.microsoft.com/office/drawing/2014/chart" uri="{C3380CC4-5D6E-409C-BE32-E72D297353CC}">
                <c16:uniqueId val="{00000017-4019-4084-8FBD-1528293B9B87}"/>
              </c:ext>
            </c:extLst>
          </c:dPt>
          <c:dPt>
            <c:idx val="12"/>
            <c:bubble3D val="0"/>
            <c:spPr>
              <a:solidFill>
                <a:srgbClr val="883E0C"/>
              </a:solidFill>
              <a:ln w="19050">
                <a:solidFill>
                  <a:schemeClr val="lt1"/>
                </a:solidFill>
              </a:ln>
              <a:effectLst/>
            </c:spPr>
            <c:extLst>
              <c:ext xmlns:c16="http://schemas.microsoft.com/office/drawing/2014/chart" uri="{C3380CC4-5D6E-409C-BE32-E72D297353CC}">
                <c16:uniqueId val="{00000019-4019-4084-8FBD-1528293B9B87}"/>
              </c:ext>
            </c:extLst>
          </c:dPt>
          <c:dPt>
            <c:idx val="13"/>
            <c:bubble3D val="0"/>
            <c:spPr>
              <a:solidFill>
                <a:srgbClr val="DE6526"/>
              </a:solidFill>
              <a:ln w="19050">
                <a:solidFill>
                  <a:schemeClr val="lt1"/>
                </a:solidFill>
              </a:ln>
              <a:effectLst/>
            </c:spPr>
            <c:extLst>
              <c:ext xmlns:c16="http://schemas.microsoft.com/office/drawing/2014/chart" uri="{C3380CC4-5D6E-409C-BE32-E72D297353CC}">
                <c16:uniqueId val="{0000001B-4019-4084-8FBD-1528293B9B87}"/>
              </c:ext>
            </c:extLst>
          </c:dPt>
          <c:dPt>
            <c:idx val="14"/>
            <c:bubble3D val="0"/>
            <c:spPr>
              <a:solidFill>
                <a:srgbClr val="F57F29"/>
              </a:solidFill>
              <a:ln w="19050">
                <a:solidFill>
                  <a:schemeClr val="lt1"/>
                </a:solidFill>
              </a:ln>
              <a:effectLst/>
            </c:spPr>
            <c:extLst>
              <c:ext xmlns:c16="http://schemas.microsoft.com/office/drawing/2014/chart" uri="{C3380CC4-5D6E-409C-BE32-E72D297353CC}">
                <c16:uniqueId val="{0000001D-4019-4084-8FBD-1528293B9B87}"/>
              </c:ext>
            </c:extLst>
          </c:dPt>
          <c:val>
            <c:numRef>
              <c:f>Sheet1!$B$2:$B$16</c:f>
              <c:numCache>
                <c:formatCode>General</c:formatCode>
                <c:ptCount val="15"/>
                <c:pt idx="0">
                  <c:v>6.67</c:v>
                </c:pt>
                <c:pt idx="1">
                  <c:v>6.67</c:v>
                </c:pt>
                <c:pt idx="2">
                  <c:v>6.67</c:v>
                </c:pt>
                <c:pt idx="3">
                  <c:v>6.67</c:v>
                </c:pt>
                <c:pt idx="4">
                  <c:v>6.67</c:v>
                </c:pt>
                <c:pt idx="5">
                  <c:v>6.67</c:v>
                </c:pt>
                <c:pt idx="6">
                  <c:v>6.67</c:v>
                </c:pt>
                <c:pt idx="7">
                  <c:v>6.67</c:v>
                </c:pt>
                <c:pt idx="8">
                  <c:v>6.67</c:v>
                </c:pt>
                <c:pt idx="9">
                  <c:v>6.67</c:v>
                </c:pt>
                <c:pt idx="10">
                  <c:v>6.67</c:v>
                </c:pt>
                <c:pt idx="11">
                  <c:v>6.67</c:v>
                </c:pt>
                <c:pt idx="12">
                  <c:v>6.67</c:v>
                </c:pt>
                <c:pt idx="13">
                  <c:v>6.67</c:v>
                </c:pt>
                <c:pt idx="14">
                  <c:v>6.67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Sheet1!$A$2:$A$16</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1E-4019-4084-8FBD-1528293B9B87}"/>
            </c:ext>
          </c:extLst>
        </c:ser>
        <c:dLbls>
          <c:showLegendKey val="0"/>
          <c:showVal val="0"/>
          <c:showCatName val="0"/>
          <c:showSerName val="0"/>
          <c:showPercent val="0"/>
          <c:showBubbleSize val="0"/>
          <c:showLeaderLines val="1"/>
        </c:dLbls>
        <c:firstSliceAng val="0"/>
        <c:holeSize val="4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79960534621183E-2"/>
          <c:y val="0"/>
          <c:w val="0.83154763719702973"/>
          <c:h val="1"/>
        </c:manualLayout>
      </c:layout>
      <c:doughnutChart>
        <c:varyColors val="1"/>
        <c:ser>
          <c:idx val="0"/>
          <c:order val="0"/>
          <c:tx>
            <c:strRef>
              <c:f>Sheet1!$A$2</c:f>
              <c:strCache>
                <c:ptCount val="1"/>
              </c:strCache>
            </c:strRef>
          </c:tx>
          <c:spPr>
            <a:solidFill>
              <a:schemeClr val="accent1"/>
            </a:solidFill>
            <a:ln w="8718">
              <a:solidFill>
                <a:schemeClr val="accent1"/>
              </a:solidFill>
              <a:prstDash val="solid"/>
            </a:ln>
          </c:spPr>
          <c:dPt>
            <c:idx val="0"/>
            <c:bubble3D val="0"/>
            <c:extLst>
              <c:ext xmlns:c16="http://schemas.microsoft.com/office/drawing/2014/chart" uri="{C3380CC4-5D6E-409C-BE32-E72D297353CC}">
                <c16:uniqueId val="{00000001-7F2A-435F-A718-B2A49A6B3B8E}"/>
              </c:ext>
            </c:extLst>
          </c:dPt>
          <c:dPt>
            <c:idx val="1"/>
            <c:bubble3D val="0"/>
            <c:spPr>
              <a:solidFill>
                <a:srgbClr val="E4ECED"/>
              </a:solidFill>
              <a:ln w="8718">
                <a:noFill/>
                <a:prstDash val="solid"/>
              </a:ln>
            </c:spPr>
            <c:extLst>
              <c:ext xmlns:c16="http://schemas.microsoft.com/office/drawing/2014/chart" uri="{C3380CC4-5D6E-409C-BE32-E72D297353CC}">
                <c16:uniqueId val="{00000003-7F2A-435F-A718-B2A49A6B3B8E}"/>
              </c:ext>
            </c:extLst>
          </c:dPt>
          <c:cat>
            <c:numRef>
              <c:f>Sheet1!$B$1:$C$1</c:f>
              <c:numCache>
                <c:formatCode>General</c:formatCode>
                <c:ptCount val="2"/>
              </c:numCache>
            </c:numRef>
          </c:cat>
          <c:val>
            <c:numRef>
              <c:f>Sheet1!$B$2:$C$2</c:f>
              <c:numCache>
                <c:formatCode>General</c:formatCode>
                <c:ptCount val="2"/>
                <c:pt idx="0">
                  <c:v>3</c:v>
                </c:pt>
                <c:pt idx="1">
                  <c:v>97</c:v>
                </c:pt>
              </c:numCache>
            </c:numRef>
          </c:val>
          <c:extLst>
            <c:ext xmlns:c16="http://schemas.microsoft.com/office/drawing/2014/chart" uri="{C3380CC4-5D6E-409C-BE32-E72D297353CC}">
              <c16:uniqueId val="{00000006-7F2A-435F-A718-B2A49A6B3B8E}"/>
            </c:ext>
          </c:extLst>
        </c:ser>
        <c:dLbls>
          <c:showLegendKey val="0"/>
          <c:showVal val="0"/>
          <c:showCatName val="0"/>
          <c:showSerName val="0"/>
          <c:showPercent val="0"/>
          <c:showBubbleSize val="0"/>
          <c:showLeaderLines val="1"/>
        </c:dLbls>
        <c:firstSliceAng val="0"/>
        <c:holeSize val="50"/>
      </c:doughnutChart>
      <c:spPr>
        <a:noFill/>
        <a:ln w="17436">
          <a:noFill/>
        </a:ln>
      </c:spPr>
    </c:plotArea>
    <c:plotVisOnly val="1"/>
    <c:dispBlanksAs val="zero"/>
    <c:showDLblsOverMax val="0"/>
  </c:chart>
  <c:spPr>
    <a:noFill/>
    <a:ln>
      <a:noFill/>
    </a:ln>
  </c:spPr>
  <c:txPr>
    <a:bodyPr/>
    <a:lstStyle/>
    <a:p>
      <a:pPr>
        <a:defRPr sz="910"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29764758306411"/>
          <c:y val="0"/>
          <c:w val="0.67496606216812183"/>
          <c:h val="0.59575192493910267"/>
        </c:manualLayout>
      </c:layout>
      <c:doughnutChart>
        <c:varyColors val="1"/>
        <c:ser>
          <c:idx val="0"/>
          <c:order val="0"/>
          <c:tx>
            <c:strRef>
              <c:f>Sheet1!$A$2</c:f>
              <c:strCache>
                <c:ptCount val="1"/>
              </c:strCache>
            </c:strRef>
          </c:tx>
          <c:spPr>
            <a:solidFill>
              <a:schemeClr val="accent1"/>
            </a:solidFill>
            <a:ln w="28575">
              <a:noFill/>
              <a:prstDash val="solid"/>
            </a:ln>
          </c:spPr>
          <c:dPt>
            <c:idx val="0"/>
            <c:bubble3D val="0"/>
            <c:extLst>
              <c:ext xmlns:c16="http://schemas.microsoft.com/office/drawing/2014/chart" uri="{C3380CC4-5D6E-409C-BE32-E72D297353CC}">
                <c16:uniqueId val="{00000000-4C3B-42CA-8D3E-F8E2D1FEF552}"/>
              </c:ext>
            </c:extLst>
          </c:dPt>
          <c:dPt>
            <c:idx val="1"/>
            <c:bubble3D val="0"/>
            <c:spPr>
              <a:solidFill>
                <a:schemeClr val="accent2"/>
              </a:solidFill>
              <a:ln w="28575">
                <a:noFill/>
                <a:prstDash val="solid"/>
              </a:ln>
            </c:spPr>
            <c:extLst>
              <c:ext xmlns:c16="http://schemas.microsoft.com/office/drawing/2014/chart" uri="{C3380CC4-5D6E-409C-BE32-E72D297353CC}">
                <c16:uniqueId val="{00000002-4C3B-42CA-8D3E-F8E2D1FEF552}"/>
              </c:ext>
            </c:extLst>
          </c:dPt>
          <c:dPt>
            <c:idx val="2"/>
            <c:bubble3D val="0"/>
            <c:spPr>
              <a:solidFill>
                <a:schemeClr val="accent3"/>
              </a:solidFill>
              <a:ln w="28575">
                <a:noFill/>
                <a:prstDash val="solid"/>
              </a:ln>
            </c:spPr>
            <c:extLst>
              <c:ext xmlns:c16="http://schemas.microsoft.com/office/drawing/2014/chart" uri="{C3380CC4-5D6E-409C-BE32-E72D297353CC}">
                <c16:uniqueId val="{00000004-4C3B-42CA-8D3E-F8E2D1FEF552}"/>
              </c:ext>
            </c:extLst>
          </c:dPt>
          <c:dPt>
            <c:idx val="3"/>
            <c:bubble3D val="0"/>
            <c:spPr>
              <a:solidFill>
                <a:schemeClr val="accent4"/>
              </a:solidFill>
              <a:ln w="28575">
                <a:noFill/>
                <a:prstDash val="solid"/>
              </a:ln>
            </c:spPr>
            <c:extLst>
              <c:ext xmlns:c16="http://schemas.microsoft.com/office/drawing/2014/chart" uri="{C3380CC4-5D6E-409C-BE32-E72D297353CC}">
                <c16:uniqueId val="{00000006-4C3B-42CA-8D3E-F8E2D1FEF552}"/>
              </c:ext>
            </c:extLst>
          </c:dPt>
          <c:dPt>
            <c:idx val="4"/>
            <c:bubble3D val="0"/>
            <c:spPr>
              <a:solidFill>
                <a:schemeClr val="accent5"/>
              </a:solidFill>
              <a:ln w="28575">
                <a:noFill/>
                <a:prstDash val="solid"/>
              </a:ln>
            </c:spPr>
            <c:extLst>
              <c:ext xmlns:c16="http://schemas.microsoft.com/office/drawing/2014/chart" uri="{C3380CC4-5D6E-409C-BE32-E72D297353CC}">
                <c16:uniqueId val="{00000008-4C3B-42CA-8D3E-F8E2D1FEF552}"/>
              </c:ext>
            </c:extLst>
          </c:dPt>
          <c:dPt>
            <c:idx val="5"/>
            <c:bubble3D val="0"/>
            <c:spPr>
              <a:solidFill>
                <a:schemeClr val="accent6"/>
              </a:solidFill>
              <a:ln w="28575">
                <a:noFill/>
                <a:prstDash val="solid"/>
              </a:ln>
            </c:spPr>
            <c:extLst>
              <c:ext xmlns:c16="http://schemas.microsoft.com/office/drawing/2014/chart" uri="{C3380CC4-5D6E-409C-BE32-E72D297353CC}">
                <c16:uniqueId val="{0000000A-4C3B-42CA-8D3E-F8E2D1FEF552}"/>
              </c:ext>
            </c:extLst>
          </c:dPt>
          <c:dPt>
            <c:idx val="6"/>
            <c:bubble3D val="0"/>
            <c:spPr>
              <a:solidFill>
                <a:srgbClr val="006472"/>
              </a:solidFill>
              <a:ln w="28575">
                <a:noFill/>
                <a:prstDash val="solid"/>
              </a:ln>
            </c:spPr>
            <c:extLst>
              <c:ext xmlns:c16="http://schemas.microsoft.com/office/drawing/2014/chart" uri="{C3380CC4-5D6E-409C-BE32-E72D297353CC}">
                <c16:uniqueId val="{0000000C-4C3B-42CA-8D3E-F8E2D1FEF552}"/>
              </c:ext>
            </c:extLst>
          </c:dPt>
          <c:dPt>
            <c:idx val="7"/>
            <c:bubble3D val="0"/>
            <c:spPr>
              <a:solidFill>
                <a:srgbClr val="008599"/>
              </a:solidFill>
              <a:ln w="28575">
                <a:noFill/>
                <a:prstDash val="solid"/>
              </a:ln>
            </c:spPr>
            <c:extLst>
              <c:ext xmlns:c16="http://schemas.microsoft.com/office/drawing/2014/chart" uri="{C3380CC4-5D6E-409C-BE32-E72D297353CC}">
                <c16:uniqueId val="{0000000E-4C3B-42CA-8D3E-F8E2D1FEF552}"/>
              </c:ext>
            </c:extLst>
          </c:dPt>
          <c:dPt>
            <c:idx val="8"/>
            <c:bubble3D val="0"/>
            <c:spPr>
              <a:solidFill>
                <a:srgbClr val="00B5D1"/>
              </a:solidFill>
              <a:ln w="28575">
                <a:noFill/>
                <a:prstDash val="solid"/>
              </a:ln>
            </c:spPr>
            <c:extLst>
              <c:ext xmlns:c16="http://schemas.microsoft.com/office/drawing/2014/chart" uri="{C3380CC4-5D6E-409C-BE32-E72D297353CC}">
                <c16:uniqueId val="{00000010-4C3B-42CA-8D3E-F8E2D1FEF552}"/>
              </c:ext>
            </c:extLst>
          </c:dPt>
          <c:dPt>
            <c:idx val="9"/>
            <c:bubble3D val="0"/>
            <c:spPr>
              <a:solidFill>
                <a:srgbClr val="BC8D16"/>
              </a:solidFill>
              <a:ln w="28575">
                <a:noFill/>
                <a:prstDash val="solid"/>
              </a:ln>
            </c:spPr>
            <c:extLst>
              <c:ext xmlns:c16="http://schemas.microsoft.com/office/drawing/2014/chart" uri="{C3380CC4-5D6E-409C-BE32-E72D297353CC}">
                <c16:uniqueId val="{00000012-4C3B-42CA-8D3E-F8E2D1FEF552}"/>
              </c:ext>
            </c:extLst>
          </c:dPt>
          <c:cat>
            <c:strRef>
              <c:f>Sheet1!$B$1:$K$1</c:f>
              <c:strCache>
                <c:ptCount val="10"/>
                <c:pt idx="0">
                  <c:v>Age</c:v>
                </c:pt>
                <c:pt idx="1">
                  <c:v>Account Balance</c:v>
                </c:pt>
                <c:pt idx="2">
                  <c:v>Salary</c:v>
                </c:pt>
                <c:pt idx="3">
                  <c:v>Savings Rate</c:v>
                </c:pt>
                <c:pt idx="4">
                  <c:v>Estimated Social Security Benefits</c:v>
                </c:pt>
                <c:pt idx="5">
                  <c:v>Employer Contribution Formulas</c:v>
                </c:pt>
                <c:pt idx="6">
                  <c:v>Related Retirement Plans</c:v>
                </c:pt>
                <c:pt idx="7">
                  <c:v>State of Residence</c:v>
                </c:pt>
                <c:pt idx="8">
                  <c:v>Marital Status</c:v>
                </c:pt>
                <c:pt idx="9">
                  <c:v>Gender</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3-4C3B-42CA-8D3E-F8E2D1FEF552}"/>
            </c:ext>
          </c:extLst>
        </c:ser>
        <c:dLbls>
          <c:showLegendKey val="0"/>
          <c:showVal val="0"/>
          <c:showCatName val="0"/>
          <c:showSerName val="0"/>
          <c:showPercent val="0"/>
          <c:showBubbleSize val="0"/>
          <c:showLeaderLines val="1"/>
        </c:dLbls>
        <c:firstSliceAng val="0"/>
        <c:holeSize val="50"/>
      </c:doughnutChart>
      <c:spPr>
        <a:noFill/>
        <a:ln w="17436">
          <a:noFill/>
        </a:ln>
      </c:spPr>
    </c:plotArea>
    <c:legend>
      <c:legendPos val="b"/>
      <c:layout>
        <c:manualLayout>
          <c:xMode val="edge"/>
          <c:yMode val="edge"/>
          <c:x val="0"/>
          <c:y val="0.64451436233845139"/>
          <c:w val="0.97538210081010357"/>
          <c:h val="0.29139736592426152"/>
        </c:manualLayout>
      </c:layout>
      <c:overlay val="0"/>
      <c:txPr>
        <a:bodyPr/>
        <a:lstStyle/>
        <a:p>
          <a:pPr>
            <a:defRPr sz="1100" b="0">
              <a:solidFill>
                <a:schemeClr val="tx1"/>
              </a:solidFill>
            </a:defRPr>
          </a:pPr>
          <a:endParaRPr lang="en-US"/>
        </a:p>
      </c:txPr>
    </c:legend>
    <c:plotVisOnly val="1"/>
    <c:dispBlanksAs val="zero"/>
    <c:showDLblsOverMax val="0"/>
  </c:chart>
  <c:spPr>
    <a:noFill/>
    <a:ln>
      <a:noFill/>
    </a:ln>
  </c:spPr>
  <c:txPr>
    <a:bodyPr/>
    <a:lstStyle/>
    <a:p>
      <a:pPr rtl="0">
        <a:defRPr sz="910"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66719087289559"/>
          <c:y val="1.7989326733904364E-2"/>
          <c:w val="0.6709508662993483"/>
          <c:h val="0.96665621529081958"/>
        </c:manualLayout>
      </c:layout>
      <c:doughnutChart>
        <c:varyColors val="1"/>
        <c:ser>
          <c:idx val="0"/>
          <c:order val="0"/>
          <c:tx>
            <c:strRef>
              <c:f>Sheet1!$A$2</c:f>
              <c:strCache>
                <c:ptCount val="1"/>
              </c:strCache>
            </c:strRef>
          </c:tx>
          <c:spPr>
            <a:solidFill>
              <a:schemeClr val="accent1"/>
            </a:solidFill>
            <a:ln w="28575">
              <a:solidFill>
                <a:schemeClr val="accent1"/>
              </a:solidFill>
              <a:prstDash val="solid"/>
            </a:ln>
          </c:spPr>
          <c:dPt>
            <c:idx val="0"/>
            <c:bubble3D val="0"/>
            <c:extLst>
              <c:ext xmlns:c16="http://schemas.microsoft.com/office/drawing/2014/chart" uri="{C3380CC4-5D6E-409C-BE32-E72D297353CC}">
                <c16:uniqueId val="{00000000-11DF-4DF0-9F6E-58A722F0A8D4}"/>
              </c:ext>
            </c:extLst>
          </c:dPt>
          <c:dPt>
            <c:idx val="1"/>
            <c:bubble3D val="0"/>
            <c:spPr>
              <a:solidFill>
                <a:schemeClr val="bg1"/>
              </a:solidFill>
              <a:ln w="8763">
                <a:solidFill>
                  <a:schemeClr val="accent1"/>
                </a:solidFill>
                <a:prstDash val="solid"/>
              </a:ln>
            </c:spPr>
            <c:extLst>
              <c:ext xmlns:c16="http://schemas.microsoft.com/office/drawing/2014/chart" uri="{C3380CC4-5D6E-409C-BE32-E72D297353CC}">
                <c16:uniqueId val="{00000002-11DF-4DF0-9F6E-58A722F0A8D4}"/>
              </c:ext>
            </c:extLst>
          </c:dPt>
          <c:cat>
            <c:numRef>
              <c:f>Sheet1!$B$1:$C$1</c:f>
              <c:numCache>
                <c:formatCode>General</c:formatCode>
                <c:ptCount val="2"/>
              </c:numCache>
            </c:numRef>
          </c:cat>
          <c:val>
            <c:numRef>
              <c:f>Sheet1!$B$2:$C$2</c:f>
              <c:numCache>
                <c:formatCode>General</c:formatCode>
                <c:ptCount val="2"/>
                <c:pt idx="0">
                  <c:v>1</c:v>
                </c:pt>
                <c:pt idx="1">
                  <c:v>9</c:v>
                </c:pt>
              </c:numCache>
            </c:numRef>
          </c:val>
          <c:extLst>
            <c:ext xmlns:c16="http://schemas.microsoft.com/office/drawing/2014/chart" uri="{C3380CC4-5D6E-409C-BE32-E72D297353CC}">
              <c16:uniqueId val="{00000003-11DF-4DF0-9F6E-58A722F0A8D4}"/>
            </c:ext>
          </c:extLst>
        </c:ser>
        <c:dLbls>
          <c:showLegendKey val="0"/>
          <c:showVal val="0"/>
          <c:showCatName val="0"/>
          <c:showSerName val="0"/>
          <c:showPercent val="0"/>
          <c:showBubbleSize val="0"/>
          <c:showLeaderLines val="1"/>
        </c:dLbls>
        <c:firstSliceAng val="0"/>
        <c:holeSize val="50"/>
      </c:doughnutChart>
      <c:spPr>
        <a:noFill/>
        <a:ln w="17436">
          <a:noFill/>
        </a:ln>
      </c:spPr>
    </c:plotArea>
    <c:plotVisOnly val="1"/>
    <c:dispBlanksAs val="zero"/>
    <c:showDLblsOverMax val="0"/>
  </c:chart>
  <c:spPr>
    <a:noFill/>
    <a:ln>
      <a:noFill/>
    </a:ln>
  </c:spPr>
  <c:txPr>
    <a:bodyPr/>
    <a:lstStyle/>
    <a:p>
      <a:pPr>
        <a:defRPr sz="910" b="1" i="0" u="none" strike="noStrike" baseline="0">
          <a:solidFill>
            <a:schemeClr val="tx1"/>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66719087289559"/>
          <c:y val="1.7989326733904364E-2"/>
          <c:w val="0.76022663248364131"/>
          <c:h val="0.98201067326609559"/>
        </c:manualLayout>
      </c:layout>
      <c:doughnutChart>
        <c:varyColors val="1"/>
        <c:ser>
          <c:idx val="0"/>
          <c:order val="0"/>
          <c:tx>
            <c:strRef>
              <c:f>Sheet1!$A$2</c:f>
              <c:strCache>
                <c:ptCount val="1"/>
              </c:strCache>
            </c:strRef>
          </c:tx>
          <c:spPr>
            <a:solidFill>
              <a:schemeClr val="accent1"/>
            </a:solidFill>
            <a:ln w="28575">
              <a:solidFill>
                <a:schemeClr val="bg1"/>
              </a:solidFill>
              <a:prstDash val="solid"/>
            </a:ln>
          </c:spPr>
          <c:dPt>
            <c:idx val="0"/>
            <c:bubble3D val="0"/>
            <c:extLst>
              <c:ext xmlns:c16="http://schemas.microsoft.com/office/drawing/2014/chart" uri="{C3380CC4-5D6E-409C-BE32-E72D297353CC}">
                <c16:uniqueId val="{00000000-EBDA-44FB-AFC7-D6D661317D50}"/>
              </c:ext>
            </c:extLst>
          </c:dPt>
          <c:dPt>
            <c:idx val="1"/>
            <c:bubble3D val="0"/>
            <c:spPr>
              <a:solidFill>
                <a:schemeClr val="accent2"/>
              </a:solidFill>
              <a:ln w="28575">
                <a:solidFill>
                  <a:schemeClr val="bg1"/>
                </a:solidFill>
                <a:prstDash val="solid"/>
              </a:ln>
            </c:spPr>
            <c:extLst>
              <c:ext xmlns:c16="http://schemas.microsoft.com/office/drawing/2014/chart" uri="{C3380CC4-5D6E-409C-BE32-E72D297353CC}">
                <c16:uniqueId val="{00000002-EBDA-44FB-AFC7-D6D661317D50}"/>
              </c:ext>
            </c:extLst>
          </c:dPt>
          <c:dPt>
            <c:idx val="2"/>
            <c:bubble3D val="0"/>
            <c:spPr>
              <a:solidFill>
                <a:schemeClr val="accent3"/>
              </a:solidFill>
              <a:ln w="28575">
                <a:solidFill>
                  <a:schemeClr val="bg1"/>
                </a:solidFill>
                <a:prstDash val="solid"/>
              </a:ln>
            </c:spPr>
            <c:extLst>
              <c:ext xmlns:c16="http://schemas.microsoft.com/office/drawing/2014/chart" uri="{C3380CC4-5D6E-409C-BE32-E72D297353CC}">
                <c16:uniqueId val="{00000004-EBDA-44FB-AFC7-D6D661317D50}"/>
              </c:ext>
            </c:extLst>
          </c:dPt>
          <c:dPt>
            <c:idx val="3"/>
            <c:bubble3D val="0"/>
            <c:spPr>
              <a:solidFill>
                <a:schemeClr val="accent4"/>
              </a:solidFill>
              <a:ln w="28575">
                <a:solidFill>
                  <a:schemeClr val="bg1"/>
                </a:solidFill>
                <a:prstDash val="solid"/>
              </a:ln>
            </c:spPr>
            <c:extLst>
              <c:ext xmlns:c16="http://schemas.microsoft.com/office/drawing/2014/chart" uri="{C3380CC4-5D6E-409C-BE32-E72D297353CC}">
                <c16:uniqueId val="{00000006-EBDA-44FB-AFC7-D6D661317D50}"/>
              </c:ext>
            </c:extLst>
          </c:dPt>
          <c:dPt>
            <c:idx val="4"/>
            <c:bubble3D val="0"/>
            <c:spPr>
              <a:solidFill>
                <a:schemeClr val="accent5"/>
              </a:solidFill>
              <a:ln w="28575">
                <a:solidFill>
                  <a:schemeClr val="bg1"/>
                </a:solidFill>
                <a:prstDash val="solid"/>
              </a:ln>
            </c:spPr>
            <c:extLst>
              <c:ext xmlns:c16="http://schemas.microsoft.com/office/drawing/2014/chart" uri="{C3380CC4-5D6E-409C-BE32-E72D297353CC}">
                <c16:uniqueId val="{00000008-EBDA-44FB-AFC7-D6D661317D50}"/>
              </c:ext>
            </c:extLst>
          </c:dPt>
          <c:dPt>
            <c:idx val="5"/>
            <c:bubble3D val="0"/>
            <c:spPr>
              <a:solidFill>
                <a:schemeClr val="accent6"/>
              </a:solidFill>
              <a:ln w="28575">
                <a:solidFill>
                  <a:schemeClr val="bg1"/>
                </a:solidFill>
                <a:prstDash val="solid"/>
              </a:ln>
            </c:spPr>
            <c:extLst>
              <c:ext xmlns:c16="http://schemas.microsoft.com/office/drawing/2014/chart" uri="{C3380CC4-5D6E-409C-BE32-E72D297353CC}">
                <c16:uniqueId val="{0000000A-EBDA-44FB-AFC7-D6D661317D50}"/>
              </c:ext>
            </c:extLst>
          </c:dPt>
          <c:dPt>
            <c:idx val="6"/>
            <c:bubble3D val="0"/>
            <c:spPr>
              <a:solidFill>
                <a:srgbClr val="006472"/>
              </a:solidFill>
              <a:ln w="28575">
                <a:solidFill>
                  <a:schemeClr val="bg1"/>
                </a:solidFill>
                <a:prstDash val="solid"/>
              </a:ln>
            </c:spPr>
            <c:extLst>
              <c:ext xmlns:c16="http://schemas.microsoft.com/office/drawing/2014/chart" uri="{C3380CC4-5D6E-409C-BE32-E72D297353CC}">
                <c16:uniqueId val="{0000000C-EBDA-44FB-AFC7-D6D661317D50}"/>
              </c:ext>
            </c:extLst>
          </c:dPt>
          <c:dPt>
            <c:idx val="7"/>
            <c:bubble3D val="0"/>
            <c:spPr>
              <a:solidFill>
                <a:srgbClr val="008599"/>
              </a:solidFill>
              <a:ln w="28575">
                <a:solidFill>
                  <a:schemeClr val="bg1"/>
                </a:solidFill>
                <a:prstDash val="solid"/>
              </a:ln>
            </c:spPr>
            <c:extLst>
              <c:ext xmlns:c16="http://schemas.microsoft.com/office/drawing/2014/chart" uri="{C3380CC4-5D6E-409C-BE32-E72D297353CC}">
                <c16:uniqueId val="{0000000E-EBDA-44FB-AFC7-D6D661317D50}"/>
              </c:ext>
            </c:extLst>
          </c:dPt>
          <c:dPt>
            <c:idx val="8"/>
            <c:bubble3D val="0"/>
            <c:spPr>
              <a:solidFill>
                <a:srgbClr val="00B5D1"/>
              </a:solidFill>
              <a:ln w="28575">
                <a:solidFill>
                  <a:schemeClr val="bg1"/>
                </a:solidFill>
                <a:prstDash val="solid"/>
              </a:ln>
            </c:spPr>
            <c:extLst>
              <c:ext xmlns:c16="http://schemas.microsoft.com/office/drawing/2014/chart" uri="{C3380CC4-5D6E-409C-BE32-E72D297353CC}">
                <c16:uniqueId val="{00000010-EBDA-44FB-AFC7-D6D661317D50}"/>
              </c:ext>
            </c:extLst>
          </c:dPt>
          <c:dPt>
            <c:idx val="9"/>
            <c:bubble3D val="0"/>
            <c:spPr>
              <a:solidFill>
                <a:srgbClr val="BC8D16"/>
              </a:solidFill>
              <a:ln w="28575">
                <a:solidFill>
                  <a:schemeClr val="bg1"/>
                </a:solidFill>
                <a:prstDash val="solid"/>
              </a:ln>
            </c:spPr>
            <c:extLst>
              <c:ext xmlns:c16="http://schemas.microsoft.com/office/drawing/2014/chart" uri="{C3380CC4-5D6E-409C-BE32-E72D297353CC}">
                <c16:uniqueId val="{00000012-EBDA-44FB-AFC7-D6D661317D50}"/>
              </c:ext>
            </c:extLst>
          </c:dPt>
          <c:cat>
            <c:strRef>
              <c:f>Sheet1!$B$1:$K$1</c:f>
              <c:strCache>
                <c:ptCount val="10"/>
                <c:pt idx="0">
                  <c:v>Age</c:v>
                </c:pt>
                <c:pt idx="1">
                  <c:v>Account Balance</c:v>
                </c:pt>
                <c:pt idx="2">
                  <c:v>Salary</c:v>
                </c:pt>
                <c:pt idx="3">
                  <c:v>Savings Rate</c:v>
                </c:pt>
                <c:pt idx="4">
                  <c:v>Estimated Social Security Benefits</c:v>
                </c:pt>
                <c:pt idx="5">
                  <c:v>Employer Contribution Formulas</c:v>
                </c:pt>
                <c:pt idx="6">
                  <c:v>elated Retirement Plans</c:v>
                </c:pt>
                <c:pt idx="7">
                  <c:v>State of Residence</c:v>
                </c:pt>
                <c:pt idx="8">
                  <c:v>Marital Status</c:v>
                </c:pt>
                <c:pt idx="9">
                  <c:v>Gender</c:v>
                </c:pt>
              </c:strCache>
            </c:strRef>
          </c:cat>
          <c:val>
            <c:numRef>
              <c:f>Sheet1!$B$2:$K$2</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13-EBDA-44FB-AFC7-D6D661317D50}"/>
            </c:ext>
          </c:extLst>
        </c:ser>
        <c:dLbls>
          <c:showLegendKey val="0"/>
          <c:showVal val="0"/>
          <c:showCatName val="0"/>
          <c:showSerName val="0"/>
          <c:showPercent val="0"/>
          <c:showBubbleSize val="0"/>
          <c:showLeaderLines val="1"/>
        </c:dLbls>
        <c:firstSliceAng val="0"/>
        <c:holeSize val="50"/>
      </c:doughnutChart>
      <c:spPr>
        <a:noFill/>
        <a:ln w="17436">
          <a:noFill/>
        </a:ln>
      </c:spPr>
    </c:plotArea>
    <c:plotVisOnly val="1"/>
    <c:dispBlanksAs val="zero"/>
    <c:showDLblsOverMax val="0"/>
  </c:chart>
  <c:spPr>
    <a:noFill/>
    <a:ln>
      <a:noFill/>
    </a:ln>
  </c:spPr>
  <c:txPr>
    <a:bodyPr/>
    <a:lstStyle/>
    <a:p>
      <a:pPr>
        <a:defRPr sz="910"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46271151992761"/>
          <c:y val="4.4658502975599541E-2"/>
          <c:w val="0.39630832573904951"/>
          <c:h val="0.74826611104316565"/>
        </c:manualLayout>
      </c:layout>
      <c:doughnutChart>
        <c:varyColors val="1"/>
        <c:ser>
          <c:idx val="0"/>
          <c:order val="0"/>
          <c:tx>
            <c:strRef>
              <c:f>Sheet1!$B$1</c:f>
              <c:strCache>
                <c:ptCount val="1"/>
                <c:pt idx="0">
                  <c:v> 2</c:v>
                </c:pt>
              </c:strCache>
            </c:strRef>
          </c:tx>
          <c:dPt>
            <c:idx val="0"/>
            <c:bubble3D val="0"/>
            <c:spPr>
              <a:solidFill>
                <a:schemeClr val="accent1"/>
              </a:solidFill>
              <a:ln w="18968">
                <a:noFill/>
              </a:ln>
              <a:effectLst/>
            </c:spPr>
            <c:extLst>
              <c:ext xmlns:c16="http://schemas.microsoft.com/office/drawing/2014/chart" uri="{C3380CC4-5D6E-409C-BE32-E72D297353CC}">
                <c16:uniqueId val="{00000001-4761-4798-98BB-097D3692D5B6}"/>
              </c:ext>
            </c:extLst>
          </c:dPt>
          <c:dPt>
            <c:idx val="1"/>
            <c:bubble3D val="0"/>
            <c:spPr>
              <a:solidFill>
                <a:schemeClr val="accent2"/>
              </a:solidFill>
              <a:ln w="18968">
                <a:noFill/>
              </a:ln>
              <a:effectLst/>
            </c:spPr>
            <c:extLst>
              <c:ext xmlns:c16="http://schemas.microsoft.com/office/drawing/2014/chart" uri="{C3380CC4-5D6E-409C-BE32-E72D297353CC}">
                <c16:uniqueId val="{00000003-4761-4798-98BB-097D3692D5B6}"/>
              </c:ext>
            </c:extLst>
          </c:dPt>
          <c:cat>
            <c:strRef>
              <c:f>Sheet1!$A$2:$A$3</c:f>
              <c:strCache>
                <c:ptCount val="2"/>
                <c:pt idx="0">
                  <c:v>Bonds</c:v>
                </c:pt>
                <c:pt idx="1">
                  <c:v>Equities</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4761-4798-98BB-097D3692D5B6}"/>
            </c:ext>
          </c:extLst>
        </c:ser>
        <c:dLbls>
          <c:showLegendKey val="0"/>
          <c:showVal val="0"/>
          <c:showCatName val="0"/>
          <c:showSerName val="0"/>
          <c:showPercent val="0"/>
          <c:showBubbleSize val="0"/>
          <c:showLeaderLines val="1"/>
        </c:dLbls>
        <c:firstSliceAng val="0"/>
        <c:holeSize val="50"/>
      </c:doughnutChart>
      <c:spPr>
        <a:noFill/>
        <a:ln w="25291">
          <a:noFill/>
        </a:ln>
      </c:spPr>
    </c:plotArea>
    <c:legend>
      <c:legendPos val="b"/>
      <c:layout>
        <c:manualLayout>
          <c:xMode val="edge"/>
          <c:yMode val="edge"/>
          <c:x val="0.31104683105286285"/>
          <c:y val="0.80607300473495325"/>
          <c:w val="0.3779060756456234"/>
          <c:h val="0.141697287839020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rtl="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46271151992761"/>
          <c:y val="4.4658502975599541E-2"/>
          <c:w val="0.39630832573904951"/>
          <c:h val="0.74826611104316565"/>
        </c:manualLayout>
      </c:layout>
      <c:doughnutChart>
        <c:varyColors val="1"/>
        <c:ser>
          <c:idx val="0"/>
          <c:order val="0"/>
          <c:tx>
            <c:strRef>
              <c:f>Sheet1!$B$1</c:f>
              <c:strCache>
                <c:ptCount val="1"/>
                <c:pt idx="0">
                  <c:v> 2</c:v>
                </c:pt>
              </c:strCache>
            </c:strRef>
          </c:tx>
          <c:dPt>
            <c:idx val="0"/>
            <c:bubble3D val="0"/>
            <c:spPr>
              <a:solidFill>
                <a:schemeClr val="accent1"/>
              </a:solidFill>
              <a:ln w="18968">
                <a:noFill/>
              </a:ln>
              <a:effectLst/>
            </c:spPr>
            <c:extLst>
              <c:ext xmlns:c16="http://schemas.microsoft.com/office/drawing/2014/chart" uri="{C3380CC4-5D6E-409C-BE32-E72D297353CC}">
                <c16:uniqueId val="{00000001-4761-4798-98BB-097D3692D5B6}"/>
              </c:ext>
            </c:extLst>
          </c:dPt>
          <c:dPt>
            <c:idx val="1"/>
            <c:bubble3D val="0"/>
            <c:spPr>
              <a:solidFill>
                <a:schemeClr val="accent2"/>
              </a:solidFill>
              <a:ln w="18968">
                <a:noFill/>
              </a:ln>
              <a:effectLst/>
            </c:spPr>
            <c:extLst>
              <c:ext xmlns:c16="http://schemas.microsoft.com/office/drawing/2014/chart" uri="{C3380CC4-5D6E-409C-BE32-E72D297353CC}">
                <c16:uniqueId val="{00000003-4761-4798-98BB-097D3692D5B6}"/>
              </c:ext>
            </c:extLst>
          </c:dPt>
          <c:cat>
            <c:strRef>
              <c:f>Sheet1!$A$2:$A$3</c:f>
              <c:strCache>
                <c:ptCount val="2"/>
                <c:pt idx="0">
                  <c:v>Bonds</c:v>
                </c:pt>
                <c:pt idx="1">
                  <c:v>Equities</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4761-4798-98BB-097D3692D5B6}"/>
            </c:ext>
          </c:extLst>
        </c:ser>
        <c:dLbls>
          <c:showLegendKey val="0"/>
          <c:showVal val="0"/>
          <c:showCatName val="0"/>
          <c:showSerName val="0"/>
          <c:showPercent val="0"/>
          <c:showBubbleSize val="0"/>
          <c:showLeaderLines val="1"/>
        </c:dLbls>
        <c:firstSliceAng val="0"/>
        <c:holeSize val="50"/>
      </c:doughnutChart>
      <c:spPr>
        <a:noFill/>
        <a:ln w="25291">
          <a:noFill/>
        </a:ln>
      </c:spPr>
    </c:plotArea>
    <c:legend>
      <c:legendPos val="b"/>
      <c:layout>
        <c:manualLayout>
          <c:xMode val="edge"/>
          <c:yMode val="edge"/>
          <c:x val="0.31104683105286285"/>
          <c:y val="0.80607300473495325"/>
          <c:w val="0.3779060756456234"/>
          <c:h val="0.141697287839020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rtl="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DED9C9"/>
              </a:solidFill>
              <a:ln w="19050">
                <a:solidFill>
                  <a:schemeClr val="lt1"/>
                </a:solidFill>
              </a:ln>
              <a:effectLst/>
            </c:spPr>
            <c:extLst>
              <c:ext xmlns:c16="http://schemas.microsoft.com/office/drawing/2014/chart" uri="{C3380CC4-5D6E-409C-BE32-E72D297353CC}">
                <c16:uniqueId val="{00000001-A1BF-4094-9DE4-AE19A273462A}"/>
              </c:ext>
            </c:extLst>
          </c:dPt>
          <c:dPt>
            <c:idx val="1"/>
            <c:bubble3D val="0"/>
            <c:spPr>
              <a:solidFill>
                <a:srgbClr val="B7CDC8"/>
              </a:solidFill>
              <a:ln w="19050">
                <a:solidFill>
                  <a:schemeClr val="lt1"/>
                </a:solidFill>
              </a:ln>
              <a:effectLst/>
            </c:spPr>
            <c:extLst>
              <c:ext xmlns:c16="http://schemas.microsoft.com/office/drawing/2014/chart" uri="{C3380CC4-5D6E-409C-BE32-E72D297353CC}">
                <c16:uniqueId val="{00000003-A1BF-4094-9DE4-AE19A273462A}"/>
              </c:ext>
            </c:extLst>
          </c:dPt>
          <c:dPt>
            <c:idx val="2"/>
            <c:bubble3D val="0"/>
            <c:spPr>
              <a:solidFill>
                <a:srgbClr val="E4ECED"/>
              </a:solidFill>
              <a:ln w="19050">
                <a:solidFill>
                  <a:schemeClr val="lt1"/>
                </a:solidFill>
              </a:ln>
              <a:effectLst/>
            </c:spPr>
            <c:extLst>
              <c:ext xmlns:c16="http://schemas.microsoft.com/office/drawing/2014/chart" uri="{C3380CC4-5D6E-409C-BE32-E72D297353CC}">
                <c16:uniqueId val="{00000005-A1BF-4094-9DE4-AE19A273462A}"/>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A1BF-4094-9DE4-AE19A273462A}"/>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A1BF-4094-9DE4-AE19A273462A}"/>
              </c:ext>
            </c:extLst>
          </c:dPt>
          <c:cat>
            <c:strRef>
              <c:f>Sheet1!$A$2:$A$6</c:f>
              <c:strCache>
                <c:ptCount val="4"/>
                <c:pt idx="0">
                  <c:v>1st Qtr</c:v>
                </c:pt>
                <c:pt idx="1">
                  <c:v>25</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A1BF-4094-9DE4-AE19A273462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1A-4C47-8513-432D2A631B23}"/>
              </c:ext>
            </c:extLst>
          </c:dPt>
          <c:dPt>
            <c:idx val="1"/>
            <c:bubble3D val="0"/>
            <c:spPr>
              <a:solidFill>
                <a:srgbClr val="007BC3"/>
              </a:solidFill>
              <a:ln w="19050">
                <a:solidFill>
                  <a:schemeClr val="lt1"/>
                </a:solidFill>
              </a:ln>
              <a:effectLst/>
            </c:spPr>
            <c:extLst>
              <c:ext xmlns:c16="http://schemas.microsoft.com/office/drawing/2014/chart" uri="{C3380CC4-5D6E-409C-BE32-E72D297353CC}">
                <c16:uniqueId val="{00000003-161A-4C47-8513-432D2A631B23}"/>
              </c:ext>
            </c:extLst>
          </c:dPt>
          <c:dPt>
            <c:idx val="2"/>
            <c:bubble3D val="0"/>
            <c:spPr>
              <a:solidFill>
                <a:srgbClr val="5AA3D2"/>
              </a:solidFill>
              <a:ln w="19050">
                <a:solidFill>
                  <a:schemeClr val="lt1"/>
                </a:solidFill>
              </a:ln>
              <a:effectLst/>
            </c:spPr>
            <c:extLst>
              <c:ext xmlns:c16="http://schemas.microsoft.com/office/drawing/2014/chart" uri="{C3380CC4-5D6E-409C-BE32-E72D297353CC}">
                <c16:uniqueId val="{00000005-161A-4C47-8513-432D2A631B23}"/>
              </c:ext>
            </c:extLst>
          </c:dPt>
          <c:dPt>
            <c:idx val="3"/>
            <c:bubble3D val="0"/>
            <c:spPr>
              <a:solidFill>
                <a:srgbClr val="025F1D"/>
              </a:solidFill>
              <a:ln w="19050">
                <a:solidFill>
                  <a:schemeClr val="lt1"/>
                </a:solidFill>
              </a:ln>
              <a:effectLst/>
            </c:spPr>
            <c:extLst>
              <c:ext xmlns:c16="http://schemas.microsoft.com/office/drawing/2014/chart" uri="{C3380CC4-5D6E-409C-BE32-E72D297353CC}">
                <c16:uniqueId val="{00000007-161A-4C47-8513-432D2A631B23}"/>
              </c:ext>
            </c:extLst>
          </c:dPt>
          <c:dPt>
            <c:idx val="4"/>
            <c:bubble3D val="0"/>
            <c:spPr>
              <a:solidFill>
                <a:srgbClr val="279F00"/>
              </a:solidFill>
              <a:ln w="19050">
                <a:solidFill>
                  <a:schemeClr val="lt1"/>
                </a:solidFill>
              </a:ln>
              <a:effectLst/>
            </c:spPr>
            <c:extLst>
              <c:ext xmlns:c16="http://schemas.microsoft.com/office/drawing/2014/chart" uri="{C3380CC4-5D6E-409C-BE32-E72D297353CC}">
                <c16:uniqueId val="{00000009-161A-4C47-8513-432D2A631B2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61A-4C47-8513-432D2A631B23}"/>
              </c:ext>
            </c:extLst>
          </c:dPt>
          <c:dPt>
            <c:idx val="6"/>
            <c:bubble3D val="0"/>
            <c:spPr>
              <a:solidFill>
                <a:srgbClr val="006472"/>
              </a:solidFill>
              <a:ln w="19050">
                <a:solidFill>
                  <a:schemeClr val="lt1"/>
                </a:solidFill>
              </a:ln>
              <a:effectLst/>
            </c:spPr>
            <c:extLst>
              <c:ext xmlns:c16="http://schemas.microsoft.com/office/drawing/2014/chart" uri="{C3380CC4-5D6E-409C-BE32-E72D297353CC}">
                <c16:uniqueId val="{0000000D-161A-4C47-8513-432D2A631B23}"/>
              </c:ext>
            </c:extLst>
          </c:dPt>
          <c:dPt>
            <c:idx val="7"/>
            <c:bubble3D val="0"/>
            <c:spPr>
              <a:solidFill>
                <a:srgbClr val="008599"/>
              </a:solidFill>
              <a:ln w="19050">
                <a:solidFill>
                  <a:schemeClr val="lt1"/>
                </a:solidFill>
              </a:ln>
              <a:effectLst/>
            </c:spPr>
            <c:extLst>
              <c:ext xmlns:c16="http://schemas.microsoft.com/office/drawing/2014/chart" uri="{C3380CC4-5D6E-409C-BE32-E72D297353CC}">
                <c16:uniqueId val="{0000000F-161A-4C47-8513-432D2A631B23}"/>
              </c:ext>
            </c:extLst>
          </c:dPt>
          <c:dPt>
            <c:idx val="8"/>
            <c:bubble3D val="0"/>
            <c:spPr>
              <a:solidFill>
                <a:srgbClr val="00B5D1"/>
              </a:solidFill>
              <a:ln w="19050">
                <a:solidFill>
                  <a:schemeClr val="lt1"/>
                </a:solidFill>
              </a:ln>
              <a:effectLst/>
            </c:spPr>
            <c:extLst>
              <c:ext xmlns:c16="http://schemas.microsoft.com/office/drawing/2014/chart" uri="{C3380CC4-5D6E-409C-BE32-E72D297353CC}">
                <c16:uniqueId val="{00000011-161A-4C47-8513-432D2A631B23}"/>
              </c:ext>
            </c:extLst>
          </c:dPt>
          <c:dPt>
            <c:idx val="9"/>
            <c:bubble3D val="0"/>
            <c:spPr>
              <a:solidFill>
                <a:srgbClr val="BC8D16"/>
              </a:solidFill>
              <a:ln w="19050">
                <a:solidFill>
                  <a:schemeClr val="lt1"/>
                </a:solidFill>
              </a:ln>
              <a:effectLst/>
            </c:spPr>
            <c:extLst>
              <c:ext xmlns:c16="http://schemas.microsoft.com/office/drawing/2014/chart" uri="{C3380CC4-5D6E-409C-BE32-E72D297353CC}">
                <c16:uniqueId val="{00000013-161A-4C47-8513-432D2A631B23}"/>
              </c:ext>
            </c:extLst>
          </c:dPt>
          <c:dPt>
            <c:idx val="10"/>
            <c:bubble3D val="0"/>
            <c:spPr>
              <a:solidFill>
                <a:srgbClr val="FDB913"/>
              </a:solidFill>
              <a:ln w="19050">
                <a:solidFill>
                  <a:schemeClr val="lt1"/>
                </a:solidFill>
              </a:ln>
              <a:effectLst/>
            </c:spPr>
            <c:extLst>
              <c:ext xmlns:c16="http://schemas.microsoft.com/office/drawing/2014/chart" uri="{C3380CC4-5D6E-409C-BE32-E72D297353CC}">
                <c16:uniqueId val="{00000015-161A-4C47-8513-432D2A631B23}"/>
              </c:ext>
            </c:extLst>
          </c:dPt>
          <c:dPt>
            <c:idx val="11"/>
            <c:bubble3D val="0"/>
            <c:spPr>
              <a:solidFill>
                <a:srgbClr val="FFEA79"/>
              </a:solidFill>
              <a:ln w="19050">
                <a:solidFill>
                  <a:schemeClr val="lt1"/>
                </a:solidFill>
              </a:ln>
              <a:effectLst/>
            </c:spPr>
            <c:extLst>
              <c:ext xmlns:c16="http://schemas.microsoft.com/office/drawing/2014/chart" uri="{C3380CC4-5D6E-409C-BE32-E72D297353CC}">
                <c16:uniqueId val="{00000017-161A-4C47-8513-432D2A631B23}"/>
              </c:ext>
            </c:extLst>
          </c:dPt>
          <c:dPt>
            <c:idx val="12"/>
            <c:bubble3D val="0"/>
            <c:spPr>
              <a:solidFill>
                <a:srgbClr val="883E0C"/>
              </a:solidFill>
              <a:ln w="19050">
                <a:solidFill>
                  <a:schemeClr val="lt1"/>
                </a:solidFill>
              </a:ln>
              <a:effectLst/>
            </c:spPr>
            <c:extLst>
              <c:ext xmlns:c16="http://schemas.microsoft.com/office/drawing/2014/chart" uri="{C3380CC4-5D6E-409C-BE32-E72D297353CC}">
                <c16:uniqueId val="{00000019-161A-4C47-8513-432D2A631B23}"/>
              </c:ext>
            </c:extLst>
          </c:dPt>
          <c:dPt>
            <c:idx val="13"/>
            <c:bubble3D val="0"/>
            <c:spPr>
              <a:solidFill>
                <a:srgbClr val="DE6526"/>
              </a:solidFill>
              <a:ln w="19050">
                <a:solidFill>
                  <a:schemeClr val="lt1"/>
                </a:solidFill>
              </a:ln>
              <a:effectLst/>
            </c:spPr>
            <c:extLst>
              <c:ext xmlns:c16="http://schemas.microsoft.com/office/drawing/2014/chart" uri="{C3380CC4-5D6E-409C-BE32-E72D297353CC}">
                <c16:uniqueId val="{0000001B-161A-4C47-8513-432D2A631B23}"/>
              </c:ext>
            </c:extLst>
          </c:dPt>
          <c:dPt>
            <c:idx val="14"/>
            <c:bubble3D val="0"/>
            <c:spPr>
              <a:solidFill>
                <a:srgbClr val="F57F29"/>
              </a:solidFill>
              <a:ln w="19050">
                <a:solidFill>
                  <a:schemeClr val="lt1"/>
                </a:solidFill>
              </a:ln>
              <a:effectLst/>
            </c:spPr>
            <c:extLst>
              <c:ext xmlns:c16="http://schemas.microsoft.com/office/drawing/2014/chart" uri="{C3380CC4-5D6E-409C-BE32-E72D297353CC}">
                <c16:uniqueId val="{0000001D-161A-4C47-8513-432D2A631B23}"/>
              </c:ext>
            </c:extLst>
          </c:dPt>
          <c:val>
            <c:numRef>
              <c:f>Sheet1!$B$2:$B$16</c:f>
              <c:numCache>
                <c:formatCode>General</c:formatCode>
                <c:ptCount val="15"/>
                <c:pt idx="0">
                  <c:v>6.67</c:v>
                </c:pt>
                <c:pt idx="1">
                  <c:v>6.67</c:v>
                </c:pt>
                <c:pt idx="2">
                  <c:v>6.67</c:v>
                </c:pt>
                <c:pt idx="3">
                  <c:v>6.67</c:v>
                </c:pt>
                <c:pt idx="4">
                  <c:v>6.67</c:v>
                </c:pt>
                <c:pt idx="5">
                  <c:v>6.67</c:v>
                </c:pt>
                <c:pt idx="6">
                  <c:v>6.67</c:v>
                </c:pt>
                <c:pt idx="7">
                  <c:v>6.67</c:v>
                </c:pt>
                <c:pt idx="8">
                  <c:v>6.67</c:v>
                </c:pt>
                <c:pt idx="9">
                  <c:v>6.67</c:v>
                </c:pt>
                <c:pt idx="10">
                  <c:v>6.67</c:v>
                </c:pt>
                <c:pt idx="11">
                  <c:v>6.67</c:v>
                </c:pt>
                <c:pt idx="12">
                  <c:v>6.67</c:v>
                </c:pt>
                <c:pt idx="13">
                  <c:v>6.67</c:v>
                </c:pt>
                <c:pt idx="14">
                  <c:v>6.67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Sheet1!$A$2:$A$16</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1E-161A-4C47-8513-432D2A631B23}"/>
            </c:ext>
          </c:extLst>
        </c:ser>
        <c:dLbls>
          <c:showLegendKey val="0"/>
          <c:showVal val="0"/>
          <c:showCatName val="0"/>
          <c:showSerName val="0"/>
          <c:showPercent val="0"/>
          <c:showBubbleSize val="0"/>
          <c:showLeaderLines val="1"/>
        </c:dLbls>
        <c:firstSliceAng val="0"/>
        <c:holeSize val="4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DED9C9"/>
              </a:solidFill>
              <a:ln w="19050">
                <a:solidFill>
                  <a:schemeClr val="lt1"/>
                </a:solidFill>
              </a:ln>
              <a:effectLst/>
            </c:spPr>
            <c:extLst>
              <c:ext xmlns:c16="http://schemas.microsoft.com/office/drawing/2014/chart" uri="{C3380CC4-5D6E-409C-BE32-E72D297353CC}">
                <c16:uniqueId val="{00000001-DA4C-4317-AEC3-291F15EB2945}"/>
              </c:ext>
            </c:extLst>
          </c:dPt>
          <c:dPt>
            <c:idx val="1"/>
            <c:bubble3D val="0"/>
            <c:spPr>
              <a:solidFill>
                <a:srgbClr val="B7CDC8"/>
              </a:solidFill>
              <a:ln w="19050">
                <a:solidFill>
                  <a:schemeClr val="lt1"/>
                </a:solidFill>
              </a:ln>
              <a:effectLst/>
            </c:spPr>
            <c:extLst>
              <c:ext xmlns:c16="http://schemas.microsoft.com/office/drawing/2014/chart" uri="{C3380CC4-5D6E-409C-BE32-E72D297353CC}">
                <c16:uniqueId val="{00000003-DA4C-4317-AEC3-291F15EB2945}"/>
              </c:ext>
            </c:extLst>
          </c:dPt>
          <c:dPt>
            <c:idx val="2"/>
            <c:bubble3D val="0"/>
            <c:spPr>
              <a:solidFill>
                <a:srgbClr val="E4ECED"/>
              </a:solidFill>
              <a:ln w="19050">
                <a:solidFill>
                  <a:schemeClr val="lt1"/>
                </a:solidFill>
              </a:ln>
              <a:effectLst/>
            </c:spPr>
            <c:extLst>
              <c:ext xmlns:c16="http://schemas.microsoft.com/office/drawing/2014/chart" uri="{C3380CC4-5D6E-409C-BE32-E72D297353CC}">
                <c16:uniqueId val="{00000005-DA4C-4317-AEC3-291F15EB2945}"/>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DA4C-4317-AEC3-291F15EB2945}"/>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DA4C-4317-AEC3-291F15EB2945}"/>
              </c:ext>
            </c:extLst>
          </c:dPt>
          <c:cat>
            <c:strRef>
              <c:f>Sheet1!$A$2:$A$6</c:f>
              <c:strCache>
                <c:ptCount val="4"/>
                <c:pt idx="0">
                  <c:v>1st Qtr</c:v>
                </c:pt>
                <c:pt idx="1">
                  <c:v>25</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DA4C-4317-AEC3-291F15EB294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EF-404C-958F-9CBEE5F0DCFF}"/>
              </c:ext>
            </c:extLst>
          </c:dPt>
          <c:dPt>
            <c:idx val="1"/>
            <c:bubble3D val="0"/>
            <c:spPr>
              <a:solidFill>
                <a:srgbClr val="007BC3"/>
              </a:solidFill>
              <a:ln w="19050">
                <a:solidFill>
                  <a:schemeClr val="lt1"/>
                </a:solidFill>
              </a:ln>
              <a:effectLst/>
            </c:spPr>
            <c:extLst>
              <c:ext xmlns:c16="http://schemas.microsoft.com/office/drawing/2014/chart" uri="{C3380CC4-5D6E-409C-BE32-E72D297353CC}">
                <c16:uniqueId val="{00000003-85EF-404C-958F-9CBEE5F0DCFF}"/>
              </c:ext>
            </c:extLst>
          </c:dPt>
          <c:dPt>
            <c:idx val="2"/>
            <c:bubble3D val="0"/>
            <c:spPr>
              <a:solidFill>
                <a:srgbClr val="5AA3D2"/>
              </a:solidFill>
              <a:ln w="19050">
                <a:solidFill>
                  <a:schemeClr val="lt1"/>
                </a:solidFill>
              </a:ln>
              <a:effectLst/>
            </c:spPr>
            <c:extLst>
              <c:ext xmlns:c16="http://schemas.microsoft.com/office/drawing/2014/chart" uri="{C3380CC4-5D6E-409C-BE32-E72D297353CC}">
                <c16:uniqueId val="{00000005-85EF-404C-958F-9CBEE5F0DCFF}"/>
              </c:ext>
            </c:extLst>
          </c:dPt>
          <c:dPt>
            <c:idx val="3"/>
            <c:bubble3D val="0"/>
            <c:spPr>
              <a:solidFill>
                <a:srgbClr val="025F1D"/>
              </a:solidFill>
              <a:ln w="19050">
                <a:solidFill>
                  <a:schemeClr val="lt1"/>
                </a:solidFill>
              </a:ln>
              <a:effectLst/>
            </c:spPr>
            <c:extLst>
              <c:ext xmlns:c16="http://schemas.microsoft.com/office/drawing/2014/chart" uri="{C3380CC4-5D6E-409C-BE32-E72D297353CC}">
                <c16:uniqueId val="{00000007-85EF-404C-958F-9CBEE5F0DCFF}"/>
              </c:ext>
            </c:extLst>
          </c:dPt>
          <c:dPt>
            <c:idx val="4"/>
            <c:bubble3D val="0"/>
            <c:spPr>
              <a:solidFill>
                <a:srgbClr val="279F00"/>
              </a:solidFill>
              <a:ln w="19050">
                <a:solidFill>
                  <a:schemeClr val="lt1"/>
                </a:solidFill>
              </a:ln>
              <a:effectLst/>
            </c:spPr>
            <c:extLst>
              <c:ext xmlns:c16="http://schemas.microsoft.com/office/drawing/2014/chart" uri="{C3380CC4-5D6E-409C-BE32-E72D297353CC}">
                <c16:uniqueId val="{00000009-85EF-404C-958F-9CBEE5F0DCF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5EF-404C-958F-9CBEE5F0DCFF}"/>
              </c:ext>
            </c:extLst>
          </c:dPt>
          <c:dPt>
            <c:idx val="6"/>
            <c:bubble3D val="0"/>
            <c:spPr>
              <a:solidFill>
                <a:srgbClr val="006472"/>
              </a:solidFill>
              <a:ln w="19050">
                <a:solidFill>
                  <a:schemeClr val="lt1"/>
                </a:solidFill>
              </a:ln>
              <a:effectLst/>
            </c:spPr>
            <c:extLst>
              <c:ext xmlns:c16="http://schemas.microsoft.com/office/drawing/2014/chart" uri="{C3380CC4-5D6E-409C-BE32-E72D297353CC}">
                <c16:uniqueId val="{0000000D-85EF-404C-958F-9CBEE5F0DCFF}"/>
              </c:ext>
            </c:extLst>
          </c:dPt>
          <c:dPt>
            <c:idx val="7"/>
            <c:bubble3D val="0"/>
            <c:spPr>
              <a:solidFill>
                <a:srgbClr val="008599"/>
              </a:solidFill>
              <a:ln w="19050">
                <a:solidFill>
                  <a:schemeClr val="lt1"/>
                </a:solidFill>
              </a:ln>
              <a:effectLst/>
            </c:spPr>
            <c:extLst>
              <c:ext xmlns:c16="http://schemas.microsoft.com/office/drawing/2014/chart" uri="{C3380CC4-5D6E-409C-BE32-E72D297353CC}">
                <c16:uniqueId val="{0000000F-85EF-404C-958F-9CBEE5F0DCFF}"/>
              </c:ext>
            </c:extLst>
          </c:dPt>
          <c:dPt>
            <c:idx val="8"/>
            <c:bubble3D val="0"/>
            <c:spPr>
              <a:solidFill>
                <a:srgbClr val="00B5D1"/>
              </a:solidFill>
              <a:ln w="19050">
                <a:solidFill>
                  <a:schemeClr val="lt1"/>
                </a:solidFill>
              </a:ln>
              <a:effectLst/>
            </c:spPr>
            <c:extLst>
              <c:ext xmlns:c16="http://schemas.microsoft.com/office/drawing/2014/chart" uri="{C3380CC4-5D6E-409C-BE32-E72D297353CC}">
                <c16:uniqueId val="{00000011-85EF-404C-958F-9CBEE5F0DCFF}"/>
              </c:ext>
            </c:extLst>
          </c:dPt>
          <c:dPt>
            <c:idx val="9"/>
            <c:bubble3D val="0"/>
            <c:spPr>
              <a:solidFill>
                <a:srgbClr val="BC8D16"/>
              </a:solidFill>
              <a:ln w="19050">
                <a:solidFill>
                  <a:schemeClr val="lt1"/>
                </a:solidFill>
              </a:ln>
              <a:effectLst/>
            </c:spPr>
            <c:extLst>
              <c:ext xmlns:c16="http://schemas.microsoft.com/office/drawing/2014/chart" uri="{C3380CC4-5D6E-409C-BE32-E72D297353CC}">
                <c16:uniqueId val="{00000013-85EF-404C-958F-9CBEE5F0DCFF}"/>
              </c:ext>
            </c:extLst>
          </c:dPt>
          <c:dPt>
            <c:idx val="10"/>
            <c:bubble3D val="0"/>
            <c:spPr>
              <a:solidFill>
                <a:srgbClr val="FDB913"/>
              </a:solidFill>
              <a:ln w="19050">
                <a:solidFill>
                  <a:schemeClr val="lt1"/>
                </a:solidFill>
              </a:ln>
              <a:effectLst/>
            </c:spPr>
            <c:extLst>
              <c:ext xmlns:c16="http://schemas.microsoft.com/office/drawing/2014/chart" uri="{C3380CC4-5D6E-409C-BE32-E72D297353CC}">
                <c16:uniqueId val="{00000015-85EF-404C-958F-9CBEE5F0DCFF}"/>
              </c:ext>
            </c:extLst>
          </c:dPt>
          <c:dPt>
            <c:idx val="11"/>
            <c:bubble3D val="0"/>
            <c:spPr>
              <a:solidFill>
                <a:srgbClr val="FFEA79"/>
              </a:solidFill>
              <a:ln w="19050">
                <a:solidFill>
                  <a:schemeClr val="lt1"/>
                </a:solidFill>
              </a:ln>
              <a:effectLst/>
            </c:spPr>
            <c:extLst>
              <c:ext xmlns:c16="http://schemas.microsoft.com/office/drawing/2014/chart" uri="{C3380CC4-5D6E-409C-BE32-E72D297353CC}">
                <c16:uniqueId val="{00000017-85EF-404C-958F-9CBEE5F0DCFF}"/>
              </c:ext>
            </c:extLst>
          </c:dPt>
          <c:dPt>
            <c:idx val="12"/>
            <c:bubble3D val="0"/>
            <c:spPr>
              <a:solidFill>
                <a:srgbClr val="883E0C"/>
              </a:solidFill>
              <a:ln w="19050">
                <a:solidFill>
                  <a:schemeClr val="lt1"/>
                </a:solidFill>
              </a:ln>
              <a:effectLst/>
            </c:spPr>
            <c:extLst>
              <c:ext xmlns:c16="http://schemas.microsoft.com/office/drawing/2014/chart" uri="{C3380CC4-5D6E-409C-BE32-E72D297353CC}">
                <c16:uniqueId val="{00000019-85EF-404C-958F-9CBEE5F0DCFF}"/>
              </c:ext>
            </c:extLst>
          </c:dPt>
          <c:dPt>
            <c:idx val="13"/>
            <c:bubble3D val="0"/>
            <c:spPr>
              <a:solidFill>
                <a:srgbClr val="DE6526"/>
              </a:solidFill>
              <a:ln w="19050">
                <a:solidFill>
                  <a:schemeClr val="lt1"/>
                </a:solidFill>
              </a:ln>
              <a:effectLst/>
            </c:spPr>
            <c:extLst>
              <c:ext xmlns:c16="http://schemas.microsoft.com/office/drawing/2014/chart" uri="{C3380CC4-5D6E-409C-BE32-E72D297353CC}">
                <c16:uniqueId val="{0000001B-85EF-404C-958F-9CBEE5F0DCFF}"/>
              </c:ext>
            </c:extLst>
          </c:dPt>
          <c:dPt>
            <c:idx val="14"/>
            <c:bubble3D val="0"/>
            <c:spPr>
              <a:solidFill>
                <a:srgbClr val="F57F29"/>
              </a:solidFill>
              <a:ln w="19050">
                <a:solidFill>
                  <a:schemeClr val="lt1"/>
                </a:solidFill>
              </a:ln>
              <a:effectLst/>
            </c:spPr>
            <c:extLst>
              <c:ext xmlns:c16="http://schemas.microsoft.com/office/drawing/2014/chart" uri="{C3380CC4-5D6E-409C-BE32-E72D297353CC}">
                <c16:uniqueId val="{0000001D-85EF-404C-958F-9CBEE5F0DCFF}"/>
              </c:ext>
            </c:extLst>
          </c:dPt>
          <c:val>
            <c:numRef>
              <c:f>Sheet1!$B$2:$B$16</c:f>
              <c:numCache>
                <c:formatCode>General</c:formatCode>
                <c:ptCount val="15"/>
                <c:pt idx="0">
                  <c:v>6.67</c:v>
                </c:pt>
                <c:pt idx="1">
                  <c:v>6.67</c:v>
                </c:pt>
                <c:pt idx="2">
                  <c:v>6.67</c:v>
                </c:pt>
                <c:pt idx="3">
                  <c:v>6.67</c:v>
                </c:pt>
                <c:pt idx="4">
                  <c:v>6.67</c:v>
                </c:pt>
                <c:pt idx="5">
                  <c:v>6.67</c:v>
                </c:pt>
                <c:pt idx="6">
                  <c:v>6.67</c:v>
                </c:pt>
                <c:pt idx="7">
                  <c:v>6.67</c:v>
                </c:pt>
                <c:pt idx="8">
                  <c:v>6.67</c:v>
                </c:pt>
                <c:pt idx="9">
                  <c:v>6.67</c:v>
                </c:pt>
                <c:pt idx="10">
                  <c:v>6.67</c:v>
                </c:pt>
                <c:pt idx="11">
                  <c:v>6.67</c:v>
                </c:pt>
                <c:pt idx="12">
                  <c:v>6.67</c:v>
                </c:pt>
                <c:pt idx="13">
                  <c:v>6.67</c:v>
                </c:pt>
                <c:pt idx="14">
                  <c:v>6.67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Sheet1!$A$2:$A$16</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1E-85EF-404C-958F-9CBEE5F0DCFF}"/>
            </c:ext>
          </c:extLst>
        </c:ser>
        <c:dLbls>
          <c:showLegendKey val="0"/>
          <c:showVal val="0"/>
          <c:showCatName val="0"/>
          <c:showSerName val="0"/>
          <c:showPercent val="0"/>
          <c:showBubbleSize val="0"/>
          <c:showLeaderLines val="1"/>
        </c:dLbls>
        <c:firstSliceAng val="0"/>
        <c:holeSize val="4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DED9C9"/>
              </a:solidFill>
              <a:ln w="19050">
                <a:solidFill>
                  <a:schemeClr val="lt1"/>
                </a:solidFill>
              </a:ln>
              <a:effectLst/>
            </c:spPr>
            <c:extLst>
              <c:ext xmlns:c16="http://schemas.microsoft.com/office/drawing/2014/chart" uri="{C3380CC4-5D6E-409C-BE32-E72D297353CC}">
                <c16:uniqueId val="{00000001-3789-4E95-B950-48B7A2D61E0D}"/>
              </c:ext>
            </c:extLst>
          </c:dPt>
          <c:dPt>
            <c:idx val="1"/>
            <c:bubble3D val="0"/>
            <c:spPr>
              <a:solidFill>
                <a:srgbClr val="B7CDC8"/>
              </a:solidFill>
              <a:ln w="19050">
                <a:solidFill>
                  <a:schemeClr val="lt1"/>
                </a:solidFill>
              </a:ln>
              <a:effectLst/>
            </c:spPr>
            <c:extLst>
              <c:ext xmlns:c16="http://schemas.microsoft.com/office/drawing/2014/chart" uri="{C3380CC4-5D6E-409C-BE32-E72D297353CC}">
                <c16:uniqueId val="{00000003-3789-4E95-B950-48B7A2D61E0D}"/>
              </c:ext>
            </c:extLst>
          </c:dPt>
          <c:dPt>
            <c:idx val="2"/>
            <c:bubble3D val="0"/>
            <c:spPr>
              <a:solidFill>
                <a:srgbClr val="E4ECED"/>
              </a:solidFill>
              <a:ln w="19050">
                <a:solidFill>
                  <a:schemeClr val="lt1"/>
                </a:solidFill>
              </a:ln>
              <a:effectLst/>
            </c:spPr>
            <c:extLst>
              <c:ext xmlns:c16="http://schemas.microsoft.com/office/drawing/2014/chart" uri="{C3380CC4-5D6E-409C-BE32-E72D297353CC}">
                <c16:uniqueId val="{00000005-3789-4E95-B950-48B7A2D61E0D}"/>
              </c:ext>
            </c:extLst>
          </c:dPt>
          <c:dPt>
            <c:idx val="3"/>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7-3789-4E95-B950-48B7A2D61E0D}"/>
              </c:ext>
            </c:extLst>
          </c:dPt>
          <c:dPt>
            <c:idx val="4"/>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9-3789-4E95-B950-48B7A2D61E0D}"/>
              </c:ext>
            </c:extLst>
          </c:dPt>
          <c:cat>
            <c:strRef>
              <c:f>Sheet1!$A$2:$A$6</c:f>
              <c:strCache>
                <c:ptCount val="4"/>
                <c:pt idx="0">
                  <c:v>1st Qtr</c:v>
                </c:pt>
                <c:pt idx="1">
                  <c:v>25</c:v>
                </c:pt>
                <c:pt idx="2">
                  <c:v>3rd Qtr</c:v>
                </c:pt>
                <c:pt idx="3">
                  <c:v>4th Qtr</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A-3789-4E95-B950-48B7A2D61E0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54-4D7A-8565-C43BFDF352B6}"/>
              </c:ext>
            </c:extLst>
          </c:dPt>
          <c:dPt>
            <c:idx val="1"/>
            <c:bubble3D val="0"/>
            <c:spPr>
              <a:solidFill>
                <a:srgbClr val="007BC3"/>
              </a:solidFill>
              <a:ln w="19050">
                <a:solidFill>
                  <a:schemeClr val="lt1"/>
                </a:solidFill>
              </a:ln>
              <a:effectLst/>
            </c:spPr>
            <c:extLst>
              <c:ext xmlns:c16="http://schemas.microsoft.com/office/drawing/2014/chart" uri="{C3380CC4-5D6E-409C-BE32-E72D297353CC}">
                <c16:uniqueId val="{00000003-4D54-4D7A-8565-C43BFDF352B6}"/>
              </c:ext>
            </c:extLst>
          </c:dPt>
          <c:dPt>
            <c:idx val="2"/>
            <c:bubble3D val="0"/>
            <c:spPr>
              <a:solidFill>
                <a:srgbClr val="5AA3D2"/>
              </a:solidFill>
              <a:ln w="19050">
                <a:solidFill>
                  <a:schemeClr val="lt1"/>
                </a:solidFill>
              </a:ln>
              <a:effectLst/>
            </c:spPr>
            <c:extLst>
              <c:ext xmlns:c16="http://schemas.microsoft.com/office/drawing/2014/chart" uri="{C3380CC4-5D6E-409C-BE32-E72D297353CC}">
                <c16:uniqueId val="{00000005-4D54-4D7A-8565-C43BFDF352B6}"/>
              </c:ext>
            </c:extLst>
          </c:dPt>
          <c:dPt>
            <c:idx val="3"/>
            <c:bubble3D val="0"/>
            <c:spPr>
              <a:solidFill>
                <a:srgbClr val="025F1D"/>
              </a:solidFill>
              <a:ln w="19050">
                <a:solidFill>
                  <a:schemeClr val="lt1"/>
                </a:solidFill>
              </a:ln>
              <a:effectLst/>
            </c:spPr>
            <c:extLst>
              <c:ext xmlns:c16="http://schemas.microsoft.com/office/drawing/2014/chart" uri="{C3380CC4-5D6E-409C-BE32-E72D297353CC}">
                <c16:uniqueId val="{00000007-4D54-4D7A-8565-C43BFDF352B6}"/>
              </c:ext>
            </c:extLst>
          </c:dPt>
          <c:dPt>
            <c:idx val="4"/>
            <c:bubble3D val="0"/>
            <c:spPr>
              <a:solidFill>
                <a:srgbClr val="279F00"/>
              </a:solidFill>
              <a:ln w="19050">
                <a:solidFill>
                  <a:schemeClr val="lt1"/>
                </a:solidFill>
              </a:ln>
              <a:effectLst/>
            </c:spPr>
            <c:extLst>
              <c:ext xmlns:c16="http://schemas.microsoft.com/office/drawing/2014/chart" uri="{C3380CC4-5D6E-409C-BE32-E72D297353CC}">
                <c16:uniqueId val="{00000009-4D54-4D7A-8565-C43BFDF352B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D54-4D7A-8565-C43BFDF352B6}"/>
              </c:ext>
            </c:extLst>
          </c:dPt>
          <c:dPt>
            <c:idx val="6"/>
            <c:bubble3D val="0"/>
            <c:spPr>
              <a:solidFill>
                <a:srgbClr val="006472"/>
              </a:solidFill>
              <a:ln w="19050">
                <a:solidFill>
                  <a:schemeClr val="lt1"/>
                </a:solidFill>
              </a:ln>
              <a:effectLst/>
            </c:spPr>
            <c:extLst>
              <c:ext xmlns:c16="http://schemas.microsoft.com/office/drawing/2014/chart" uri="{C3380CC4-5D6E-409C-BE32-E72D297353CC}">
                <c16:uniqueId val="{0000000D-4D54-4D7A-8565-C43BFDF352B6}"/>
              </c:ext>
            </c:extLst>
          </c:dPt>
          <c:dPt>
            <c:idx val="7"/>
            <c:bubble3D val="0"/>
            <c:spPr>
              <a:solidFill>
                <a:srgbClr val="008599"/>
              </a:solidFill>
              <a:ln w="19050">
                <a:solidFill>
                  <a:schemeClr val="lt1"/>
                </a:solidFill>
              </a:ln>
              <a:effectLst/>
            </c:spPr>
            <c:extLst>
              <c:ext xmlns:c16="http://schemas.microsoft.com/office/drawing/2014/chart" uri="{C3380CC4-5D6E-409C-BE32-E72D297353CC}">
                <c16:uniqueId val="{0000000F-4D54-4D7A-8565-C43BFDF352B6}"/>
              </c:ext>
            </c:extLst>
          </c:dPt>
          <c:dPt>
            <c:idx val="8"/>
            <c:bubble3D val="0"/>
            <c:spPr>
              <a:solidFill>
                <a:srgbClr val="00B5D1"/>
              </a:solidFill>
              <a:ln w="19050">
                <a:solidFill>
                  <a:schemeClr val="lt1"/>
                </a:solidFill>
              </a:ln>
              <a:effectLst/>
            </c:spPr>
            <c:extLst>
              <c:ext xmlns:c16="http://schemas.microsoft.com/office/drawing/2014/chart" uri="{C3380CC4-5D6E-409C-BE32-E72D297353CC}">
                <c16:uniqueId val="{00000011-4D54-4D7A-8565-C43BFDF352B6}"/>
              </c:ext>
            </c:extLst>
          </c:dPt>
          <c:dPt>
            <c:idx val="9"/>
            <c:bubble3D val="0"/>
            <c:spPr>
              <a:solidFill>
                <a:srgbClr val="BC8D16"/>
              </a:solidFill>
              <a:ln w="19050">
                <a:solidFill>
                  <a:schemeClr val="lt1"/>
                </a:solidFill>
              </a:ln>
              <a:effectLst/>
            </c:spPr>
            <c:extLst>
              <c:ext xmlns:c16="http://schemas.microsoft.com/office/drawing/2014/chart" uri="{C3380CC4-5D6E-409C-BE32-E72D297353CC}">
                <c16:uniqueId val="{00000013-4D54-4D7A-8565-C43BFDF352B6}"/>
              </c:ext>
            </c:extLst>
          </c:dPt>
          <c:dPt>
            <c:idx val="10"/>
            <c:bubble3D val="0"/>
            <c:spPr>
              <a:solidFill>
                <a:srgbClr val="FDB913"/>
              </a:solidFill>
              <a:ln w="19050">
                <a:solidFill>
                  <a:schemeClr val="lt1"/>
                </a:solidFill>
              </a:ln>
              <a:effectLst/>
            </c:spPr>
            <c:extLst>
              <c:ext xmlns:c16="http://schemas.microsoft.com/office/drawing/2014/chart" uri="{C3380CC4-5D6E-409C-BE32-E72D297353CC}">
                <c16:uniqueId val="{00000015-4D54-4D7A-8565-C43BFDF352B6}"/>
              </c:ext>
            </c:extLst>
          </c:dPt>
          <c:dPt>
            <c:idx val="11"/>
            <c:bubble3D val="0"/>
            <c:spPr>
              <a:solidFill>
                <a:srgbClr val="FFEA79"/>
              </a:solidFill>
              <a:ln w="19050">
                <a:solidFill>
                  <a:schemeClr val="lt1"/>
                </a:solidFill>
              </a:ln>
              <a:effectLst/>
            </c:spPr>
            <c:extLst>
              <c:ext xmlns:c16="http://schemas.microsoft.com/office/drawing/2014/chart" uri="{C3380CC4-5D6E-409C-BE32-E72D297353CC}">
                <c16:uniqueId val="{00000017-4D54-4D7A-8565-C43BFDF352B6}"/>
              </c:ext>
            </c:extLst>
          </c:dPt>
          <c:dPt>
            <c:idx val="12"/>
            <c:bubble3D val="0"/>
            <c:spPr>
              <a:solidFill>
                <a:srgbClr val="883E0C"/>
              </a:solidFill>
              <a:ln w="19050">
                <a:solidFill>
                  <a:schemeClr val="lt1"/>
                </a:solidFill>
              </a:ln>
              <a:effectLst/>
            </c:spPr>
            <c:extLst>
              <c:ext xmlns:c16="http://schemas.microsoft.com/office/drawing/2014/chart" uri="{C3380CC4-5D6E-409C-BE32-E72D297353CC}">
                <c16:uniqueId val="{00000019-4D54-4D7A-8565-C43BFDF352B6}"/>
              </c:ext>
            </c:extLst>
          </c:dPt>
          <c:dPt>
            <c:idx val="13"/>
            <c:bubble3D val="0"/>
            <c:spPr>
              <a:solidFill>
                <a:srgbClr val="DE6526"/>
              </a:solidFill>
              <a:ln w="19050">
                <a:solidFill>
                  <a:schemeClr val="lt1"/>
                </a:solidFill>
              </a:ln>
              <a:effectLst/>
            </c:spPr>
            <c:extLst>
              <c:ext xmlns:c16="http://schemas.microsoft.com/office/drawing/2014/chart" uri="{C3380CC4-5D6E-409C-BE32-E72D297353CC}">
                <c16:uniqueId val="{0000001B-4D54-4D7A-8565-C43BFDF352B6}"/>
              </c:ext>
            </c:extLst>
          </c:dPt>
          <c:dPt>
            <c:idx val="14"/>
            <c:bubble3D val="0"/>
            <c:spPr>
              <a:solidFill>
                <a:srgbClr val="F57F29"/>
              </a:solidFill>
              <a:ln w="19050">
                <a:solidFill>
                  <a:schemeClr val="lt1"/>
                </a:solidFill>
              </a:ln>
              <a:effectLst/>
            </c:spPr>
            <c:extLst>
              <c:ext xmlns:c16="http://schemas.microsoft.com/office/drawing/2014/chart" uri="{C3380CC4-5D6E-409C-BE32-E72D297353CC}">
                <c16:uniqueId val="{0000001D-4D54-4D7A-8565-C43BFDF352B6}"/>
              </c:ext>
            </c:extLst>
          </c:dPt>
          <c:val>
            <c:numRef>
              <c:f>Sheet1!$B$2:$B$16</c:f>
              <c:numCache>
                <c:formatCode>General</c:formatCode>
                <c:ptCount val="15"/>
                <c:pt idx="0">
                  <c:v>6.67</c:v>
                </c:pt>
                <c:pt idx="1">
                  <c:v>6.67</c:v>
                </c:pt>
                <c:pt idx="2">
                  <c:v>6.67</c:v>
                </c:pt>
                <c:pt idx="3">
                  <c:v>6.67</c:v>
                </c:pt>
                <c:pt idx="4">
                  <c:v>6.67</c:v>
                </c:pt>
                <c:pt idx="5">
                  <c:v>6.67</c:v>
                </c:pt>
                <c:pt idx="6">
                  <c:v>6.67</c:v>
                </c:pt>
                <c:pt idx="7">
                  <c:v>6.67</c:v>
                </c:pt>
                <c:pt idx="8">
                  <c:v>6.67</c:v>
                </c:pt>
                <c:pt idx="9">
                  <c:v>6.67</c:v>
                </c:pt>
                <c:pt idx="10">
                  <c:v>6.67</c:v>
                </c:pt>
                <c:pt idx="11">
                  <c:v>6.67</c:v>
                </c:pt>
                <c:pt idx="12">
                  <c:v>6.67</c:v>
                </c:pt>
                <c:pt idx="13">
                  <c:v>6.67</c:v>
                </c:pt>
                <c:pt idx="14">
                  <c:v>6.67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strRef>
                    <c:extLst>
                      <c:ext uri="{02D57815-91ED-43cb-92C2-25804820EDAC}">
                        <c15:formulaRef>
                          <c15:sqref>Sheet1!$A$2:$A$16</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1E-4D54-4D7A-8565-C43BFDF352B6}"/>
            </c:ext>
          </c:extLst>
        </c:ser>
        <c:dLbls>
          <c:showLegendKey val="0"/>
          <c:showVal val="0"/>
          <c:showCatName val="0"/>
          <c:showSerName val="0"/>
          <c:showPercent val="0"/>
          <c:showBubbleSize val="0"/>
          <c:showLeaderLines val="1"/>
        </c:dLbls>
        <c:firstSliceAng val="0"/>
        <c:holeSize val="4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0.42647</cdr:x>
      <cdr:y>0.06862</cdr:y>
    </cdr:from>
    <cdr:to>
      <cdr:x>0.64857</cdr:x>
      <cdr:y>0.13505</cdr:y>
    </cdr:to>
    <cdr:sp macro="" textlink="">
      <cdr:nvSpPr>
        <cdr:cNvPr id="3" name="Rectangle 2"/>
        <cdr:cNvSpPr>
          <a:spLocks xmlns:a="http://schemas.openxmlformats.org/drawingml/2006/main" noChangeArrowheads="1"/>
        </cdr:cNvSpPr>
      </cdr:nvSpPr>
      <cdr:spPr bwMode="auto">
        <a:xfrm xmlns:a="http://schemas.openxmlformats.org/drawingml/2006/main">
          <a:off x="3899664" y="271893"/>
          <a:ext cx="2030892" cy="26323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lIns="0" tIns="36576" rIns="0" bIns="36576"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spcBef>
              <a:spcPct val="0"/>
            </a:spcBef>
          </a:pPr>
          <a:r>
            <a:rPr lang="en-US" sz="900" b="0" i="0" dirty="0">
              <a:solidFill>
                <a:schemeClr val="bg1"/>
              </a:solidFill>
              <a:latin typeface="Arial" panose="020B0604020202020204" pitchFamily="34" charset="0"/>
              <a:cs typeface="Arial" panose="020B0604020202020204" pitchFamily="34" charset="0"/>
            </a:rPr>
            <a:t>50% chance of living to</a:t>
          </a:r>
        </a:p>
      </cdr:txBody>
    </cdr:sp>
  </cdr:relSizeAnchor>
  <cdr:relSizeAnchor xmlns:cdr="http://schemas.openxmlformats.org/drawingml/2006/chartDrawing">
    <cdr:from>
      <cdr:x>0.59628</cdr:x>
      <cdr:y>0.14485</cdr:y>
    </cdr:from>
    <cdr:to>
      <cdr:x>0.7963</cdr:x>
      <cdr:y>0.21404</cdr:y>
    </cdr:to>
    <cdr:sp macro="" textlink="">
      <cdr:nvSpPr>
        <cdr:cNvPr id="4" name="Rectangle 3"/>
        <cdr:cNvSpPr>
          <a:spLocks xmlns:a="http://schemas.openxmlformats.org/drawingml/2006/main" noChangeArrowheads="1"/>
        </cdr:cNvSpPr>
      </cdr:nvSpPr>
      <cdr:spPr bwMode="auto">
        <a:xfrm xmlns:a="http://schemas.openxmlformats.org/drawingml/2006/main">
          <a:off x="5452407" y="573963"/>
          <a:ext cx="1828958" cy="27415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lIns="0" tIns="36576" rIns="0" bIns="36576"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spcBef>
              <a:spcPct val="0"/>
            </a:spcBef>
          </a:pPr>
          <a:r>
            <a:rPr lang="en-US" sz="900" b="0" i="0" dirty="0">
              <a:solidFill>
                <a:schemeClr val="bg1"/>
              </a:solidFill>
              <a:latin typeface="Arial" panose="020B0604020202020204" pitchFamily="34" charset="0"/>
              <a:cs typeface="Arial" panose="020B0604020202020204" pitchFamily="34" charset="0"/>
            </a:rPr>
            <a:t>25% chance of living to</a:t>
          </a:r>
        </a:p>
      </cdr:txBody>
    </cdr:sp>
  </cdr:relSizeAnchor>
  <cdr:relSizeAnchor xmlns:cdr="http://schemas.openxmlformats.org/drawingml/2006/chartDrawing">
    <cdr:from>
      <cdr:x>0.49968</cdr:x>
      <cdr:y>0.34276</cdr:y>
    </cdr:from>
    <cdr:to>
      <cdr:x>0.6978</cdr:x>
      <cdr:y>0.40846</cdr:y>
    </cdr:to>
    <cdr:sp macro="" textlink="">
      <cdr:nvSpPr>
        <cdr:cNvPr id="5" name="Rectangle 4"/>
        <cdr:cNvSpPr>
          <a:spLocks xmlns:a="http://schemas.openxmlformats.org/drawingml/2006/main" noChangeArrowheads="1"/>
        </cdr:cNvSpPr>
      </cdr:nvSpPr>
      <cdr:spPr bwMode="gray">
        <a:xfrm xmlns:a="http://schemas.openxmlformats.org/drawingml/2006/main">
          <a:off x="4569096" y="1358152"/>
          <a:ext cx="1811553" cy="2603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lIns="0" tIns="36576" rIns="0" bIns="36576"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spcBef>
              <a:spcPct val="0"/>
            </a:spcBef>
          </a:pPr>
          <a:r>
            <a:rPr lang="en-US" sz="900" b="0" i="0" dirty="0">
              <a:solidFill>
                <a:schemeClr val="bg1"/>
              </a:solidFill>
              <a:latin typeface="Arial" panose="020B0604020202020204" pitchFamily="34" charset="0"/>
              <a:cs typeface="Arial" panose="020B0604020202020204" pitchFamily="34" charset="0"/>
            </a:rPr>
            <a:t>50% chance of living to</a:t>
          </a:r>
        </a:p>
      </cdr:txBody>
    </cdr:sp>
  </cdr:relSizeAnchor>
  <cdr:relSizeAnchor xmlns:cdr="http://schemas.openxmlformats.org/drawingml/2006/chartDrawing">
    <cdr:from>
      <cdr:x>0.64345</cdr:x>
      <cdr:y>0.42002</cdr:y>
    </cdr:from>
    <cdr:to>
      <cdr:x>0.87033</cdr:x>
      <cdr:y>0.49213</cdr:y>
    </cdr:to>
    <cdr:sp macro="" textlink="">
      <cdr:nvSpPr>
        <cdr:cNvPr id="6" name="Rectangle 5"/>
        <cdr:cNvSpPr>
          <a:spLocks xmlns:a="http://schemas.openxmlformats.org/drawingml/2006/main" noChangeArrowheads="1"/>
        </cdr:cNvSpPr>
      </cdr:nvSpPr>
      <cdr:spPr bwMode="gray">
        <a:xfrm xmlns:a="http://schemas.openxmlformats.org/drawingml/2006/main">
          <a:off x="5883728" y="1664273"/>
          <a:ext cx="2074615" cy="28575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lIns="0" tIns="36576" rIns="0" bIns="36576"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spcBef>
              <a:spcPct val="0"/>
            </a:spcBef>
          </a:pPr>
          <a:r>
            <a:rPr lang="en-US" sz="900" b="0" i="0" dirty="0">
              <a:solidFill>
                <a:schemeClr val="bg1"/>
              </a:solidFill>
              <a:latin typeface="Arial" panose="020B0604020202020204" pitchFamily="34" charset="0"/>
              <a:cs typeface="Arial" panose="020B0604020202020204" pitchFamily="34" charset="0"/>
            </a:rPr>
            <a:t>25% chance of living to</a:t>
          </a:r>
        </a:p>
      </cdr:txBody>
    </cdr:sp>
  </cdr:relSizeAnchor>
  <cdr:relSizeAnchor xmlns:cdr="http://schemas.openxmlformats.org/drawingml/2006/chartDrawing">
    <cdr:from>
      <cdr:x>0.39817</cdr:x>
      <cdr:y>0.61145</cdr:y>
    </cdr:from>
    <cdr:to>
      <cdr:x>0.79624</cdr:x>
      <cdr:y>0.68918</cdr:y>
    </cdr:to>
    <cdr:sp macro="" textlink="">
      <cdr:nvSpPr>
        <cdr:cNvPr id="7" name="Rectangle 6"/>
        <cdr:cNvSpPr>
          <a:spLocks xmlns:a="http://schemas.openxmlformats.org/drawingml/2006/main" noChangeArrowheads="1"/>
        </cdr:cNvSpPr>
      </cdr:nvSpPr>
      <cdr:spPr bwMode="auto">
        <a:xfrm xmlns:a="http://schemas.openxmlformats.org/drawingml/2006/main">
          <a:off x="3640889" y="2422811"/>
          <a:ext cx="3639946" cy="30798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lIns="0" tIns="36576" rIns="0" bIns="36576"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spcBef>
              <a:spcPct val="0"/>
            </a:spcBef>
          </a:pPr>
          <a:r>
            <a:rPr lang="en-US" sz="900" b="0" i="0" dirty="0">
              <a:solidFill>
                <a:schemeClr val="bg1"/>
              </a:solidFill>
              <a:latin typeface="Arial" panose="020B0604020202020204" pitchFamily="34" charset="0"/>
              <a:cs typeface="Arial" panose="020B0604020202020204" pitchFamily="34" charset="0"/>
            </a:rPr>
            <a:t>at least 1 person has a 50% chance of living to</a:t>
          </a:r>
        </a:p>
      </cdr:txBody>
    </cdr:sp>
  </cdr:relSizeAnchor>
  <cdr:relSizeAnchor xmlns:cdr="http://schemas.openxmlformats.org/drawingml/2006/chartDrawing">
    <cdr:from>
      <cdr:x>0.51137</cdr:x>
      <cdr:y>0.68881</cdr:y>
    </cdr:from>
    <cdr:to>
      <cdr:x>0.92008</cdr:x>
      <cdr:y>0.76879</cdr:y>
    </cdr:to>
    <cdr:sp macro="" textlink="">
      <cdr:nvSpPr>
        <cdr:cNvPr id="8" name="Rectangle 7"/>
        <cdr:cNvSpPr>
          <a:spLocks xmlns:a="http://schemas.openxmlformats.org/drawingml/2006/main" noChangeArrowheads="1"/>
        </cdr:cNvSpPr>
      </cdr:nvSpPr>
      <cdr:spPr bwMode="auto">
        <a:xfrm xmlns:a="http://schemas.openxmlformats.org/drawingml/2006/main">
          <a:off x="4675989" y="2729343"/>
          <a:ext cx="3737186" cy="31692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lIns="0" tIns="36576" rIns="0" bIns="36576"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spcBef>
              <a:spcPct val="0"/>
            </a:spcBef>
          </a:pPr>
          <a:r>
            <a:rPr lang="en-US" sz="900" b="0" i="0" dirty="0">
              <a:solidFill>
                <a:schemeClr val="bg1"/>
              </a:solidFill>
              <a:latin typeface="Arial" panose="020B0604020202020204" pitchFamily="34" charset="0"/>
              <a:cs typeface="Arial" panose="020B0604020202020204" pitchFamily="34" charset="0"/>
            </a:rPr>
            <a:t>at least 1 person has a 25% chance of living to</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2495B2-C5AE-487D-93F8-A4A989F9D0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533045-695B-4C1B-B2EA-43E4B72FB3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072172-3901-482F-86B8-3D06D08625E1}" type="datetimeFigureOut">
              <a:rPr lang="en-US" smtClean="0"/>
              <a:t>9/11/2023</a:t>
            </a:fld>
            <a:endParaRPr lang="en-US"/>
          </a:p>
        </p:txBody>
      </p:sp>
      <p:sp>
        <p:nvSpPr>
          <p:cNvPr id="4" name="Footer Placeholder 3">
            <a:extLst>
              <a:ext uri="{FF2B5EF4-FFF2-40B4-BE49-F238E27FC236}">
                <a16:creationId xmlns:a16="http://schemas.microsoft.com/office/drawing/2014/main" id="{6731D1BA-877B-4E1A-8498-485D4AEA8E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99DFD4-94ED-4626-92CC-4515AF8EEC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0D928C-A04B-4870-B406-76303F2A44DA}" type="slidenum">
              <a:rPr lang="en-US" smtClean="0"/>
              <a:t>‹#›</a:t>
            </a:fld>
            <a:endParaRPr lang="en-US"/>
          </a:p>
        </p:txBody>
      </p:sp>
    </p:spTree>
    <p:extLst>
      <p:ext uri="{BB962C8B-B14F-4D97-AF65-F5344CB8AC3E}">
        <p14:creationId xmlns:p14="http://schemas.microsoft.com/office/powerpoint/2010/main" val="1197857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595B3-B994-B146-9C95-6BBF1A841738}" type="datetimeFigureOut">
              <a:rPr lang="en-US" smtClean="0"/>
              <a:t>9/11/2023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4EAEA-915A-9340-BC05-12D37198A611}" type="slidenum">
              <a:rPr lang="en-US" smtClean="0"/>
              <a:t>‹#›</a:t>
            </a:fld>
            <a:endParaRPr lang="en-US"/>
          </a:p>
        </p:txBody>
      </p:sp>
    </p:spTree>
    <p:extLst>
      <p:ext uri="{BB962C8B-B14F-4D97-AF65-F5344CB8AC3E}">
        <p14:creationId xmlns:p14="http://schemas.microsoft.com/office/powerpoint/2010/main" val="189550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without nam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C6B6-FF46-4B7F-956D-23B9F494C8B2}"/>
              </a:ext>
            </a:extLst>
          </p:cNvPr>
          <p:cNvSpPr>
            <a:spLocks noGrp="1"/>
          </p:cNvSpPr>
          <p:nvPr>
            <p:ph type="title" hasCustomPrompt="1"/>
          </p:nvPr>
        </p:nvSpPr>
        <p:spPr>
          <a:xfrm>
            <a:off x="457200" y="2597376"/>
            <a:ext cx="6863930" cy="902799"/>
          </a:xfrm>
          <a:prstGeom prst="rect">
            <a:avLst/>
          </a:prstGeom>
        </p:spPr>
        <p:txBody>
          <a:bodyPr lIns="0" rIns="0" anchor="t" anchorCtr="0">
            <a:noAutofit/>
          </a:bodyPr>
          <a:lstStyle>
            <a:lvl1pPr>
              <a:defRPr/>
            </a:lvl1pPr>
          </a:lstStyle>
          <a:p>
            <a:r>
              <a:rPr lang="en-US" dirty="0"/>
              <a:t>Click to edit title</a:t>
            </a:r>
          </a:p>
        </p:txBody>
      </p:sp>
      <p:sp>
        <p:nvSpPr>
          <p:cNvPr id="10" name="Text Placeholder 9">
            <a:extLst>
              <a:ext uri="{FF2B5EF4-FFF2-40B4-BE49-F238E27FC236}">
                <a16:creationId xmlns:a16="http://schemas.microsoft.com/office/drawing/2014/main" id="{855894BD-F3A4-4A2E-8661-3C00F484029C}"/>
              </a:ext>
            </a:extLst>
          </p:cNvPr>
          <p:cNvSpPr>
            <a:spLocks noGrp="1"/>
          </p:cNvSpPr>
          <p:nvPr>
            <p:ph type="body" sz="quarter" idx="13" hasCustomPrompt="1"/>
          </p:nvPr>
        </p:nvSpPr>
        <p:spPr>
          <a:xfrm>
            <a:off x="457200" y="1845738"/>
            <a:ext cx="6863930" cy="380997"/>
          </a:xfrm>
          <a:prstGeom prst="rect">
            <a:avLst/>
          </a:prstGeom>
        </p:spPr>
        <p:txBody>
          <a:bodyPr lIns="0" tIns="0" rIns="0" bIns="0" anchor="b" anchorCtr="0">
            <a:noAutofit/>
          </a:bodyPr>
          <a:lstStyle>
            <a:lvl1pPr marL="0" indent="0">
              <a:buFontTx/>
              <a:buNone/>
              <a:defRPr sz="1400" cap="all" baseline="0">
                <a:solidFill>
                  <a:srgbClr val="00468B"/>
                </a:solidFill>
                <a:latin typeface="Arial" panose="020B0604020202020204" pitchFamily="34" charset="0"/>
                <a:cs typeface="Arial" panose="020B0604020202020204" pitchFamily="34" charset="0"/>
              </a:defRPr>
            </a:lvl1pPr>
            <a:lvl2pPr marL="457200" indent="0">
              <a:buFontTx/>
              <a:buNone/>
              <a:defRPr sz="14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400">
                <a:latin typeface="Arial" panose="020B0604020202020204" pitchFamily="34" charset="0"/>
                <a:cs typeface="Arial" panose="020B0604020202020204" pitchFamily="34" charset="0"/>
              </a:defRPr>
            </a:lvl4pPr>
            <a:lvl5pPr marL="1828800" indent="0">
              <a:buFontTx/>
              <a:buNone/>
              <a:defRPr sz="1400">
                <a:latin typeface="Arial" panose="020B0604020202020204" pitchFamily="34" charset="0"/>
                <a:cs typeface="Arial" panose="020B0604020202020204" pitchFamily="34" charset="0"/>
              </a:defRPr>
            </a:lvl5pPr>
          </a:lstStyle>
          <a:p>
            <a:pPr lvl="0"/>
            <a:r>
              <a:rPr lang="en-US" dirty="0"/>
              <a:t>MESIROW LINE OF BUSINESS NAME</a:t>
            </a:r>
          </a:p>
        </p:txBody>
      </p:sp>
      <p:sp>
        <p:nvSpPr>
          <p:cNvPr id="12" name="Text Placeholder 11">
            <a:extLst>
              <a:ext uri="{FF2B5EF4-FFF2-40B4-BE49-F238E27FC236}">
                <a16:creationId xmlns:a16="http://schemas.microsoft.com/office/drawing/2014/main" id="{A2E39A9D-896E-4373-8793-92F47915A44B}"/>
              </a:ext>
            </a:extLst>
          </p:cNvPr>
          <p:cNvSpPr>
            <a:spLocks noGrp="1"/>
          </p:cNvSpPr>
          <p:nvPr>
            <p:ph type="body" sz="quarter" idx="14" hasCustomPrompt="1"/>
          </p:nvPr>
        </p:nvSpPr>
        <p:spPr>
          <a:xfrm>
            <a:off x="456780" y="4389120"/>
            <a:ext cx="6863930" cy="903287"/>
          </a:xfrm>
          <a:prstGeom prst="rect">
            <a:avLst/>
          </a:prstGeom>
        </p:spPr>
        <p:txBody>
          <a:bodyPr lIns="0" rIns="0">
            <a:noAutofit/>
          </a:bodyPr>
          <a:lstStyle>
            <a:lvl1pPr marL="0" indent="0">
              <a:buNone/>
              <a:defRPr sz="3600">
                <a:solidFill>
                  <a:srgbClr val="5AA3D2"/>
                </a:solidFill>
                <a:latin typeface="Georgia" panose="02040502050405020303" pitchFamily="18" charset="0"/>
              </a:defRPr>
            </a:lvl1pPr>
            <a:lvl2pPr marL="457200" indent="0">
              <a:buNone/>
              <a:defRPr sz="3600">
                <a:latin typeface="Georgia" panose="02040502050405020303" pitchFamily="18" charset="0"/>
              </a:defRPr>
            </a:lvl2pPr>
            <a:lvl3pPr marL="914400" indent="0">
              <a:buNone/>
              <a:defRPr sz="3600">
                <a:latin typeface="Georgia" panose="02040502050405020303" pitchFamily="18" charset="0"/>
              </a:defRPr>
            </a:lvl3pPr>
            <a:lvl4pPr marL="1371600" indent="0">
              <a:buNone/>
              <a:defRPr sz="3600">
                <a:latin typeface="Georgia" panose="02040502050405020303" pitchFamily="18" charset="0"/>
              </a:defRPr>
            </a:lvl4pPr>
            <a:lvl5pPr marL="1828800" indent="0">
              <a:buNone/>
              <a:defRPr sz="3600">
                <a:latin typeface="Georgia" panose="02040502050405020303" pitchFamily="18" charset="0"/>
              </a:defRPr>
            </a:lvl5pPr>
          </a:lstStyle>
          <a:p>
            <a:pPr lvl="0"/>
            <a:r>
              <a:rPr lang="en-US" dirty="0"/>
              <a:t>[Month, Day, Year]</a:t>
            </a:r>
          </a:p>
        </p:txBody>
      </p:sp>
      <p:cxnSp>
        <p:nvCxnSpPr>
          <p:cNvPr id="17" name="Straight Connector 16">
            <a:extLst>
              <a:ext uri="{FF2B5EF4-FFF2-40B4-BE49-F238E27FC236}">
                <a16:creationId xmlns:a16="http://schemas.microsoft.com/office/drawing/2014/main" id="{66D6CC5E-9A36-4F8C-A82E-E1261A3EB6BF}"/>
              </a:ext>
            </a:extLst>
          </p:cNvPr>
          <p:cNvCxnSpPr>
            <a:cxnSpLocks/>
          </p:cNvCxnSpPr>
          <p:nvPr/>
        </p:nvCxnSpPr>
        <p:spPr>
          <a:xfrm>
            <a:off x="0" y="2450123"/>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31838ED-4346-4BD4-AD1C-6DAC9FFE59B4}"/>
              </a:ext>
            </a:extLst>
          </p:cNvPr>
          <p:cNvPicPr>
            <a:picLocks noChangeAspect="1"/>
          </p:cNvPicPr>
          <p:nvPr/>
        </p:nvPicPr>
        <p:blipFill>
          <a:blip r:embed="rId2"/>
          <a:stretch>
            <a:fillRect/>
          </a:stretch>
        </p:blipFill>
        <p:spPr>
          <a:xfrm>
            <a:off x="7989838" y="446873"/>
            <a:ext cx="1600401" cy="258651"/>
          </a:xfrm>
          <a:prstGeom prst="rect">
            <a:avLst/>
          </a:prstGeom>
        </p:spPr>
      </p:pic>
      <p:sp>
        <p:nvSpPr>
          <p:cNvPr id="7" name="Text Placeholder 6">
            <a:extLst>
              <a:ext uri="{FF2B5EF4-FFF2-40B4-BE49-F238E27FC236}">
                <a16:creationId xmlns:a16="http://schemas.microsoft.com/office/drawing/2014/main" id="{4854CD9D-2514-4E14-A356-D0307B6563EE}"/>
              </a:ext>
            </a:extLst>
          </p:cNvPr>
          <p:cNvSpPr>
            <a:spLocks noGrp="1"/>
          </p:cNvSpPr>
          <p:nvPr>
            <p:ph type="body" sz="quarter" idx="15"/>
          </p:nvPr>
        </p:nvSpPr>
        <p:spPr>
          <a:xfrm>
            <a:off x="457200" y="7406640"/>
            <a:ext cx="6863930" cy="210312"/>
          </a:xfrm>
          <a:prstGeom prst="rect">
            <a:avLst/>
          </a:prstGeom>
        </p:spPr>
        <p:txBody>
          <a:bodyPr lIns="0" rIns="0" anchor="b" anchorCtr="0"/>
          <a:lstStyle>
            <a:lvl1pPr marL="0" indent="0">
              <a:buNone/>
              <a:defRPr sz="800" cap="all" baseline="0">
                <a:solidFill>
                  <a:schemeClr val="bg1">
                    <a:lumMod val="50000"/>
                  </a:schemeClr>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cxnSp>
        <p:nvCxnSpPr>
          <p:cNvPr id="8" name="Straight Connector 7">
            <a:extLst>
              <a:ext uri="{FF2B5EF4-FFF2-40B4-BE49-F238E27FC236}">
                <a16:creationId xmlns:a16="http://schemas.microsoft.com/office/drawing/2014/main" id="{5A8E77FB-F149-4903-AEC4-0D1A0CA6BEA1}"/>
              </a:ext>
            </a:extLst>
          </p:cNvPr>
          <p:cNvCxnSpPr>
            <a:cxnSpLocks/>
          </p:cNvCxnSpPr>
          <p:nvPr userDrawn="1"/>
        </p:nvCxnSpPr>
        <p:spPr>
          <a:xfrm>
            <a:off x="0" y="2450123"/>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255DE0D-3EB8-4F4A-89F3-C20461DB04BE}"/>
              </a:ext>
            </a:extLst>
          </p:cNvPr>
          <p:cNvPicPr>
            <a:picLocks noChangeAspect="1"/>
          </p:cNvPicPr>
          <p:nvPr userDrawn="1"/>
        </p:nvPicPr>
        <p:blipFill>
          <a:blip r:embed="rId2"/>
          <a:stretch>
            <a:fillRect/>
          </a:stretch>
        </p:blipFill>
        <p:spPr>
          <a:xfrm>
            <a:off x="7989838" y="446873"/>
            <a:ext cx="1600401" cy="258651"/>
          </a:xfrm>
          <a:prstGeom prst="rect">
            <a:avLst/>
          </a:prstGeom>
        </p:spPr>
      </p:pic>
    </p:spTree>
    <p:extLst>
      <p:ext uri="{BB962C8B-B14F-4D97-AF65-F5344CB8AC3E}">
        <p14:creationId xmlns:p14="http://schemas.microsoft.com/office/powerpoint/2010/main" val="373988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 text w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59BE-B577-43C5-80B6-0E856400E7CE}"/>
              </a:ext>
            </a:extLst>
          </p:cNvPr>
          <p:cNvSpPr>
            <a:spLocks noGrp="1"/>
          </p:cNvSpPr>
          <p:nvPr>
            <p:ph type="title"/>
          </p:nvPr>
        </p:nvSpPr>
        <p:spPr>
          <a:xfrm>
            <a:off x="457200" y="969264"/>
            <a:ext cx="9144000" cy="265176"/>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3EC3329-4BAD-4843-AB76-ABB6E535D982}"/>
              </a:ext>
            </a:extLst>
          </p:cNvPr>
          <p:cNvSpPr>
            <a:spLocks noGrp="1"/>
          </p:cNvSpPr>
          <p:nvPr>
            <p:ph type="sldNum" sz="quarter" idx="10"/>
          </p:nvPr>
        </p:nvSpPr>
        <p:spPr/>
        <p:txBody>
          <a:bodyPr/>
          <a:lstStyle/>
          <a:p>
            <a:fld id="{2FB8B14C-A9A1-D542-AE12-5966728CB092}" type="slidenum">
              <a:rPr lang="en-US" smtClean="0"/>
              <a:pPr/>
              <a:t>‹#›</a:t>
            </a:fld>
            <a:endParaRPr lang="en-US" dirty="0"/>
          </a:p>
        </p:txBody>
      </p:sp>
      <p:sp>
        <p:nvSpPr>
          <p:cNvPr id="4" name="Text Placeholder 3">
            <a:extLst>
              <a:ext uri="{FF2B5EF4-FFF2-40B4-BE49-F238E27FC236}">
                <a16:creationId xmlns:a16="http://schemas.microsoft.com/office/drawing/2014/main" id="{01FA84CC-B2E7-4795-8825-EA01B36D6284}"/>
              </a:ext>
            </a:extLst>
          </p:cNvPr>
          <p:cNvSpPr>
            <a:spLocks noGrp="1"/>
          </p:cNvSpPr>
          <p:nvPr>
            <p:ph type="body" sz="quarter" idx="12" hasCustomPrompt="1"/>
          </p:nvPr>
        </p:nvSpPr>
        <p:spPr>
          <a:xfrm>
            <a:off x="472825" y="2053723"/>
            <a:ext cx="9152438" cy="4964698"/>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a:extLst>
              <a:ext uri="{FF2B5EF4-FFF2-40B4-BE49-F238E27FC236}">
                <a16:creationId xmlns:a16="http://schemas.microsoft.com/office/drawing/2014/main" id="{6F7ED790-B561-42F7-BFA7-8A524CF1C1C3}"/>
              </a:ext>
            </a:extLst>
          </p:cNvPr>
          <p:cNvSpPr>
            <a:spLocks noGrp="1"/>
          </p:cNvSpPr>
          <p:nvPr>
            <p:ph type="body" sz="quarter" idx="11"/>
          </p:nvPr>
        </p:nvSpPr>
        <p:spPr>
          <a:xfrm>
            <a:off x="457200" y="1272146"/>
            <a:ext cx="9144000" cy="247735"/>
          </a:xfrm>
          <a:prstGeom prst="rect">
            <a:avLst/>
          </a:prstGeom>
        </p:spPr>
        <p:txBody>
          <a:bodyPr lIns="0" tIns="0" rIns="0" bIns="0" anchor="ctr" anchorCtr="0">
            <a:noAutofit/>
          </a:bodyPr>
          <a:lstStyle>
            <a:lvl1pPr marL="0" indent="0">
              <a:buFontTx/>
              <a:buNone/>
              <a:defRPr sz="1400" b="1">
                <a:solidFill>
                  <a:srgbClr val="00468B"/>
                </a:solidFill>
              </a:defRPr>
            </a:lvl1pPr>
            <a:lvl2pPr marL="503237" indent="0">
              <a:buFontTx/>
              <a:buNone/>
              <a:defRPr b="1"/>
            </a:lvl2pPr>
            <a:lvl3pPr marL="1006475" indent="0">
              <a:buFontTx/>
              <a:buNone/>
              <a:defRPr b="1"/>
            </a:lvl3pPr>
            <a:lvl4pPr marL="1508125" indent="0">
              <a:buFontTx/>
              <a:buNone/>
              <a:defRPr b="1"/>
            </a:lvl4pPr>
            <a:lvl5pPr marL="2011363" indent="0">
              <a:buFontTx/>
              <a:buNone/>
              <a:defRPr b="1"/>
            </a:lvl5pPr>
          </a:lstStyle>
          <a:p>
            <a:pPr lvl="0"/>
            <a:r>
              <a:rPr lang="en-US"/>
              <a:t>Edit Master text styles</a:t>
            </a:r>
          </a:p>
        </p:txBody>
      </p:sp>
      <p:sp>
        <p:nvSpPr>
          <p:cNvPr id="7" name="Text Placeholder 3">
            <a:extLst>
              <a:ext uri="{FF2B5EF4-FFF2-40B4-BE49-F238E27FC236}">
                <a16:creationId xmlns:a16="http://schemas.microsoft.com/office/drawing/2014/main" id="{9BEC9933-22B5-43B0-8067-A0E4ED720E3F}"/>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Tree>
    <p:extLst>
      <p:ext uri="{BB962C8B-B14F-4D97-AF65-F5344CB8AC3E}">
        <p14:creationId xmlns:p14="http://schemas.microsoft.com/office/powerpoint/2010/main" val="194986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s w bold first lin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8" name="Text Placeholder 3">
            <a:extLst>
              <a:ext uri="{FF2B5EF4-FFF2-40B4-BE49-F238E27FC236}">
                <a16:creationId xmlns:a16="http://schemas.microsoft.com/office/drawing/2014/main" id="{7D58DEFB-2C99-4744-9990-9AB021C40421}"/>
              </a:ext>
            </a:extLst>
          </p:cNvPr>
          <p:cNvSpPr>
            <a:spLocks noGrp="1"/>
          </p:cNvSpPr>
          <p:nvPr>
            <p:ph type="body" sz="quarter" idx="12" hasCustomPrompt="1"/>
          </p:nvPr>
        </p:nvSpPr>
        <p:spPr>
          <a:xfrm>
            <a:off x="472825" y="2053723"/>
            <a:ext cx="9152438" cy="4964698"/>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400" b="1">
                <a:solidFill>
                  <a:srgbClr val="00468B"/>
                </a:solidFill>
              </a:defRPr>
            </a:lvl1pPr>
            <a:lvl2pPr marL="111125" indent="-111125">
              <a:lnSpc>
                <a:spcPct val="100000"/>
              </a:lnSpc>
              <a:spcBef>
                <a:spcPts val="0"/>
              </a:spcBef>
              <a:spcAft>
                <a:spcPts val="600"/>
              </a:spcAft>
              <a:buClr>
                <a:srgbClr val="00B5D1"/>
              </a:buClr>
              <a:buFont typeface="Arial" panose="020B0604020202020204" pitchFamily="34" charset="0"/>
              <a:buChar char="•"/>
              <a:tabLst/>
              <a:defRPr sz="1200"/>
            </a:lvl2pPr>
            <a:lvl3pPr marL="231775" indent="-112713">
              <a:lnSpc>
                <a:spcPct val="100000"/>
              </a:lnSpc>
              <a:spcBef>
                <a:spcPts val="0"/>
              </a:spcBef>
              <a:spcAft>
                <a:spcPts val="600"/>
              </a:spcAft>
              <a:buClr>
                <a:srgbClr val="00B5D1"/>
              </a:buClr>
              <a:buFont typeface="Arial" panose="020B0604020202020204" pitchFamily="34" charset="0"/>
              <a:buChar char="‒"/>
              <a:tabLst/>
              <a:defRPr sz="1200"/>
            </a:lvl3pPr>
            <a:lvl4pPr marL="346075" indent="-119063">
              <a:lnSpc>
                <a:spcPct val="100000"/>
              </a:lnSpc>
              <a:spcBef>
                <a:spcPts val="0"/>
              </a:spcBef>
              <a:spcAft>
                <a:spcPts val="600"/>
              </a:spcAft>
              <a:buClr>
                <a:srgbClr val="00B5D1"/>
              </a:buClr>
              <a:buFont typeface="Courier New" panose="02070309020205020404" pitchFamily="49" charset="0"/>
              <a:buChar char="o"/>
              <a:tabLst/>
              <a:defRPr sz="1200"/>
            </a:lvl4pPr>
            <a:lvl5pPr marL="461963"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1" name="Title Placeholder 16">
            <a:extLst>
              <a:ext uri="{FF2B5EF4-FFF2-40B4-BE49-F238E27FC236}">
                <a16:creationId xmlns:a16="http://schemas.microsoft.com/office/drawing/2014/main" id="{990831EF-AF64-47B6-87EF-FAA212DF1433}"/>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296485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s w bold first line w subhea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8" name="Text Placeholder 3">
            <a:extLst>
              <a:ext uri="{FF2B5EF4-FFF2-40B4-BE49-F238E27FC236}">
                <a16:creationId xmlns:a16="http://schemas.microsoft.com/office/drawing/2014/main" id="{7D58DEFB-2C99-4744-9990-9AB021C40421}"/>
              </a:ext>
            </a:extLst>
          </p:cNvPr>
          <p:cNvSpPr>
            <a:spLocks noGrp="1"/>
          </p:cNvSpPr>
          <p:nvPr>
            <p:ph type="body" sz="quarter" idx="12" hasCustomPrompt="1"/>
          </p:nvPr>
        </p:nvSpPr>
        <p:spPr>
          <a:xfrm>
            <a:off x="472825" y="2053723"/>
            <a:ext cx="9152438" cy="4964698"/>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400" b="1">
                <a:solidFill>
                  <a:srgbClr val="00468B"/>
                </a:solidFill>
              </a:defRPr>
            </a:lvl1pPr>
            <a:lvl2pPr marL="111125" indent="-111125">
              <a:lnSpc>
                <a:spcPct val="100000"/>
              </a:lnSpc>
              <a:spcBef>
                <a:spcPts val="0"/>
              </a:spcBef>
              <a:spcAft>
                <a:spcPts val="600"/>
              </a:spcAft>
              <a:buClr>
                <a:srgbClr val="00B5D1"/>
              </a:buClr>
              <a:buFont typeface="Arial" panose="020B0604020202020204" pitchFamily="34" charset="0"/>
              <a:buChar char="•"/>
              <a:tabLst/>
              <a:defRPr sz="1200"/>
            </a:lvl2pPr>
            <a:lvl3pPr marL="231775" indent="-112713">
              <a:lnSpc>
                <a:spcPct val="100000"/>
              </a:lnSpc>
              <a:spcBef>
                <a:spcPts val="0"/>
              </a:spcBef>
              <a:spcAft>
                <a:spcPts val="600"/>
              </a:spcAft>
              <a:buClr>
                <a:srgbClr val="00B5D1"/>
              </a:buClr>
              <a:buFont typeface="Arial" panose="020B0604020202020204" pitchFamily="34" charset="0"/>
              <a:buChar char="‒"/>
              <a:tabLst/>
              <a:defRPr sz="1200"/>
            </a:lvl3pPr>
            <a:lvl4pPr marL="346075" indent="-119063">
              <a:lnSpc>
                <a:spcPct val="100000"/>
              </a:lnSpc>
              <a:spcBef>
                <a:spcPts val="0"/>
              </a:spcBef>
              <a:spcAft>
                <a:spcPts val="600"/>
              </a:spcAft>
              <a:buClr>
                <a:srgbClr val="00B5D1"/>
              </a:buClr>
              <a:buFont typeface="Courier New" panose="02070309020205020404" pitchFamily="49" charset="0"/>
              <a:buChar char="o"/>
              <a:tabLst/>
              <a:defRPr sz="1200"/>
            </a:lvl4pPr>
            <a:lvl5pPr marL="461963"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6" name="Title 1">
            <a:extLst>
              <a:ext uri="{FF2B5EF4-FFF2-40B4-BE49-F238E27FC236}">
                <a16:creationId xmlns:a16="http://schemas.microsoft.com/office/drawing/2014/main" id="{9C14FCA3-0B2E-487D-A327-4AAE5B02F0B7}"/>
              </a:ext>
            </a:extLst>
          </p:cNvPr>
          <p:cNvSpPr>
            <a:spLocks noGrp="1"/>
          </p:cNvSpPr>
          <p:nvPr>
            <p:ph type="title"/>
          </p:nvPr>
        </p:nvSpPr>
        <p:spPr>
          <a:xfrm>
            <a:off x="457200" y="969264"/>
            <a:ext cx="9144000" cy="265176"/>
          </a:xfrm>
        </p:spPr>
        <p:txBody>
          <a:body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22C76760-ED65-4B4B-A03B-AA94740D892F}"/>
              </a:ext>
            </a:extLst>
          </p:cNvPr>
          <p:cNvSpPr>
            <a:spLocks noGrp="1"/>
          </p:cNvSpPr>
          <p:nvPr>
            <p:ph type="body" sz="quarter" idx="11"/>
          </p:nvPr>
        </p:nvSpPr>
        <p:spPr>
          <a:xfrm>
            <a:off x="457200" y="1272146"/>
            <a:ext cx="9144000" cy="247735"/>
          </a:xfrm>
          <a:prstGeom prst="rect">
            <a:avLst/>
          </a:prstGeom>
        </p:spPr>
        <p:txBody>
          <a:bodyPr lIns="0" tIns="0" rIns="0" bIns="0" anchor="ctr" anchorCtr="0">
            <a:noAutofit/>
          </a:bodyPr>
          <a:lstStyle>
            <a:lvl1pPr marL="0" indent="0">
              <a:buFontTx/>
              <a:buNone/>
              <a:defRPr sz="1400" b="1">
                <a:solidFill>
                  <a:srgbClr val="00468B"/>
                </a:solidFill>
              </a:defRPr>
            </a:lvl1pPr>
            <a:lvl2pPr marL="503237" indent="0">
              <a:buFontTx/>
              <a:buNone/>
              <a:defRPr b="1"/>
            </a:lvl2pPr>
            <a:lvl3pPr marL="1006475" indent="0">
              <a:buFontTx/>
              <a:buNone/>
              <a:defRPr b="1"/>
            </a:lvl3pPr>
            <a:lvl4pPr marL="1508125" indent="0">
              <a:buFontTx/>
              <a:buNone/>
              <a:defRPr b="1"/>
            </a:lvl4pPr>
            <a:lvl5pPr marL="2011363" indent="0">
              <a:buFontTx/>
              <a:buNone/>
              <a:defRPr b="1"/>
            </a:lvl5pPr>
          </a:lstStyle>
          <a:p>
            <a:pPr lvl="0"/>
            <a:r>
              <a:rPr lang="en-US"/>
              <a:t>Edit Master text styles</a:t>
            </a:r>
          </a:p>
        </p:txBody>
      </p:sp>
    </p:spTree>
    <p:extLst>
      <p:ext uri="{BB962C8B-B14F-4D97-AF65-F5344CB8AC3E}">
        <p14:creationId xmlns:p14="http://schemas.microsoft.com/office/powerpoint/2010/main" val="735611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s w bold first line 2 colum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8" name="Text Placeholder 3">
            <a:extLst>
              <a:ext uri="{FF2B5EF4-FFF2-40B4-BE49-F238E27FC236}">
                <a16:creationId xmlns:a16="http://schemas.microsoft.com/office/drawing/2014/main" id="{7D58DEFB-2C99-4744-9990-9AB021C40421}"/>
              </a:ext>
            </a:extLst>
          </p:cNvPr>
          <p:cNvSpPr>
            <a:spLocks noGrp="1"/>
          </p:cNvSpPr>
          <p:nvPr>
            <p:ph type="body" sz="quarter" idx="12" hasCustomPrompt="1"/>
          </p:nvPr>
        </p:nvSpPr>
        <p:spPr>
          <a:xfrm>
            <a:off x="472825" y="2053723"/>
            <a:ext cx="4389120" cy="4964698"/>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400" b="1">
                <a:solidFill>
                  <a:srgbClr val="00468B"/>
                </a:solidFill>
              </a:defRPr>
            </a:lvl1pPr>
            <a:lvl2pPr marL="111125" indent="-111125">
              <a:lnSpc>
                <a:spcPct val="100000"/>
              </a:lnSpc>
              <a:spcBef>
                <a:spcPts val="0"/>
              </a:spcBef>
              <a:spcAft>
                <a:spcPts val="600"/>
              </a:spcAft>
              <a:buClr>
                <a:srgbClr val="00B5D1"/>
              </a:buClr>
              <a:buFont typeface="Arial" panose="020B0604020202020204" pitchFamily="34" charset="0"/>
              <a:buChar char="•"/>
              <a:tabLst/>
              <a:defRPr sz="1200"/>
            </a:lvl2pPr>
            <a:lvl3pPr marL="231775" indent="-112713">
              <a:lnSpc>
                <a:spcPct val="100000"/>
              </a:lnSpc>
              <a:spcBef>
                <a:spcPts val="0"/>
              </a:spcBef>
              <a:spcAft>
                <a:spcPts val="600"/>
              </a:spcAft>
              <a:buClr>
                <a:srgbClr val="00B5D1"/>
              </a:buClr>
              <a:buFont typeface="Arial" panose="020B0604020202020204" pitchFamily="34" charset="0"/>
              <a:buChar char="‒"/>
              <a:tabLst/>
              <a:defRPr sz="1200"/>
            </a:lvl3pPr>
            <a:lvl4pPr marL="346075" indent="-119063">
              <a:lnSpc>
                <a:spcPct val="100000"/>
              </a:lnSpc>
              <a:spcBef>
                <a:spcPts val="0"/>
              </a:spcBef>
              <a:spcAft>
                <a:spcPts val="600"/>
              </a:spcAft>
              <a:buClr>
                <a:srgbClr val="00B5D1"/>
              </a:buClr>
              <a:buFont typeface="Courier New" panose="02070309020205020404" pitchFamily="49" charset="0"/>
              <a:buChar char="o"/>
              <a:tabLst/>
              <a:defRPr sz="1200"/>
            </a:lvl4pPr>
            <a:lvl5pPr marL="461963"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1" name="Title Placeholder 16">
            <a:extLst>
              <a:ext uri="{FF2B5EF4-FFF2-40B4-BE49-F238E27FC236}">
                <a16:creationId xmlns:a16="http://schemas.microsoft.com/office/drawing/2014/main" id="{990831EF-AF64-47B6-87EF-FAA212DF1433}"/>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7995C4C6-FAB5-469F-A079-3C099CF74D13}"/>
              </a:ext>
            </a:extLst>
          </p:cNvPr>
          <p:cNvSpPr>
            <a:spLocks noGrp="1"/>
          </p:cNvSpPr>
          <p:nvPr>
            <p:ph type="body" sz="quarter" idx="14" hasCustomPrompt="1"/>
          </p:nvPr>
        </p:nvSpPr>
        <p:spPr>
          <a:xfrm>
            <a:off x="5196455" y="2053723"/>
            <a:ext cx="4389120" cy="4964698"/>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400" b="1">
                <a:solidFill>
                  <a:srgbClr val="00468B"/>
                </a:solidFill>
              </a:defRPr>
            </a:lvl1pPr>
            <a:lvl2pPr marL="111125" indent="-111125">
              <a:lnSpc>
                <a:spcPct val="100000"/>
              </a:lnSpc>
              <a:spcBef>
                <a:spcPts val="0"/>
              </a:spcBef>
              <a:spcAft>
                <a:spcPts val="600"/>
              </a:spcAft>
              <a:buClr>
                <a:srgbClr val="00B5D1"/>
              </a:buClr>
              <a:buFont typeface="Arial" panose="020B0604020202020204" pitchFamily="34" charset="0"/>
              <a:buChar char="•"/>
              <a:tabLst/>
              <a:defRPr sz="1200"/>
            </a:lvl2pPr>
            <a:lvl3pPr marL="231775" indent="-112713">
              <a:lnSpc>
                <a:spcPct val="100000"/>
              </a:lnSpc>
              <a:spcBef>
                <a:spcPts val="0"/>
              </a:spcBef>
              <a:spcAft>
                <a:spcPts val="600"/>
              </a:spcAft>
              <a:buClr>
                <a:srgbClr val="00B5D1"/>
              </a:buClr>
              <a:buFont typeface="Arial" panose="020B0604020202020204" pitchFamily="34" charset="0"/>
              <a:buChar char="‒"/>
              <a:tabLst/>
              <a:defRPr sz="1200"/>
            </a:lvl3pPr>
            <a:lvl4pPr marL="346075" indent="-119063">
              <a:lnSpc>
                <a:spcPct val="100000"/>
              </a:lnSpc>
              <a:spcBef>
                <a:spcPts val="0"/>
              </a:spcBef>
              <a:spcAft>
                <a:spcPts val="600"/>
              </a:spcAft>
              <a:buClr>
                <a:srgbClr val="00B5D1"/>
              </a:buClr>
              <a:buFont typeface="Courier New" panose="02070309020205020404" pitchFamily="49" charset="0"/>
              <a:buChar char="o"/>
              <a:tabLst/>
              <a:defRPr sz="1200"/>
            </a:lvl4pPr>
            <a:lvl5pPr marL="461963"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2264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w bold first line 2 column w subhea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8" name="Text Placeholder 3">
            <a:extLst>
              <a:ext uri="{FF2B5EF4-FFF2-40B4-BE49-F238E27FC236}">
                <a16:creationId xmlns:a16="http://schemas.microsoft.com/office/drawing/2014/main" id="{7D58DEFB-2C99-4744-9990-9AB021C40421}"/>
              </a:ext>
            </a:extLst>
          </p:cNvPr>
          <p:cNvSpPr>
            <a:spLocks noGrp="1"/>
          </p:cNvSpPr>
          <p:nvPr>
            <p:ph type="body" sz="quarter" idx="12" hasCustomPrompt="1"/>
          </p:nvPr>
        </p:nvSpPr>
        <p:spPr>
          <a:xfrm>
            <a:off x="472825" y="2053723"/>
            <a:ext cx="4389120" cy="4964698"/>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400" b="1">
                <a:solidFill>
                  <a:srgbClr val="00468B"/>
                </a:solidFill>
              </a:defRPr>
            </a:lvl1pPr>
            <a:lvl2pPr marL="111125" indent="-111125">
              <a:lnSpc>
                <a:spcPct val="100000"/>
              </a:lnSpc>
              <a:spcBef>
                <a:spcPts val="0"/>
              </a:spcBef>
              <a:spcAft>
                <a:spcPts val="600"/>
              </a:spcAft>
              <a:buClr>
                <a:srgbClr val="00B5D1"/>
              </a:buClr>
              <a:buFont typeface="Arial" panose="020B0604020202020204" pitchFamily="34" charset="0"/>
              <a:buChar char="•"/>
              <a:tabLst/>
              <a:defRPr sz="1200"/>
            </a:lvl2pPr>
            <a:lvl3pPr marL="231775" indent="-112713">
              <a:lnSpc>
                <a:spcPct val="100000"/>
              </a:lnSpc>
              <a:spcBef>
                <a:spcPts val="0"/>
              </a:spcBef>
              <a:spcAft>
                <a:spcPts val="600"/>
              </a:spcAft>
              <a:buClr>
                <a:srgbClr val="00B5D1"/>
              </a:buClr>
              <a:buFont typeface="Arial" panose="020B0604020202020204" pitchFamily="34" charset="0"/>
              <a:buChar char="‒"/>
              <a:tabLst/>
              <a:defRPr sz="1200"/>
            </a:lvl3pPr>
            <a:lvl4pPr marL="346075" indent="-119063">
              <a:lnSpc>
                <a:spcPct val="100000"/>
              </a:lnSpc>
              <a:spcBef>
                <a:spcPts val="0"/>
              </a:spcBef>
              <a:spcAft>
                <a:spcPts val="600"/>
              </a:spcAft>
              <a:buClr>
                <a:srgbClr val="00B5D1"/>
              </a:buClr>
              <a:buFont typeface="Courier New" panose="02070309020205020404" pitchFamily="49" charset="0"/>
              <a:buChar char="o"/>
              <a:tabLst/>
              <a:defRPr sz="1200"/>
            </a:lvl4pPr>
            <a:lvl5pPr marL="461963"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6" name="Text Placeholder 3">
            <a:extLst>
              <a:ext uri="{FF2B5EF4-FFF2-40B4-BE49-F238E27FC236}">
                <a16:creationId xmlns:a16="http://schemas.microsoft.com/office/drawing/2014/main" id="{7995C4C6-FAB5-469F-A079-3C099CF74D13}"/>
              </a:ext>
            </a:extLst>
          </p:cNvPr>
          <p:cNvSpPr>
            <a:spLocks noGrp="1"/>
          </p:cNvSpPr>
          <p:nvPr>
            <p:ph type="body" sz="quarter" idx="14" hasCustomPrompt="1"/>
          </p:nvPr>
        </p:nvSpPr>
        <p:spPr>
          <a:xfrm>
            <a:off x="5196455" y="2053723"/>
            <a:ext cx="4389120" cy="4964698"/>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400" b="1">
                <a:solidFill>
                  <a:srgbClr val="00468B"/>
                </a:solidFill>
              </a:defRPr>
            </a:lvl1pPr>
            <a:lvl2pPr marL="111125" indent="-111125">
              <a:lnSpc>
                <a:spcPct val="100000"/>
              </a:lnSpc>
              <a:spcBef>
                <a:spcPts val="0"/>
              </a:spcBef>
              <a:spcAft>
                <a:spcPts val="600"/>
              </a:spcAft>
              <a:buClr>
                <a:srgbClr val="00B5D1"/>
              </a:buClr>
              <a:buFont typeface="Arial" panose="020B0604020202020204" pitchFamily="34" charset="0"/>
              <a:buChar char="•"/>
              <a:tabLst/>
              <a:defRPr sz="1200"/>
            </a:lvl2pPr>
            <a:lvl3pPr marL="231775" indent="-112713">
              <a:lnSpc>
                <a:spcPct val="100000"/>
              </a:lnSpc>
              <a:spcBef>
                <a:spcPts val="0"/>
              </a:spcBef>
              <a:spcAft>
                <a:spcPts val="600"/>
              </a:spcAft>
              <a:buClr>
                <a:srgbClr val="00B5D1"/>
              </a:buClr>
              <a:buFont typeface="Arial" panose="020B0604020202020204" pitchFamily="34" charset="0"/>
              <a:buChar char="‒"/>
              <a:tabLst/>
              <a:defRPr sz="1200"/>
            </a:lvl3pPr>
            <a:lvl4pPr marL="346075" indent="-119063">
              <a:lnSpc>
                <a:spcPct val="100000"/>
              </a:lnSpc>
              <a:spcBef>
                <a:spcPts val="0"/>
              </a:spcBef>
              <a:spcAft>
                <a:spcPts val="600"/>
              </a:spcAft>
              <a:buClr>
                <a:srgbClr val="00B5D1"/>
              </a:buClr>
              <a:buFont typeface="Courier New" panose="02070309020205020404" pitchFamily="49" charset="0"/>
              <a:buChar char="o"/>
              <a:tabLst/>
              <a:defRPr sz="1200"/>
            </a:lvl4pPr>
            <a:lvl5pPr marL="461963"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AB9CB406-6282-4601-A920-742450A51F14}"/>
              </a:ext>
            </a:extLst>
          </p:cNvPr>
          <p:cNvSpPr>
            <a:spLocks noGrp="1"/>
          </p:cNvSpPr>
          <p:nvPr>
            <p:ph type="title"/>
          </p:nvPr>
        </p:nvSpPr>
        <p:spPr>
          <a:xfrm>
            <a:off x="457200" y="969264"/>
            <a:ext cx="9144000" cy="265176"/>
          </a:xfrm>
        </p:spPr>
        <p:txBody>
          <a:body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07FA043B-5BFF-425A-99D5-0D590BD4743A}"/>
              </a:ext>
            </a:extLst>
          </p:cNvPr>
          <p:cNvSpPr>
            <a:spLocks noGrp="1"/>
          </p:cNvSpPr>
          <p:nvPr>
            <p:ph type="body" sz="quarter" idx="11"/>
          </p:nvPr>
        </p:nvSpPr>
        <p:spPr>
          <a:xfrm>
            <a:off x="457200" y="1272146"/>
            <a:ext cx="9144000" cy="247735"/>
          </a:xfrm>
          <a:prstGeom prst="rect">
            <a:avLst/>
          </a:prstGeom>
        </p:spPr>
        <p:txBody>
          <a:bodyPr lIns="0" tIns="0" rIns="0" bIns="0" anchor="ctr" anchorCtr="0">
            <a:noAutofit/>
          </a:bodyPr>
          <a:lstStyle>
            <a:lvl1pPr marL="0" indent="0">
              <a:buFontTx/>
              <a:buNone/>
              <a:defRPr sz="1400" b="1">
                <a:solidFill>
                  <a:srgbClr val="00468B"/>
                </a:solidFill>
              </a:defRPr>
            </a:lvl1pPr>
            <a:lvl2pPr marL="503237" indent="0">
              <a:buFontTx/>
              <a:buNone/>
              <a:defRPr b="1"/>
            </a:lvl2pPr>
            <a:lvl3pPr marL="1006475" indent="0">
              <a:buFontTx/>
              <a:buNone/>
              <a:defRPr b="1"/>
            </a:lvl3pPr>
            <a:lvl4pPr marL="1508125" indent="0">
              <a:buFontTx/>
              <a:buNone/>
              <a:defRPr b="1"/>
            </a:lvl4pPr>
            <a:lvl5pPr marL="2011363" indent="0">
              <a:buFontTx/>
              <a:buNone/>
              <a:defRPr b="1"/>
            </a:lvl5pPr>
          </a:lstStyle>
          <a:p>
            <a:pPr lvl="0"/>
            <a:r>
              <a:rPr lang="en-US"/>
              <a:t>Edit Master text styles</a:t>
            </a:r>
          </a:p>
        </p:txBody>
      </p:sp>
    </p:spTree>
    <p:extLst>
      <p:ext uri="{BB962C8B-B14F-4D97-AF65-F5344CB8AC3E}">
        <p14:creationId xmlns:p14="http://schemas.microsoft.com/office/powerpoint/2010/main" val="393926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tro line, bullets w bold first lin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2" name="Text Placeholder 9">
            <a:extLst>
              <a:ext uri="{FF2B5EF4-FFF2-40B4-BE49-F238E27FC236}">
                <a16:creationId xmlns:a16="http://schemas.microsoft.com/office/drawing/2014/main" id="{AD0821B0-181E-EB48-BE73-78947CF3279E}"/>
              </a:ext>
            </a:extLst>
          </p:cNvPr>
          <p:cNvSpPr>
            <a:spLocks noGrp="1"/>
          </p:cNvSpPr>
          <p:nvPr>
            <p:ph type="body" sz="quarter" idx="11" hasCustomPrompt="1"/>
          </p:nvPr>
        </p:nvSpPr>
        <p:spPr>
          <a:xfrm>
            <a:off x="471571" y="2048117"/>
            <a:ext cx="9121608" cy="394141"/>
          </a:xfrm>
          <a:prstGeom prst="rect">
            <a:avLst/>
          </a:prstGeom>
        </p:spPr>
        <p:txBody>
          <a:bodyPr lIns="0" tIns="0" rIns="0" bIns="0"/>
          <a:lstStyle>
            <a:lvl1pPr marL="0" indent="0">
              <a:buNone/>
              <a:defRPr sz="1400" b="1">
                <a:solidFill>
                  <a:srgbClr val="00B5D1"/>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4" name="Text Placeholder 3">
            <a:extLst>
              <a:ext uri="{FF2B5EF4-FFF2-40B4-BE49-F238E27FC236}">
                <a16:creationId xmlns:a16="http://schemas.microsoft.com/office/drawing/2014/main" id="{85CCEA44-B788-3244-98AF-2C523C79C58E}"/>
              </a:ext>
            </a:extLst>
          </p:cNvPr>
          <p:cNvSpPr>
            <a:spLocks noGrp="1"/>
          </p:cNvSpPr>
          <p:nvPr>
            <p:ph type="body" sz="quarter" idx="12" hasCustomPrompt="1"/>
          </p:nvPr>
        </p:nvSpPr>
        <p:spPr>
          <a:xfrm>
            <a:off x="472825" y="2446754"/>
            <a:ext cx="9136396" cy="4427288"/>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400" b="1">
                <a:solidFill>
                  <a:srgbClr val="00468B"/>
                </a:solidFill>
              </a:defRPr>
            </a:lvl1pPr>
            <a:lvl2pPr marL="111125" indent="-111125">
              <a:lnSpc>
                <a:spcPct val="100000"/>
              </a:lnSpc>
              <a:spcBef>
                <a:spcPts val="0"/>
              </a:spcBef>
              <a:spcAft>
                <a:spcPts val="600"/>
              </a:spcAft>
              <a:buClr>
                <a:srgbClr val="00B5D1"/>
              </a:buClr>
              <a:buFont typeface="Arial" panose="020B0604020202020204" pitchFamily="34" charset="0"/>
              <a:buChar char="•"/>
              <a:tabLst/>
              <a:defRPr sz="1200"/>
            </a:lvl2pPr>
            <a:lvl3pPr marL="231775" indent="-112713">
              <a:lnSpc>
                <a:spcPct val="100000"/>
              </a:lnSpc>
              <a:spcBef>
                <a:spcPts val="0"/>
              </a:spcBef>
              <a:spcAft>
                <a:spcPts val="600"/>
              </a:spcAft>
              <a:buClr>
                <a:srgbClr val="00B5D1"/>
              </a:buClr>
              <a:buFont typeface="Arial" panose="020B0604020202020204" pitchFamily="34" charset="0"/>
              <a:buChar char="‒"/>
              <a:tabLst/>
              <a:defRPr sz="1200"/>
            </a:lvl3pPr>
            <a:lvl4pPr marL="346075" indent="-119063">
              <a:lnSpc>
                <a:spcPct val="100000"/>
              </a:lnSpc>
              <a:spcBef>
                <a:spcPts val="0"/>
              </a:spcBef>
              <a:spcAft>
                <a:spcPts val="600"/>
              </a:spcAft>
              <a:buClr>
                <a:srgbClr val="00B5D1"/>
              </a:buClr>
              <a:buFont typeface="Courier New" panose="02070309020205020404" pitchFamily="49" charset="0"/>
              <a:buChar char="o"/>
              <a:tabLst/>
              <a:defRPr sz="1200"/>
            </a:lvl4pPr>
            <a:lvl5pPr marL="461963" indent="-115888">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4ED86B81-845C-9B40-AD6E-9CB0555146BD}"/>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8" name="Title Placeholder 16">
            <a:extLst>
              <a:ext uri="{FF2B5EF4-FFF2-40B4-BE49-F238E27FC236}">
                <a16:creationId xmlns:a16="http://schemas.microsoft.com/office/drawing/2014/main" id="{AB42B0A0-55D9-4738-B4C1-4EF501C8801D}"/>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1248924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s w distinct categori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cxnSp>
        <p:nvCxnSpPr>
          <p:cNvPr id="30" name="Straight Connector 29">
            <a:extLst>
              <a:ext uri="{FF2B5EF4-FFF2-40B4-BE49-F238E27FC236}">
                <a16:creationId xmlns:a16="http://schemas.microsoft.com/office/drawing/2014/main" id="{D3644F85-E991-CA4E-B7D7-603F817E81B1}"/>
              </a:ext>
            </a:extLst>
          </p:cNvPr>
          <p:cNvCxnSpPr>
            <a:cxnSpLocks/>
          </p:cNvCxnSpPr>
          <p:nvPr/>
        </p:nvCxnSpPr>
        <p:spPr>
          <a:xfrm>
            <a:off x="3373751" y="2057400"/>
            <a:ext cx="0" cy="4624137"/>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AC8576-B0C6-3A4B-B485-E86AE5198D69}"/>
              </a:ext>
            </a:extLst>
          </p:cNvPr>
          <p:cNvCxnSpPr>
            <a:cxnSpLocks/>
          </p:cNvCxnSpPr>
          <p:nvPr/>
        </p:nvCxnSpPr>
        <p:spPr>
          <a:xfrm>
            <a:off x="6552302" y="2057400"/>
            <a:ext cx="0" cy="4624137"/>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30280D4A-F68D-9440-96FE-5E239859FBBD}"/>
              </a:ext>
            </a:extLst>
          </p:cNvPr>
          <p:cNvSpPr>
            <a:spLocks noGrp="1"/>
          </p:cNvSpPr>
          <p:nvPr>
            <p:ph type="body" sz="quarter" idx="13" hasCustomPrompt="1"/>
          </p:nvPr>
        </p:nvSpPr>
        <p:spPr>
          <a:xfrm>
            <a:off x="472825" y="2037680"/>
            <a:ext cx="2623301" cy="4651878"/>
          </a:xfrm>
          <a:prstGeom prst="rect">
            <a:avLst/>
          </a:prstGeom>
        </p:spPr>
        <p:txBody>
          <a:bodyPr lIns="0" tIns="0" rIns="0" bIns="0"/>
          <a:lstStyle>
            <a:lvl1pPr marL="119063" indent="-119063" algn="l" defTabSz="914400" rtl="0" eaLnBrk="1" latinLnBrk="0" hangingPunct="1">
              <a:lnSpc>
                <a:spcPct val="100000"/>
              </a:lnSpc>
              <a:spcBef>
                <a:spcPts val="0"/>
              </a:spcBef>
              <a:spcAft>
                <a:spcPts val="600"/>
              </a:spcAft>
              <a:buClr>
                <a:srgbClr val="00B5D1"/>
              </a:buClr>
              <a:buFont typeface="Arial" panose="020B0604020202020204" pitchFamily="34" charset="0"/>
              <a:buChar char="•"/>
              <a:tabLst/>
              <a:defRPr lang="en-US" sz="1200" kern="1200" dirty="0">
                <a:solidFill>
                  <a:schemeClr val="tx1"/>
                </a:solidFill>
                <a:latin typeface="+mn-lt"/>
                <a:ea typeface="+mn-ea"/>
                <a:cs typeface="+mn-cs"/>
              </a:defRPr>
            </a:lvl1pPr>
            <a:lvl2pPr marL="230188" indent="-111125" algn="l" defTabSz="914400" rtl="0" eaLnBrk="1" latinLnBrk="0" hangingPunct="1">
              <a:lnSpc>
                <a:spcPct val="100000"/>
              </a:lnSpc>
              <a:spcBef>
                <a:spcPts val="0"/>
              </a:spcBef>
              <a:spcAft>
                <a:spcPts val="600"/>
              </a:spcAft>
              <a:buClr>
                <a:srgbClr val="00B5D1"/>
              </a:buClr>
              <a:buFont typeface="System Font Regular"/>
              <a:buChar char="–"/>
              <a:tabLst/>
              <a:defRPr lang="en-US" sz="1200" kern="1200" dirty="0">
                <a:solidFill>
                  <a:schemeClr val="tx1"/>
                </a:solidFill>
                <a:latin typeface="+mn-lt"/>
                <a:ea typeface="+mn-ea"/>
                <a:cs typeface="+mn-cs"/>
              </a:defRPr>
            </a:lvl2pPr>
            <a:lvl3pPr marL="342900" indent="-112713" algn="l" defTabSz="914400" rtl="0" eaLnBrk="1" latinLnBrk="0" hangingPunct="1">
              <a:lnSpc>
                <a:spcPct val="100000"/>
              </a:lnSpc>
              <a:spcBef>
                <a:spcPts val="0"/>
              </a:spcBef>
              <a:spcAft>
                <a:spcPts val="600"/>
              </a:spcAft>
              <a:buClr>
                <a:srgbClr val="00B5D1"/>
              </a:buClr>
              <a:buFont typeface="Courier New" panose="02070309020205020404" pitchFamily="49" charset="0"/>
              <a:buChar char="o"/>
              <a:tabLst/>
              <a:defRPr lang="en-US" sz="1200" kern="1200" dirty="0">
                <a:solidFill>
                  <a:schemeClr val="tx1"/>
                </a:solidFill>
                <a:latin typeface="+mn-lt"/>
                <a:ea typeface="+mn-ea"/>
                <a:cs typeface="+mn-cs"/>
              </a:defRPr>
            </a:lvl3pPr>
            <a:lvl4pPr marL="461963" indent="-119063" algn="l" defTabSz="914400" rtl="0" eaLnBrk="1" latinLnBrk="0" hangingPunct="1">
              <a:lnSpc>
                <a:spcPct val="100000"/>
              </a:lnSpc>
              <a:spcBef>
                <a:spcPts val="0"/>
              </a:spcBef>
              <a:spcAft>
                <a:spcPts val="600"/>
              </a:spcAft>
              <a:buClr>
                <a:srgbClr val="00B5D1"/>
              </a:buClr>
              <a:buFont typeface="Courier New" panose="02070309020205020404" pitchFamily="49" charset="0"/>
              <a:buChar char="o"/>
              <a:tabLst/>
              <a:defRPr lang="en-US" sz="1200" kern="1200" dirty="0">
                <a:solidFill>
                  <a:schemeClr val="tx1"/>
                </a:solidFill>
                <a:latin typeface="+mn-lt"/>
                <a:ea typeface="+mn-ea"/>
                <a:cs typeface="+mn-cs"/>
              </a:defRPr>
            </a:lvl4pPr>
            <a:lvl5pPr marL="574675" indent="-112713" algn="l" defTabSz="914400" rtl="0" eaLnBrk="1" latinLnBrk="0" hangingPunct="1">
              <a:lnSpc>
                <a:spcPct val="100000"/>
              </a:lnSpc>
              <a:spcBef>
                <a:spcPts val="0"/>
              </a:spcBef>
              <a:spcAft>
                <a:spcPts val="600"/>
              </a:spcAft>
              <a:buClr>
                <a:srgbClr val="00B5D1"/>
              </a:buClr>
              <a:buFont typeface="Courier New" panose="02070309020205020404" pitchFamily="49" charset="0"/>
              <a:buChar char="o"/>
              <a:tabLst/>
              <a:defRPr lang="en-US" sz="12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3">
            <a:extLst>
              <a:ext uri="{FF2B5EF4-FFF2-40B4-BE49-F238E27FC236}">
                <a16:creationId xmlns:a16="http://schemas.microsoft.com/office/drawing/2014/main" id="{F95CD9ED-7334-DD45-9D0D-65119836233C}"/>
              </a:ext>
            </a:extLst>
          </p:cNvPr>
          <p:cNvSpPr>
            <a:spLocks noGrp="1"/>
          </p:cNvSpPr>
          <p:nvPr>
            <p:ph type="body" sz="quarter" idx="14" hasCustomPrompt="1"/>
          </p:nvPr>
        </p:nvSpPr>
        <p:spPr>
          <a:xfrm>
            <a:off x="3651376" y="2037680"/>
            <a:ext cx="2623301" cy="4651878"/>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3">
            <a:extLst>
              <a:ext uri="{FF2B5EF4-FFF2-40B4-BE49-F238E27FC236}">
                <a16:creationId xmlns:a16="http://schemas.microsoft.com/office/drawing/2014/main" id="{4297E644-1D67-D049-9985-CCE3343F0040}"/>
              </a:ext>
            </a:extLst>
          </p:cNvPr>
          <p:cNvSpPr>
            <a:spLocks noGrp="1"/>
          </p:cNvSpPr>
          <p:nvPr>
            <p:ph type="body" sz="quarter" idx="15" hasCustomPrompt="1"/>
          </p:nvPr>
        </p:nvSpPr>
        <p:spPr>
          <a:xfrm>
            <a:off x="6829926" y="2037680"/>
            <a:ext cx="2623301" cy="4651878"/>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3">
            <a:extLst>
              <a:ext uri="{FF2B5EF4-FFF2-40B4-BE49-F238E27FC236}">
                <a16:creationId xmlns:a16="http://schemas.microsoft.com/office/drawing/2014/main" id="{43F0B751-ADB0-1448-9DEC-86A754AAF08D}"/>
              </a:ext>
            </a:extLst>
          </p:cNvPr>
          <p:cNvSpPr>
            <a:spLocks noGrp="1"/>
          </p:cNvSpPr>
          <p:nvPr>
            <p:ph type="body" sz="quarter" idx="16"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1" name="Title Placeholder 16">
            <a:extLst>
              <a:ext uri="{FF2B5EF4-FFF2-40B4-BE49-F238E27FC236}">
                <a16:creationId xmlns:a16="http://schemas.microsoft.com/office/drawing/2014/main" id="{3C0B3ED3-B877-4616-9CB4-602521694C5A}"/>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701797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w three part color o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9" name="Text Placeholder 9">
            <a:extLst>
              <a:ext uri="{FF2B5EF4-FFF2-40B4-BE49-F238E27FC236}">
                <a16:creationId xmlns:a16="http://schemas.microsoft.com/office/drawing/2014/main" id="{9604A50C-B478-9343-98AB-C8ACDF0AC1E5}"/>
              </a:ext>
            </a:extLst>
          </p:cNvPr>
          <p:cNvSpPr>
            <a:spLocks noGrp="1"/>
          </p:cNvSpPr>
          <p:nvPr>
            <p:ph type="body" sz="quarter" idx="11" hasCustomPrompt="1"/>
          </p:nvPr>
        </p:nvSpPr>
        <p:spPr>
          <a:xfrm>
            <a:off x="471571" y="2056139"/>
            <a:ext cx="9049418" cy="286009"/>
          </a:xfrm>
          <a:prstGeom prst="rect">
            <a:avLst/>
          </a:prstGeom>
        </p:spPr>
        <p:txBody>
          <a:bodyPr lIns="0" tIns="0" rIns="0" bIns="0"/>
          <a:lstStyle>
            <a:lvl1pPr marL="0" indent="0">
              <a:buNone/>
              <a:defRPr sz="1400" b="1">
                <a:solidFill>
                  <a:srgbClr val="00B5D1"/>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24" name="Text Placeholder 3">
            <a:extLst>
              <a:ext uri="{FF2B5EF4-FFF2-40B4-BE49-F238E27FC236}">
                <a16:creationId xmlns:a16="http://schemas.microsoft.com/office/drawing/2014/main" id="{A2913EA6-7C09-AD4E-883B-9938BEE7932B}"/>
              </a:ext>
            </a:extLst>
          </p:cNvPr>
          <p:cNvSpPr>
            <a:spLocks noGrp="1"/>
          </p:cNvSpPr>
          <p:nvPr>
            <p:ph type="body" sz="quarter" idx="12"/>
          </p:nvPr>
        </p:nvSpPr>
        <p:spPr>
          <a:xfrm>
            <a:off x="465389" y="2615448"/>
            <a:ext cx="2542506" cy="2558131"/>
          </a:xfrm>
          <a:prstGeom prst="rect">
            <a:avLst/>
          </a:prstGeom>
          <a:solidFill>
            <a:srgbClr val="00468B"/>
          </a:solidFill>
        </p:spPr>
        <p:txBody>
          <a:bodyPr tIns="228600"/>
          <a:lstStyle>
            <a:lvl1pPr marL="0" indent="0">
              <a:buNone/>
              <a:defRPr sz="1100" b="0">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a:t>Edit Master text styles</a:t>
            </a:r>
          </a:p>
        </p:txBody>
      </p:sp>
      <p:sp>
        <p:nvSpPr>
          <p:cNvPr id="25" name="Text Placeholder 3">
            <a:extLst>
              <a:ext uri="{FF2B5EF4-FFF2-40B4-BE49-F238E27FC236}">
                <a16:creationId xmlns:a16="http://schemas.microsoft.com/office/drawing/2014/main" id="{BCB9B26C-868D-4C4C-B800-8A004ADDC2E1}"/>
              </a:ext>
            </a:extLst>
          </p:cNvPr>
          <p:cNvSpPr>
            <a:spLocks noGrp="1"/>
          </p:cNvSpPr>
          <p:nvPr>
            <p:ph type="body" sz="quarter" idx="13"/>
          </p:nvPr>
        </p:nvSpPr>
        <p:spPr>
          <a:xfrm>
            <a:off x="3429000" y="2607427"/>
            <a:ext cx="2542506" cy="2558131"/>
          </a:xfrm>
          <a:prstGeom prst="rect">
            <a:avLst/>
          </a:prstGeom>
          <a:solidFill>
            <a:srgbClr val="007BC3"/>
          </a:solidFill>
        </p:spPr>
        <p:txBody>
          <a:bodyPr tIns="228600"/>
          <a:lstStyle>
            <a:lvl1pPr marL="0" indent="0">
              <a:buNone/>
              <a:defRPr sz="1100" b="0">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a:t>Edit Master text styles</a:t>
            </a:r>
          </a:p>
        </p:txBody>
      </p:sp>
      <p:sp>
        <p:nvSpPr>
          <p:cNvPr id="26" name="Text Placeholder 3">
            <a:extLst>
              <a:ext uri="{FF2B5EF4-FFF2-40B4-BE49-F238E27FC236}">
                <a16:creationId xmlns:a16="http://schemas.microsoft.com/office/drawing/2014/main" id="{08602B53-D040-444B-86E5-F7EC18140D81}"/>
              </a:ext>
            </a:extLst>
          </p:cNvPr>
          <p:cNvSpPr>
            <a:spLocks noGrp="1"/>
          </p:cNvSpPr>
          <p:nvPr>
            <p:ph type="body" sz="quarter" idx="14"/>
          </p:nvPr>
        </p:nvSpPr>
        <p:spPr>
          <a:xfrm>
            <a:off x="6400800" y="2607427"/>
            <a:ext cx="2542506" cy="2558131"/>
          </a:xfrm>
          <a:prstGeom prst="rect">
            <a:avLst/>
          </a:prstGeom>
          <a:solidFill>
            <a:srgbClr val="5AA3D2"/>
          </a:solidFill>
        </p:spPr>
        <p:txBody>
          <a:bodyPr tIns="228600"/>
          <a:lstStyle>
            <a:lvl1pPr marL="0" indent="0">
              <a:buNone/>
              <a:defRPr sz="1100" b="0">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a:t>Edit Master text styles</a:t>
            </a:r>
          </a:p>
        </p:txBody>
      </p:sp>
      <p:sp>
        <p:nvSpPr>
          <p:cNvPr id="27" name="Text Placeholder 3">
            <a:extLst>
              <a:ext uri="{FF2B5EF4-FFF2-40B4-BE49-F238E27FC236}">
                <a16:creationId xmlns:a16="http://schemas.microsoft.com/office/drawing/2014/main" id="{13A9D03B-3F0D-BD47-9A72-7531EAB01063}"/>
              </a:ext>
            </a:extLst>
          </p:cNvPr>
          <p:cNvSpPr>
            <a:spLocks noGrp="1"/>
          </p:cNvSpPr>
          <p:nvPr>
            <p:ph type="body" sz="quarter" idx="15"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1" name="Title Placeholder 16">
            <a:extLst>
              <a:ext uri="{FF2B5EF4-FFF2-40B4-BE49-F238E27FC236}">
                <a16:creationId xmlns:a16="http://schemas.microsoft.com/office/drawing/2014/main" id="{106D1CBF-87AE-40B7-8811-6D083B1A3154}"/>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410341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59BE-B577-43C5-80B6-0E856400E7CE}"/>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3EC3329-4BAD-4843-AB76-ABB6E535D982}"/>
              </a:ext>
            </a:extLst>
          </p:cNvPr>
          <p:cNvSpPr>
            <a:spLocks noGrp="1"/>
          </p:cNvSpPr>
          <p:nvPr>
            <p:ph type="sldNum" sz="quarter" idx="10"/>
          </p:nvPr>
        </p:nvSpPr>
        <p:spPr/>
        <p:txBody>
          <a:bodyPr/>
          <a:lstStyle/>
          <a:p>
            <a:fld id="{2FB8B14C-A9A1-D542-AE12-5966728CB092}" type="slidenum">
              <a:rPr lang="en-US" smtClean="0"/>
              <a:pPr/>
              <a:t>‹#›</a:t>
            </a:fld>
            <a:endParaRPr lang="en-US" dirty="0"/>
          </a:p>
        </p:txBody>
      </p:sp>
      <p:sp>
        <p:nvSpPr>
          <p:cNvPr id="5" name="Text Placeholder 3">
            <a:extLst>
              <a:ext uri="{FF2B5EF4-FFF2-40B4-BE49-F238E27FC236}">
                <a16:creationId xmlns:a16="http://schemas.microsoft.com/office/drawing/2014/main" id="{4B85D6DF-C7A3-46FA-AF94-E24517DA480C}"/>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Tree>
    <p:extLst>
      <p:ext uri="{BB962C8B-B14F-4D97-AF65-F5344CB8AC3E}">
        <p14:creationId xmlns:p14="http://schemas.microsoft.com/office/powerpoint/2010/main" val="4062016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orizontal tab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5" name="Text Placeholder 9">
            <a:extLst>
              <a:ext uri="{FF2B5EF4-FFF2-40B4-BE49-F238E27FC236}">
                <a16:creationId xmlns:a16="http://schemas.microsoft.com/office/drawing/2014/main" id="{E0602AB2-9862-8740-BE05-F22CBEDFAF7B}"/>
              </a:ext>
            </a:extLst>
          </p:cNvPr>
          <p:cNvSpPr>
            <a:spLocks noGrp="1"/>
          </p:cNvSpPr>
          <p:nvPr>
            <p:ph type="body" sz="quarter" idx="11" hasCustomPrompt="1"/>
          </p:nvPr>
        </p:nvSpPr>
        <p:spPr>
          <a:xfrm>
            <a:off x="471571" y="2072180"/>
            <a:ext cx="9121608" cy="189757"/>
          </a:xfrm>
          <a:prstGeom prst="rect">
            <a:avLst/>
          </a:prstGeom>
        </p:spPr>
        <p:txBody>
          <a:bodyPr lIns="0" tIns="0" rIns="0" bIns="0"/>
          <a:lstStyle>
            <a:lvl1pPr marL="0" indent="0">
              <a:buNone/>
              <a:defRPr sz="14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Chart Title and Date</a:t>
            </a:r>
          </a:p>
        </p:txBody>
      </p:sp>
      <p:sp>
        <p:nvSpPr>
          <p:cNvPr id="11" name="Table Placeholder 2">
            <a:extLst>
              <a:ext uri="{FF2B5EF4-FFF2-40B4-BE49-F238E27FC236}">
                <a16:creationId xmlns:a16="http://schemas.microsoft.com/office/drawing/2014/main" id="{BAF100A2-2C10-054B-B852-DBF97147652A}"/>
              </a:ext>
            </a:extLst>
          </p:cNvPr>
          <p:cNvSpPr>
            <a:spLocks noGrp="1"/>
          </p:cNvSpPr>
          <p:nvPr>
            <p:ph type="tbl" sz="quarter" idx="15" hasCustomPrompt="1"/>
          </p:nvPr>
        </p:nvSpPr>
        <p:spPr>
          <a:xfrm>
            <a:off x="457200" y="2438567"/>
            <a:ext cx="9039225" cy="3897313"/>
          </a:xfrm>
          <a:prstGeom prst="rect">
            <a:avLst/>
          </a:prstGeom>
        </p:spPr>
        <p:txBody>
          <a:bodyPr/>
          <a:lstStyle>
            <a:lvl1pPr marL="0" indent="0">
              <a:buNone/>
              <a:defRPr/>
            </a:lvl1pPr>
          </a:lstStyle>
          <a:p>
            <a:r>
              <a:rPr lang="en-US" dirty="0"/>
              <a:t> </a:t>
            </a:r>
          </a:p>
        </p:txBody>
      </p:sp>
      <p:sp>
        <p:nvSpPr>
          <p:cNvPr id="8" name="Title Placeholder 16">
            <a:extLst>
              <a:ext uri="{FF2B5EF4-FFF2-40B4-BE49-F238E27FC236}">
                <a16:creationId xmlns:a16="http://schemas.microsoft.com/office/drawing/2014/main" id="{5299FC04-9174-4BD9-B728-34D6D3142FA2}"/>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9617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with nam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C6B6-FF46-4B7F-956D-23B9F494C8B2}"/>
              </a:ext>
            </a:extLst>
          </p:cNvPr>
          <p:cNvSpPr>
            <a:spLocks noGrp="1"/>
          </p:cNvSpPr>
          <p:nvPr>
            <p:ph type="title" hasCustomPrompt="1"/>
          </p:nvPr>
        </p:nvSpPr>
        <p:spPr>
          <a:xfrm>
            <a:off x="457200" y="2597376"/>
            <a:ext cx="6863930" cy="902799"/>
          </a:xfrm>
          <a:prstGeom prst="rect">
            <a:avLst/>
          </a:prstGeom>
        </p:spPr>
        <p:txBody>
          <a:bodyPr lIns="0" rIns="0" anchor="t" anchorCtr="0">
            <a:noAutofit/>
          </a:bodyPr>
          <a:lstStyle>
            <a:lvl1pPr>
              <a:defRPr/>
            </a:lvl1pPr>
          </a:lstStyle>
          <a:p>
            <a:r>
              <a:rPr lang="en-US" dirty="0"/>
              <a:t>Click to edit title</a:t>
            </a:r>
          </a:p>
        </p:txBody>
      </p:sp>
      <p:sp>
        <p:nvSpPr>
          <p:cNvPr id="10" name="Text Placeholder 9">
            <a:extLst>
              <a:ext uri="{FF2B5EF4-FFF2-40B4-BE49-F238E27FC236}">
                <a16:creationId xmlns:a16="http://schemas.microsoft.com/office/drawing/2014/main" id="{855894BD-F3A4-4A2E-8661-3C00F484029C}"/>
              </a:ext>
            </a:extLst>
          </p:cNvPr>
          <p:cNvSpPr>
            <a:spLocks noGrp="1"/>
          </p:cNvSpPr>
          <p:nvPr>
            <p:ph type="body" sz="quarter" idx="13" hasCustomPrompt="1"/>
          </p:nvPr>
        </p:nvSpPr>
        <p:spPr>
          <a:xfrm>
            <a:off x="457200" y="1845738"/>
            <a:ext cx="6863930" cy="380997"/>
          </a:xfrm>
          <a:prstGeom prst="rect">
            <a:avLst/>
          </a:prstGeom>
        </p:spPr>
        <p:txBody>
          <a:bodyPr lIns="0" tIns="0" rIns="0" bIns="0" anchor="b" anchorCtr="0">
            <a:noAutofit/>
          </a:bodyPr>
          <a:lstStyle>
            <a:lvl1pPr marL="0" indent="0">
              <a:buFontTx/>
              <a:buNone/>
              <a:defRPr sz="1400" cap="all" baseline="0">
                <a:solidFill>
                  <a:srgbClr val="00468B"/>
                </a:solidFill>
                <a:latin typeface="Arial" panose="020B0604020202020204" pitchFamily="34" charset="0"/>
                <a:cs typeface="Arial" panose="020B0604020202020204" pitchFamily="34" charset="0"/>
              </a:defRPr>
            </a:lvl1pPr>
            <a:lvl2pPr marL="457200" indent="0">
              <a:buFontTx/>
              <a:buNone/>
              <a:defRPr sz="14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400">
                <a:latin typeface="Arial" panose="020B0604020202020204" pitchFamily="34" charset="0"/>
                <a:cs typeface="Arial" panose="020B0604020202020204" pitchFamily="34" charset="0"/>
              </a:defRPr>
            </a:lvl4pPr>
            <a:lvl5pPr marL="1828800" indent="0">
              <a:buFontTx/>
              <a:buNone/>
              <a:defRPr sz="1400">
                <a:latin typeface="Arial" panose="020B0604020202020204" pitchFamily="34" charset="0"/>
                <a:cs typeface="Arial" panose="020B0604020202020204" pitchFamily="34" charset="0"/>
              </a:defRPr>
            </a:lvl5pPr>
          </a:lstStyle>
          <a:p>
            <a:pPr lvl="0"/>
            <a:r>
              <a:rPr lang="en-US" dirty="0"/>
              <a:t>MESIROW LINE OF BUSINESS NAME</a:t>
            </a:r>
          </a:p>
        </p:txBody>
      </p:sp>
      <p:sp>
        <p:nvSpPr>
          <p:cNvPr id="12" name="Text Placeholder 11">
            <a:extLst>
              <a:ext uri="{FF2B5EF4-FFF2-40B4-BE49-F238E27FC236}">
                <a16:creationId xmlns:a16="http://schemas.microsoft.com/office/drawing/2014/main" id="{A2E39A9D-896E-4373-8793-92F47915A44B}"/>
              </a:ext>
            </a:extLst>
          </p:cNvPr>
          <p:cNvSpPr>
            <a:spLocks noGrp="1"/>
          </p:cNvSpPr>
          <p:nvPr>
            <p:ph type="body" sz="quarter" idx="14" hasCustomPrompt="1"/>
          </p:nvPr>
        </p:nvSpPr>
        <p:spPr>
          <a:xfrm>
            <a:off x="456780" y="4389120"/>
            <a:ext cx="6864350" cy="903287"/>
          </a:xfrm>
          <a:prstGeom prst="rect">
            <a:avLst/>
          </a:prstGeom>
        </p:spPr>
        <p:txBody>
          <a:bodyPr lIns="0" rIns="0">
            <a:noAutofit/>
          </a:bodyPr>
          <a:lstStyle>
            <a:lvl1pPr marL="0" indent="0">
              <a:buNone/>
              <a:defRPr sz="3600">
                <a:solidFill>
                  <a:srgbClr val="5AA3D2"/>
                </a:solidFill>
                <a:latin typeface="Georgia" panose="02040502050405020303" pitchFamily="18" charset="0"/>
              </a:defRPr>
            </a:lvl1pPr>
            <a:lvl2pPr marL="457200" indent="0">
              <a:buNone/>
              <a:defRPr sz="3600">
                <a:latin typeface="Georgia" panose="02040502050405020303" pitchFamily="18" charset="0"/>
              </a:defRPr>
            </a:lvl2pPr>
            <a:lvl3pPr marL="914400" indent="0">
              <a:buNone/>
              <a:defRPr sz="3600">
                <a:latin typeface="Georgia" panose="02040502050405020303" pitchFamily="18" charset="0"/>
              </a:defRPr>
            </a:lvl3pPr>
            <a:lvl4pPr marL="1371600" indent="0">
              <a:buNone/>
              <a:defRPr sz="3600">
                <a:latin typeface="Georgia" panose="02040502050405020303" pitchFamily="18" charset="0"/>
              </a:defRPr>
            </a:lvl4pPr>
            <a:lvl5pPr marL="1828800" indent="0">
              <a:buNone/>
              <a:defRPr sz="3600">
                <a:latin typeface="Georgia" panose="02040502050405020303" pitchFamily="18" charset="0"/>
              </a:defRPr>
            </a:lvl5pPr>
          </a:lstStyle>
          <a:p>
            <a:pPr lvl="0"/>
            <a:r>
              <a:rPr lang="en-US" dirty="0"/>
              <a:t>[Month, Day, Year]</a:t>
            </a:r>
          </a:p>
        </p:txBody>
      </p:sp>
      <p:sp>
        <p:nvSpPr>
          <p:cNvPr id="14" name="Content Placeholder 2">
            <a:extLst>
              <a:ext uri="{FF2B5EF4-FFF2-40B4-BE49-F238E27FC236}">
                <a16:creationId xmlns:a16="http://schemas.microsoft.com/office/drawing/2014/main" id="{EA17BE44-60E6-434A-AE2F-57E4D0D3BE72}"/>
              </a:ext>
            </a:extLst>
          </p:cNvPr>
          <p:cNvSpPr>
            <a:spLocks noGrp="1"/>
          </p:cNvSpPr>
          <p:nvPr>
            <p:ph idx="1" hasCustomPrompt="1"/>
          </p:nvPr>
        </p:nvSpPr>
        <p:spPr>
          <a:xfrm>
            <a:off x="7444153" y="2597376"/>
            <a:ext cx="1922095" cy="4577865"/>
          </a:xfrm>
          <a:prstGeom prst="rect">
            <a:avLst/>
          </a:prstGeom>
        </p:spPr>
        <p:txBody>
          <a:bodyPr lIns="0" rIns="0"/>
          <a:lstStyle>
            <a:lvl1pPr marL="0" indent="0">
              <a:lnSpc>
                <a:spcPct val="100000"/>
              </a:lnSpc>
              <a:spcBef>
                <a:spcPts val="0"/>
              </a:spcBef>
              <a:buNone/>
              <a:defRPr sz="1300" b="1">
                <a:ln>
                  <a:noFill/>
                </a:ln>
                <a:solidFill>
                  <a:srgbClr val="00468B"/>
                </a:solidFill>
                <a:latin typeface="Arial" panose="020B0604020202020204" pitchFamily="34" charset="0"/>
                <a:cs typeface="Arial" panose="020B0604020202020204" pitchFamily="34" charset="0"/>
              </a:defRPr>
            </a:lvl1pPr>
          </a:lstStyle>
          <a:p>
            <a:pPr lvl="0"/>
            <a:r>
              <a:rPr lang="en-US" dirty="0" err="1"/>
              <a:t>Firstname</a:t>
            </a:r>
            <a:r>
              <a:rPr lang="en-US" dirty="0"/>
              <a:t> </a:t>
            </a:r>
            <a:r>
              <a:rPr lang="en-US" dirty="0" err="1"/>
              <a:t>Lastname</a:t>
            </a:r>
            <a:endParaRPr lang="en-US" dirty="0"/>
          </a:p>
        </p:txBody>
      </p:sp>
      <p:cxnSp>
        <p:nvCxnSpPr>
          <p:cNvPr id="17" name="Straight Connector 16">
            <a:extLst>
              <a:ext uri="{FF2B5EF4-FFF2-40B4-BE49-F238E27FC236}">
                <a16:creationId xmlns:a16="http://schemas.microsoft.com/office/drawing/2014/main" id="{66D6CC5E-9A36-4F8C-A82E-E1261A3EB6BF}"/>
              </a:ext>
            </a:extLst>
          </p:cNvPr>
          <p:cNvCxnSpPr/>
          <p:nvPr/>
        </p:nvCxnSpPr>
        <p:spPr>
          <a:xfrm>
            <a:off x="0" y="2450123"/>
            <a:ext cx="7221415"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C5EF2B-6CA9-4CB7-A105-0D257FB08229}"/>
              </a:ext>
            </a:extLst>
          </p:cNvPr>
          <p:cNvCxnSpPr>
            <a:cxnSpLocks/>
          </p:cNvCxnSpPr>
          <p:nvPr/>
        </p:nvCxnSpPr>
        <p:spPr>
          <a:xfrm>
            <a:off x="7444154" y="2450124"/>
            <a:ext cx="2614246"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24730F4-6125-4F8A-B5C1-5EA88F53162E}"/>
              </a:ext>
            </a:extLst>
          </p:cNvPr>
          <p:cNvPicPr>
            <a:picLocks noChangeAspect="1"/>
          </p:cNvPicPr>
          <p:nvPr/>
        </p:nvPicPr>
        <p:blipFill>
          <a:blip r:embed="rId2"/>
          <a:stretch>
            <a:fillRect/>
          </a:stretch>
        </p:blipFill>
        <p:spPr>
          <a:xfrm>
            <a:off x="7989838" y="446873"/>
            <a:ext cx="1600401" cy="258651"/>
          </a:xfrm>
          <a:prstGeom prst="rect">
            <a:avLst/>
          </a:prstGeom>
        </p:spPr>
      </p:pic>
      <p:sp>
        <p:nvSpPr>
          <p:cNvPr id="9" name="Text Placeholder 6">
            <a:extLst>
              <a:ext uri="{FF2B5EF4-FFF2-40B4-BE49-F238E27FC236}">
                <a16:creationId xmlns:a16="http://schemas.microsoft.com/office/drawing/2014/main" id="{40AE0E10-8A53-4458-8916-A47C5B837BDA}"/>
              </a:ext>
            </a:extLst>
          </p:cNvPr>
          <p:cNvSpPr>
            <a:spLocks noGrp="1"/>
          </p:cNvSpPr>
          <p:nvPr>
            <p:ph type="body" sz="quarter" idx="15"/>
          </p:nvPr>
        </p:nvSpPr>
        <p:spPr>
          <a:xfrm>
            <a:off x="457200" y="7406640"/>
            <a:ext cx="6863930" cy="210312"/>
          </a:xfrm>
          <a:prstGeom prst="rect">
            <a:avLst/>
          </a:prstGeom>
        </p:spPr>
        <p:txBody>
          <a:bodyPr lIns="0" rIns="0" anchor="b" anchorCtr="0"/>
          <a:lstStyle>
            <a:lvl1pPr marL="0" indent="0">
              <a:buNone/>
              <a:defRPr sz="800" cap="all" baseline="0">
                <a:solidFill>
                  <a:schemeClr val="bg1">
                    <a:lumMod val="50000"/>
                  </a:schemeClr>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9B5661B0-9807-4BEA-AEDA-88EBEAE23683}"/>
              </a:ext>
            </a:extLst>
          </p:cNvPr>
          <p:cNvCxnSpPr/>
          <p:nvPr userDrawn="1"/>
        </p:nvCxnSpPr>
        <p:spPr>
          <a:xfrm>
            <a:off x="0" y="2450123"/>
            <a:ext cx="7221415"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DED9BB-01F3-49F4-92A6-B7940620E1B5}"/>
              </a:ext>
            </a:extLst>
          </p:cNvPr>
          <p:cNvCxnSpPr>
            <a:cxnSpLocks/>
          </p:cNvCxnSpPr>
          <p:nvPr userDrawn="1"/>
        </p:nvCxnSpPr>
        <p:spPr>
          <a:xfrm>
            <a:off x="7444154" y="2450124"/>
            <a:ext cx="2614246"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30CC161-78A5-4886-9E11-8708E24E899B}"/>
              </a:ext>
            </a:extLst>
          </p:cNvPr>
          <p:cNvPicPr>
            <a:picLocks noChangeAspect="1"/>
          </p:cNvPicPr>
          <p:nvPr userDrawn="1"/>
        </p:nvPicPr>
        <p:blipFill>
          <a:blip r:embed="rId2"/>
          <a:stretch>
            <a:fillRect/>
          </a:stretch>
        </p:blipFill>
        <p:spPr>
          <a:xfrm>
            <a:off x="7989838" y="446873"/>
            <a:ext cx="1600401" cy="258651"/>
          </a:xfrm>
          <a:prstGeom prst="rect">
            <a:avLst/>
          </a:prstGeom>
        </p:spPr>
      </p:pic>
    </p:spTree>
    <p:extLst>
      <p:ext uri="{BB962C8B-B14F-4D97-AF65-F5344CB8AC3E}">
        <p14:creationId xmlns:p14="http://schemas.microsoft.com/office/powerpoint/2010/main" val="4260173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Divider without photo">
    <p:spTree>
      <p:nvGrpSpPr>
        <p:cNvPr id="1" name=""/>
        <p:cNvGrpSpPr/>
        <p:nvPr/>
      </p:nvGrpSpPr>
      <p:grpSpPr>
        <a:xfrm>
          <a:off x="0" y="0"/>
          <a:ext cx="0" cy="0"/>
          <a:chOff x="0" y="0"/>
          <a:chExt cx="0" cy="0"/>
        </a:xfrm>
      </p:grpSpPr>
      <p:sp>
        <p:nvSpPr>
          <p:cNvPr id="22" name="Slide Number Placeholder 14">
            <a:extLst>
              <a:ext uri="{FF2B5EF4-FFF2-40B4-BE49-F238E27FC236}">
                <a16:creationId xmlns:a16="http://schemas.microsoft.com/office/drawing/2014/main" id="{D659DA51-B83D-4057-ABE7-44845C0C1559}"/>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24" name="Straight Connector 23">
            <a:extLst>
              <a:ext uri="{FF2B5EF4-FFF2-40B4-BE49-F238E27FC236}">
                <a16:creationId xmlns:a16="http://schemas.microsoft.com/office/drawing/2014/main" id="{70A01116-FF97-47FD-9216-CE95AA0CA29F}"/>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714A7009-CC81-E945-8A3D-73B1B8BBAA14}"/>
              </a:ext>
            </a:extLst>
          </p:cNvPr>
          <p:cNvSpPr>
            <a:spLocks noGrp="1"/>
          </p:cNvSpPr>
          <p:nvPr>
            <p:ph type="title" hasCustomPrompt="1"/>
          </p:nvPr>
        </p:nvSpPr>
        <p:spPr>
          <a:xfrm>
            <a:off x="457200" y="2322576"/>
            <a:ext cx="6863930" cy="902799"/>
          </a:xfrm>
          <a:prstGeom prst="rect">
            <a:avLst/>
          </a:prstGeom>
        </p:spPr>
        <p:txBody>
          <a:bodyPr lIns="0" tIns="45720" rIns="0" bIns="45720" anchor="t" anchorCtr="0"/>
          <a:lstStyle>
            <a:lvl1pPr>
              <a:defRPr sz="5500">
                <a:solidFill>
                  <a:srgbClr val="5AA3D2"/>
                </a:solidFill>
              </a:defRPr>
            </a:lvl1pPr>
          </a:lstStyle>
          <a:p>
            <a:r>
              <a:rPr lang="en-US" dirty="0"/>
              <a:t>Click to edit title</a:t>
            </a:r>
          </a:p>
        </p:txBody>
      </p:sp>
      <p:sp>
        <p:nvSpPr>
          <p:cNvPr id="13" name="Text Placeholder 11">
            <a:extLst>
              <a:ext uri="{FF2B5EF4-FFF2-40B4-BE49-F238E27FC236}">
                <a16:creationId xmlns:a16="http://schemas.microsoft.com/office/drawing/2014/main" id="{C25D4627-D4BC-864D-82C9-8DBA90C91E3B}"/>
              </a:ext>
            </a:extLst>
          </p:cNvPr>
          <p:cNvSpPr>
            <a:spLocks noGrp="1"/>
          </p:cNvSpPr>
          <p:nvPr>
            <p:ph type="body" sz="quarter" idx="14" hasCustomPrompt="1"/>
          </p:nvPr>
        </p:nvSpPr>
        <p:spPr>
          <a:xfrm>
            <a:off x="456780" y="3227832"/>
            <a:ext cx="6864350" cy="903287"/>
          </a:xfrm>
          <a:prstGeom prst="rect">
            <a:avLst/>
          </a:prstGeom>
        </p:spPr>
        <p:txBody>
          <a:bodyPr lIns="0" rIns="0">
            <a:noAutofit/>
          </a:bodyPr>
          <a:lstStyle>
            <a:lvl1pPr marL="0" indent="0">
              <a:buNone/>
              <a:defRPr sz="3600">
                <a:solidFill>
                  <a:srgbClr val="00468B"/>
                </a:solidFill>
                <a:latin typeface="Georgia" panose="02040502050405020303" pitchFamily="18" charset="0"/>
              </a:defRPr>
            </a:lvl1pPr>
            <a:lvl2pPr marL="457200" indent="0">
              <a:buNone/>
              <a:defRPr sz="3600">
                <a:latin typeface="Georgia" panose="02040502050405020303" pitchFamily="18" charset="0"/>
              </a:defRPr>
            </a:lvl2pPr>
            <a:lvl3pPr marL="914400" indent="0">
              <a:buNone/>
              <a:defRPr sz="3600">
                <a:latin typeface="Georgia" panose="02040502050405020303" pitchFamily="18" charset="0"/>
              </a:defRPr>
            </a:lvl3pPr>
            <a:lvl4pPr marL="1371600" indent="0">
              <a:buNone/>
              <a:defRPr sz="3600">
                <a:latin typeface="Georgia" panose="02040502050405020303" pitchFamily="18" charset="0"/>
              </a:defRPr>
            </a:lvl4pPr>
            <a:lvl5pPr marL="1828800" indent="0">
              <a:buNone/>
              <a:defRPr sz="3600">
                <a:latin typeface="Georgia" panose="02040502050405020303" pitchFamily="18" charset="0"/>
              </a:defRPr>
            </a:lvl5pPr>
          </a:lstStyle>
          <a:p>
            <a:pPr lvl="0"/>
            <a:r>
              <a:rPr lang="en-US" dirty="0"/>
              <a:t>Edit subhead</a:t>
            </a:r>
          </a:p>
        </p:txBody>
      </p:sp>
    </p:spTree>
    <p:extLst>
      <p:ext uri="{BB962C8B-B14F-4D97-AF65-F5344CB8AC3E}">
        <p14:creationId xmlns:p14="http://schemas.microsoft.com/office/powerpoint/2010/main" val="353146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arge 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2" name="Chart Placeholder 11">
            <a:extLst>
              <a:ext uri="{FF2B5EF4-FFF2-40B4-BE49-F238E27FC236}">
                <a16:creationId xmlns:a16="http://schemas.microsoft.com/office/drawing/2014/main" id="{C3B2DBE4-3C95-854E-B9F3-F960F66F38B7}"/>
              </a:ext>
            </a:extLst>
          </p:cNvPr>
          <p:cNvSpPr>
            <a:spLocks noGrp="1"/>
          </p:cNvSpPr>
          <p:nvPr>
            <p:ph type="chart" sz="quarter" idx="14" hasCustomPrompt="1"/>
          </p:nvPr>
        </p:nvSpPr>
        <p:spPr>
          <a:xfrm>
            <a:off x="465389" y="2470400"/>
            <a:ext cx="9039557" cy="3874252"/>
          </a:xfrm>
          <a:prstGeom prst="rect">
            <a:avLst/>
          </a:prstGeom>
        </p:spPr>
        <p:txBody>
          <a:bodyPr/>
          <a:lstStyle>
            <a:lvl1pPr marL="0" indent="0">
              <a:buNone/>
              <a:defRPr/>
            </a:lvl1pPr>
          </a:lstStyle>
          <a:p>
            <a:r>
              <a:rPr lang="en-US" dirty="0"/>
              <a:t> </a:t>
            </a:r>
          </a:p>
        </p:txBody>
      </p:sp>
      <p:sp>
        <p:nvSpPr>
          <p:cNvPr id="17" name="Text Placeholder 9">
            <a:extLst>
              <a:ext uri="{FF2B5EF4-FFF2-40B4-BE49-F238E27FC236}">
                <a16:creationId xmlns:a16="http://schemas.microsoft.com/office/drawing/2014/main" id="{6FDF2477-A85C-9D46-8350-AB69EC8B2614}"/>
              </a:ext>
            </a:extLst>
          </p:cNvPr>
          <p:cNvSpPr>
            <a:spLocks noGrp="1"/>
          </p:cNvSpPr>
          <p:nvPr>
            <p:ph type="body" sz="quarter" idx="15" hasCustomPrompt="1"/>
          </p:nvPr>
        </p:nvSpPr>
        <p:spPr>
          <a:xfrm>
            <a:off x="471571" y="2072180"/>
            <a:ext cx="9121608" cy="189757"/>
          </a:xfrm>
          <a:prstGeom prst="rect">
            <a:avLst/>
          </a:prstGeom>
        </p:spPr>
        <p:txBody>
          <a:bodyPr lIns="0" tIns="0" rIns="0" bIns="0"/>
          <a:lstStyle>
            <a:lvl1pPr marL="0" indent="0">
              <a:buNone/>
              <a:defRPr sz="12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Chart Title and Date</a:t>
            </a:r>
          </a:p>
        </p:txBody>
      </p:sp>
      <p:sp>
        <p:nvSpPr>
          <p:cNvPr id="13" name="Title Placeholder 16">
            <a:extLst>
              <a:ext uri="{FF2B5EF4-FFF2-40B4-BE49-F238E27FC236}">
                <a16:creationId xmlns:a16="http://schemas.microsoft.com/office/drawing/2014/main" id="{904FD62E-7F7D-46A8-8717-25FA8E20D5CD}"/>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621920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with icon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cxnSp>
        <p:nvCxnSpPr>
          <p:cNvPr id="24" name="Straight Connector 23">
            <a:extLst>
              <a:ext uri="{FF2B5EF4-FFF2-40B4-BE49-F238E27FC236}">
                <a16:creationId xmlns:a16="http://schemas.microsoft.com/office/drawing/2014/main" id="{9B06A300-819C-1546-B419-46B25043B58F}"/>
              </a:ext>
            </a:extLst>
          </p:cNvPr>
          <p:cNvCxnSpPr>
            <a:cxnSpLocks/>
          </p:cNvCxnSpPr>
          <p:nvPr/>
        </p:nvCxnSpPr>
        <p:spPr>
          <a:xfrm>
            <a:off x="4812890" y="1858297"/>
            <a:ext cx="0" cy="4686882"/>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80871158-7D2B-CB41-886E-C2498C8D0FFC}"/>
              </a:ext>
            </a:extLst>
          </p:cNvPr>
          <p:cNvSpPr>
            <a:spLocks noGrp="1"/>
          </p:cNvSpPr>
          <p:nvPr>
            <p:ph type="body" sz="quarter" idx="14"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1" name="Title Placeholder 16">
            <a:extLst>
              <a:ext uri="{FF2B5EF4-FFF2-40B4-BE49-F238E27FC236}">
                <a16:creationId xmlns:a16="http://schemas.microsoft.com/office/drawing/2014/main" id="{1C4D8589-284F-4E1E-A599-79BC470BEC47}"/>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grpSp>
        <p:nvGrpSpPr>
          <p:cNvPr id="10" name="Group 9">
            <a:extLst>
              <a:ext uri="{FF2B5EF4-FFF2-40B4-BE49-F238E27FC236}">
                <a16:creationId xmlns:a16="http://schemas.microsoft.com/office/drawing/2014/main" id="{AF574186-68BF-4128-8204-4E0E3B60BD59}"/>
              </a:ext>
            </a:extLst>
          </p:cNvPr>
          <p:cNvGrpSpPr/>
          <p:nvPr/>
        </p:nvGrpSpPr>
        <p:grpSpPr>
          <a:xfrm>
            <a:off x="310977" y="1653265"/>
            <a:ext cx="1227484" cy="1611079"/>
            <a:chOff x="1406769" y="5257418"/>
            <a:chExt cx="1273916" cy="1672022"/>
          </a:xfrm>
        </p:grpSpPr>
        <p:grpSp>
          <p:nvGrpSpPr>
            <p:cNvPr id="12" name="Group 11">
              <a:extLst>
                <a:ext uri="{FF2B5EF4-FFF2-40B4-BE49-F238E27FC236}">
                  <a16:creationId xmlns:a16="http://schemas.microsoft.com/office/drawing/2014/main" id="{B0701F81-F7F9-4E58-AD6E-4BDC70C1A8D7}"/>
                </a:ext>
              </a:extLst>
            </p:cNvPr>
            <p:cNvGrpSpPr/>
            <p:nvPr/>
          </p:nvGrpSpPr>
          <p:grpSpPr>
            <a:xfrm>
              <a:off x="1406769" y="5257418"/>
              <a:ext cx="1214437" cy="1600581"/>
              <a:chOff x="4307681" y="5529263"/>
              <a:chExt cx="981074" cy="1293018"/>
            </a:xfrm>
          </p:grpSpPr>
          <p:sp>
            <p:nvSpPr>
              <p:cNvPr id="15" name="Oval 14">
                <a:extLst>
                  <a:ext uri="{FF2B5EF4-FFF2-40B4-BE49-F238E27FC236}">
                    <a16:creationId xmlns:a16="http://schemas.microsoft.com/office/drawing/2014/main" id="{BA9078DA-FEA4-462D-BE21-6DE283CB2A31}"/>
                  </a:ext>
                </a:extLst>
              </p:cNvPr>
              <p:cNvSpPr/>
              <p:nvPr/>
            </p:nvSpPr>
            <p:spPr>
              <a:xfrm>
                <a:off x="4338637" y="5703094"/>
                <a:ext cx="950118" cy="950118"/>
              </a:xfrm>
              <a:prstGeom prst="ellipse">
                <a:avLst/>
              </a:prstGeom>
              <a:solidFill>
                <a:srgbClr val="F5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E1FB91D-4B54-4AF2-8659-FDFC322037E8}"/>
                  </a:ext>
                </a:extLst>
              </p:cNvPr>
              <p:cNvSpPr/>
              <p:nvPr/>
            </p:nvSpPr>
            <p:spPr>
              <a:xfrm>
                <a:off x="4307681" y="5529263"/>
                <a:ext cx="514350" cy="129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 name="Oval 12">
              <a:extLst>
                <a:ext uri="{FF2B5EF4-FFF2-40B4-BE49-F238E27FC236}">
                  <a16:creationId xmlns:a16="http://schemas.microsoft.com/office/drawing/2014/main" id="{32F138EC-5AE5-4B11-A89F-D9507AD18902}"/>
                </a:ext>
              </a:extLst>
            </p:cNvPr>
            <p:cNvSpPr/>
            <p:nvPr/>
          </p:nvSpPr>
          <p:spPr>
            <a:xfrm>
              <a:off x="1559170" y="5588794"/>
              <a:ext cx="950118" cy="950118"/>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TextBox 5">
              <a:extLst>
                <a:ext uri="{FF2B5EF4-FFF2-40B4-BE49-F238E27FC236}">
                  <a16:creationId xmlns:a16="http://schemas.microsoft.com/office/drawing/2014/main" id="{39EB17BB-07EB-4CC1-8408-6736AA7837F7}"/>
                </a:ext>
              </a:extLst>
            </p:cNvPr>
            <p:cNvSpPr txBox="1">
              <a:spLocks noChangeArrowheads="1"/>
            </p:cNvSpPr>
            <p:nvPr/>
          </p:nvSpPr>
          <p:spPr bwMode="auto">
            <a:xfrm>
              <a:off x="1471063" y="6688920"/>
              <a:ext cx="1209622" cy="240520"/>
            </a:xfrm>
            <a:prstGeom prst="rect">
              <a:avLst/>
            </a:prstGeom>
            <a:noFill/>
            <a:ln w="9525">
              <a:noFill/>
              <a:miter lim="800000"/>
              <a:headEnd/>
              <a:tailEnd/>
            </a:ln>
          </p:spPr>
          <p:txBody>
            <a:bodyPr wrap="square" anchor="t">
              <a:no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algn="ctr" eaLnBrk="0" fontAlgn="base" hangingPunct="0">
                <a:spcBef>
                  <a:spcPct val="50000"/>
                </a:spcBef>
                <a:spcAft>
                  <a:spcPct val="0"/>
                </a:spcAft>
                <a:defRPr sz="1600">
                  <a:solidFill>
                    <a:srgbClr val="000000"/>
                  </a:solidFill>
                  <a:latin typeface="Arial" charset="0"/>
                </a:defRPr>
              </a:lvl6pPr>
              <a:lvl7pPr marL="2971800" indent="-228600" algn="ctr" eaLnBrk="0" fontAlgn="base" hangingPunct="0">
                <a:spcBef>
                  <a:spcPct val="50000"/>
                </a:spcBef>
                <a:spcAft>
                  <a:spcPct val="0"/>
                </a:spcAft>
                <a:defRPr sz="1600">
                  <a:solidFill>
                    <a:srgbClr val="000000"/>
                  </a:solidFill>
                  <a:latin typeface="Arial" charset="0"/>
                </a:defRPr>
              </a:lvl7pPr>
              <a:lvl8pPr marL="3429000" indent="-228600" algn="ctr" eaLnBrk="0" fontAlgn="base" hangingPunct="0">
                <a:spcBef>
                  <a:spcPct val="50000"/>
                </a:spcBef>
                <a:spcAft>
                  <a:spcPct val="0"/>
                </a:spcAft>
                <a:defRPr sz="1600">
                  <a:solidFill>
                    <a:srgbClr val="000000"/>
                  </a:solidFill>
                  <a:latin typeface="Arial" charset="0"/>
                </a:defRPr>
              </a:lvl8pPr>
              <a:lvl9pPr marL="3886200" indent="-228600" algn="ctr" eaLnBrk="0" fontAlgn="base" hangingPunct="0">
                <a:spcBef>
                  <a:spcPct val="50000"/>
                </a:spcBef>
                <a:spcAft>
                  <a:spcPct val="0"/>
                </a:spcAft>
                <a:defRPr sz="1600">
                  <a:solidFill>
                    <a:srgbClr val="000000"/>
                  </a:solidFill>
                  <a:latin typeface="Arial" charset="0"/>
                </a:defRPr>
              </a:lvl9pPr>
            </a:lstStyle>
            <a:p>
              <a:pPr marL="0" marR="0" lvl="0" indent="0" algn="ctr" defTabSz="457200" rtl="0" eaLnBrk="1" fontAlgn="auto" latinLnBrk="0" hangingPunct="1">
                <a:lnSpc>
                  <a:spcPct val="100000"/>
                </a:lnSpc>
                <a:spcBef>
                  <a:spcPts val="0"/>
                </a:spcBef>
                <a:spcAft>
                  <a:spcPts val="0"/>
                </a:spcAft>
                <a:buClr>
                  <a:srgbClr val="00B5D1"/>
                </a:buClr>
                <a:buSzTx/>
                <a:buFontTx/>
                <a:buNone/>
                <a:tabLst/>
                <a:defRPr/>
              </a:pPr>
              <a:endParaRPr kumimoji="0" lang="en-US" sz="1000" b="0" i="0" u="none" strike="noStrike" kern="1200" cap="none" spc="0" normalizeH="0" baseline="0" noProof="0" dirty="0">
                <a:ln>
                  <a:noFill/>
                </a:ln>
                <a:solidFill>
                  <a:srgbClr val="00468B"/>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4709C155-861D-445F-AB0D-F4A500FB9306}"/>
              </a:ext>
            </a:extLst>
          </p:cNvPr>
          <p:cNvGrpSpPr/>
          <p:nvPr/>
        </p:nvGrpSpPr>
        <p:grpSpPr>
          <a:xfrm>
            <a:off x="5017295" y="1650313"/>
            <a:ext cx="1227485" cy="1611079"/>
            <a:chOff x="1406769" y="5257418"/>
            <a:chExt cx="1273916" cy="1672022"/>
          </a:xfrm>
        </p:grpSpPr>
        <p:grpSp>
          <p:nvGrpSpPr>
            <p:cNvPr id="18" name="Group 17">
              <a:extLst>
                <a:ext uri="{FF2B5EF4-FFF2-40B4-BE49-F238E27FC236}">
                  <a16:creationId xmlns:a16="http://schemas.microsoft.com/office/drawing/2014/main" id="{1B298457-761C-43EB-987C-626B7CFE4FAF}"/>
                </a:ext>
              </a:extLst>
            </p:cNvPr>
            <p:cNvGrpSpPr/>
            <p:nvPr/>
          </p:nvGrpSpPr>
          <p:grpSpPr>
            <a:xfrm>
              <a:off x="1406769" y="5257418"/>
              <a:ext cx="1214437" cy="1600581"/>
              <a:chOff x="4307681" y="5529263"/>
              <a:chExt cx="981074" cy="1293018"/>
            </a:xfrm>
          </p:grpSpPr>
          <p:sp>
            <p:nvSpPr>
              <p:cNvPr id="21" name="Oval 20">
                <a:extLst>
                  <a:ext uri="{FF2B5EF4-FFF2-40B4-BE49-F238E27FC236}">
                    <a16:creationId xmlns:a16="http://schemas.microsoft.com/office/drawing/2014/main" id="{36A16111-FC07-4EFD-9E61-ED77454993B3}"/>
                  </a:ext>
                </a:extLst>
              </p:cNvPr>
              <p:cNvSpPr/>
              <p:nvPr/>
            </p:nvSpPr>
            <p:spPr>
              <a:xfrm>
                <a:off x="4338637" y="5703094"/>
                <a:ext cx="950118" cy="950118"/>
              </a:xfrm>
              <a:prstGeom prst="ellipse">
                <a:avLst/>
              </a:prstGeom>
              <a:solidFill>
                <a:srgbClr val="F5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D280235-B8CB-4B27-957E-0A62B40BC350}"/>
                  </a:ext>
                </a:extLst>
              </p:cNvPr>
              <p:cNvSpPr/>
              <p:nvPr/>
            </p:nvSpPr>
            <p:spPr>
              <a:xfrm>
                <a:off x="4307681" y="5529263"/>
                <a:ext cx="514350" cy="129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9" name="Oval 18">
              <a:extLst>
                <a:ext uri="{FF2B5EF4-FFF2-40B4-BE49-F238E27FC236}">
                  <a16:creationId xmlns:a16="http://schemas.microsoft.com/office/drawing/2014/main" id="{70524C9C-6839-42F8-8564-838A88538764}"/>
                </a:ext>
              </a:extLst>
            </p:cNvPr>
            <p:cNvSpPr/>
            <p:nvPr/>
          </p:nvSpPr>
          <p:spPr>
            <a:xfrm>
              <a:off x="1559170" y="5588794"/>
              <a:ext cx="950118" cy="950118"/>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TextBox 5">
              <a:extLst>
                <a:ext uri="{FF2B5EF4-FFF2-40B4-BE49-F238E27FC236}">
                  <a16:creationId xmlns:a16="http://schemas.microsoft.com/office/drawing/2014/main" id="{FCC39D7F-3B9E-41B8-A3AA-35F00BCFDB3E}"/>
                </a:ext>
              </a:extLst>
            </p:cNvPr>
            <p:cNvSpPr txBox="1">
              <a:spLocks noChangeArrowheads="1"/>
            </p:cNvSpPr>
            <p:nvPr/>
          </p:nvSpPr>
          <p:spPr bwMode="auto">
            <a:xfrm>
              <a:off x="1471063" y="6688920"/>
              <a:ext cx="1209622" cy="240520"/>
            </a:xfrm>
            <a:prstGeom prst="rect">
              <a:avLst/>
            </a:prstGeom>
            <a:noFill/>
            <a:ln w="9525">
              <a:noFill/>
              <a:miter lim="800000"/>
              <a:headEnd/>
              <a:tailEnd/>
            </a:ln>
          </p:spPr>
          <p:txBody>
            <a:bodyPr wrap="square" anchor="t">
              <a:no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algn="ctr" eaLnBrk="0" fontAlgn="base" hangingPunct="0">
                <a:spcBef>
                  <a:spcPct val="50000"/>
                </a:spcBef>
                <a:spcAft>
                  <a:spcPct val="0"/>
                </a:spcAft>
                <a:defRPr sz="1600">
                  <a:solidFill>
                    <a:srgbClr val="000000"/>
                  </a:solidFill>
                  <a:latin typeface="Arial" charset="0"/>
                </a:defRPr>
              </a:lvl6pPr>
              <a:lvl7pPr marL="2971800" indent="-228600" algn="ctr" eaLnBrk="0" fontAlgn="base" hangingPunct="0">
                <a:spcBef>
                  <a:spcPct val="50000"/>
                </a:spcBef>
                <a:spcAft>
                  <a:spcPct val="0"/>
                </a:spcAft>
                <a:defRPr sz="1600">
                  <a:solidFill>
                    <a:srgbClr val="000000"/>
                  </a:solidFill>
                  <a:latin typeface="Arial" charset="0"/>
                </a:defRPr>
              </a:lvl7pPr>
              <a:lvl8pPr marL="3429000" indent="-228600" algn="ctr" eaLnBrk="0" fontAlgn="base" hangingPunct="0">
                <a:spcBef>
                  <a:spcPct val="50000"/>
                </a:spcBef>
                <a:spcAft>
                  <a:spcPct val="0"/>
                </a:spcAft>
                <a:defRPr sz="1600">
                  <a:solidFill>
                    <a:srgbClr val="000000"/>
                  </a:solidFill>
                  <a:latin typeface="Arial" charset="0"/>
                </a:defRPr>
              </a:lvl8pPr>
              <a:lvl9pPr marL="3886200" indent="-228600" algn="ctr" eaLnBrk="0" fontAlgn="base" hangingPunct="0">
                <a:spcBef>
                  <a:spcPct val="50000"/>
                </a:spcBef>
                <a:spcAft>
                  <a:spcPct val="0"/>
                </a:spcAft>
                <a:defRPr sz="1600">
                  <a:solidFill>
                    <a:srgbClr val="000000"/>
                  </a:solidFill>
                  <a:latin typeface="Arial" charset="0"/>
                </a:defRPr>
              </a:lvl9pPr>
            </a:lstStyle>
            <a:p>
              <a:pPr marL="0" marR="0" lvl="0" indent="0" algn="ctr" defTabSz="457200" rtl="0" eaLnBrk="1" fontAlgn="auto" latinLnBrk="0" hangingPunct="1">
                <a:lnSpc>
                  <a:spcPct val="100000"/>
                </a:lnSpc>
                <a:spcBef>
                  <a:spcPts val="0"/>
                </a:spcBef>
                <a:spcAft>
                  <a:spcPts val="0"/>
                </a:spcAft>
                <a:buClr>
                  <a:srgbClr val="00B5D1"/>
                </a:buClr>
                <a:buSzTx/>
                <a:buFontTx/>
                <a:buNone/>
                <a:tabLst/>
                <a:defRPr/>
              </a:pPr>
              <a:endParaRPr kumimoji="0" lang="en-US" sz="1000" b="0" i="0" u="none" strike="noStrike" kern="1200" cap="none" spc="0" normalizeH="0" baseline="0" noProof="0" dirty="0">
                <a:ln>
                  <a:noFill/>
                </a:ln>
                <a:solidFill>
                  <a:srgbClr val="00468B"/>
                </a:solidFill>
                <a:effectLst/>
                <a:uLnTx/>
                <a:uFillTx/>
                <a:latin typeface="Arial"/>
                <a:ea typeface="+mn-ea"/>
                <a:cs typeface="+mn-cs"/>
              </a:endParaRPr>
            </a:p>
          </p:txBody>
        </p:sp>
      </p:grpSp>
      <p:sp>
        <p:nvSpPr>
          <p:cNvPr id="44" name="Text Placeholder 3">
            <a:extLst>
              <a:ext uri="{FF2B5EF4-FFF2-40B4-BE49-F238E27FC236}">
                <a16:creationId xmlns:a16="http://schemas.microsoft.com/office/drawing/2014/main" id="{7F44D37F-7B2E-4E40-89B0-612D4F7C2D64}"/>
              </a:ext>
            </a:extLst>
          </p:cNvPr>
          <p:cNvSpPr>
            <a:spLocks noGrp="1"/>
          </p:cNvSpPr>
          <p:nvPr>
            <p:ph type="body" sz="quarter" idx="15" hasCustomPrompt="1"/>
          </p:nvPr>
        </p:nvSpPr>
        <p:spPr>
          <a:xfrm>
            <a:off x="472825" y="3195506"/>
            <a:ext cx="3890628" cy="3373735"/>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200" b="1">
                <a:solidFill>
                  <a:srgbClr val="00468B"/>
                </a:solidFill>
              </a:defRPr>
            </a:lvl1pPr>
            <a:lvl2pPr marL="120650" indent="-111125">
              <a:lnSpc>
                <a:spcPct val="100000"/>
              </a:lnSpc>
              <a:spcBef>
                <a:spcPts val="0"/>
              </a:spcBef>
              <a:spcAft>
                <a:spcPts val="600"/>
              </a:spcAft>
              <a:buClr>
                <a:srgbClr val="00B5D1"/>
              </a:buClr>
              <a:buFont typeface="Arial" panose="020B0604020202020204" pitchFamily="34" charset="0"/>
              <a:buChar char="•"/>
              <a:tabLst/>
              <a:defRPr sz="1200"/>
            </a:lvl2pPr>
            <a:lvl3pPr marL="228600" indent="-112713">
              <a:lnSpc>
                <a:spcPct val="100000"/>
              </a:lnSpc>
              <a:spcBef>
                <a:spcPts val="0"/>
              </a:spcBef>
              <a:spcAft>
                <a:spcPts val="600"/>
              </a:spcAft>
              <a:buClr>
                <a:srgbClr val="00B5D1"/>
              </a:buClr>
              <a:buFont typeface="Arial" panose="020B0604020202020204" pitchFamily="34" charset="0"/>
              <a:buChar char="‒"/>
              <a:tabLst/>
              <a:defRPr sz="1200"/>
            </a:lvl3pPr>
            <a:lvl4pPr marL="344488" indent="-119063">
              <a:lnSpc>
                <a:spcPct val="100000"/>
              </a:lnSpc>
              <a:spcBef>
                <a:spcPts val="0"/>
              </a:spcBef>
              <a:spcAft>
                <a:spcPts val="600"/>
              </a:spcAft>
              <a:buClr>
                <a:srgbClr val="00B5D1"/>
              </a:buClr>
              <a:buFont typeface="Courier New" panose="02070309020205020404" pitchFamily="49" charset="0"/>
              <a:buChar char="o"/>
              <a:tabLst/>
              <a:defRPr sz="1200"/>
            </a:lvl4pPr>
            <a:lvl5pPr marL="4603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Text Placeholder 3">
            <a:extLst>
              <a:ext uri="{FF2B5EF4-FFF2-40B4-BE49-F238E27FC236}">
                <a16:creationId xmlns:a16="http://schemas.microsoft.com/office/drawing/2014/main" id="{D3F88EEC-61D3-1241-8D4D-E24ACB8122C6}"/>
              </a:ext>
            </a:extLst>
          </p:cNvPr>
          <p:cNvSpPr>
            <a:spLocks noGrp="1"/>
          </p:cNvSpPr>
          <p:nvPr>
            <p:ph type="body" sz="quarter" idx="16" hasCustomPrompt="1"/>
          </p:nvPr>
        </p:nvSpPr>
        <p:spPr>
          <a:xfrm>
            <a:off x="5181600" y="3195506"/>
            <a:ext cx="3890628" cy="3373735"/>
          </a:xfrm>
          <a:prstGeom prst="rect">
            <a:avLst/>
          </a:prstGeom>
        </p:spPr>
        <p:txBody>
          <a:bodyPr lIns="0" tIns="0" rIns="0" bIns="0"/>
          <a:lstStyle>
            <a:lvl1pPr marL="0" indent="0" algn="l" defTabSz="914400" rtl="0" eaLnBrk="1" latinLnBrk="0" hangingPunct="1">
              <a:lnSpc>
                <a:spcPct val="100000"/>
              </a:lnSpc>
              <a:spcBef>
                <a:spcPts val="0"/>
              </a:spcBef>
              <a:spcAft>
                <a:spcPts val="600"/>
              </a:spcAft>
              <a:buClr>
                <a:srgbClr val="00B5D1"/>
              </a:buClr>
              <a:buFont typeface="Arial" panose="020B0604020202020204" pitchFamily="34" charset="0"/>
              <a:buNone/>
              <a:tabLst/>
              <a:defRPr lang="en-US" sz="1200" b="1" kern="1200" dirty="0">
                <a:solidFill>
                  <a:srgbClr val="00468B"/>
                </a:solidFill>
                <a:latin typeface="+mn-lt"/>
                <a:ea typeface="+mn-ea"/>
                <a:cs typeface="+mn-cs"/>
              </a:defRPr>
            </a:lvl1pPr>
            <a:lvl2pPr marL="117475" indent="-111125" algn="l" defTabSz="914400" rtl="0" eaLnBrk="1" latinLnBrk="0" hangingPunct="1">
              <a:lnSpc>
                <a:spcPct val="100000"/>
              </a:lnSpc>
              <a:spcBef>
                <a:spcPts val="0"/>
              </a:spcBef>
              <a:spcAft>
                <a:spcPts val="600"/>
              </a:spcAft>
              <a:buClr>
                <a:srgbClr val="00B5D1"/>
              </a:buClr>
              <a:buFont typeface="Arial" panose="020B0604020202020204" pitchFamily="34" charset="0"/>
              <a:buChar char="•"/>
              <a:tabLst/>
              <a:defRPr lang="en-US" sz="1200" kern="1200" dirty="0">
                <a:solidFill>
                  <a:schemeClr val="tx1"/>
                </a:solidFill>
                <a:latin typeface="+mn-lt"/>
                <a:ea typeface="+mn-ea"/>
                <a:cs typeface="+mn-cs"/>
              </a:defRPr>
            </a:lvl2pPr>
            <a:lvl3pPr marL="227013" indent="-112713" algn="l" defTabSz="914400" rtl="0" eaLnBrk="1" latinLnBrk="0" hangingPunct="1">
              <a:lnSpc>
                <a:spcPct val="100000"/>
              </a:lnSpc>
              <a:spcBef>
                <a:spcPts val="0"/>
              </a:spcBef>
              <a:spcAft>
                <a:spcPts val="600"/>
              </a:spcAft>
              <a:buClr>
                <a:srgbClr val="00B5D1"/>
              </a:buClr>
              <a:buFont typeface="Arial" panose="020B0604020202020204" pitchFamily="34" charset="0"/>
              <a:buChar char="‒"/>
              <a:tabLst/>
              <a:defRPr lang="en-US" sz="1200" kern="1200" dirty="0">
                <a:solidFill>
                  <a:schemeClr val="tx1"/>
                </a:solidFill>
                <a:latin typeface="+mn-lt"/>
                <a:ea typeface="+mn-ea"/>
                <a:cs typeface="+mn-cs"/>
              </a:defRPr>
            </a:lvl3pPr>
            <a:lvl4pPr marL="344488" indent="-119063" algn="l" defTabSz="914400" rtl="0" eaLnBrk="1" latinLnBrk="0" hangingPunct="1">
              <a:lnSpc>
                <a:spcPct val="100000"/>
              </a:lnSpc>
              <a:spcBef>
                <a:spcPts val="0"/>
              </a:spcBef>
              <a:spcAft>
                <a:spcPts val="600"/>
              </a:spcAft>
              <a:buClr>
                <a:srgbClr val="00B5D1"/>
              </a:buClr>
              <a:buFont typeface="Courier New" panose="02070309020205020404" pitchFamily="49" charset="0"/>
              <a:buChar char="o"/>
              <a:tabLst/>
              <a:defRPr lang="en-US" sz="1200" kern="1200" dirty="0">
                <a:solidFill>
                  <a:schemeClr val="tx1"/>
                </a:solidFill>
                <a:latin typeface="+mn-lt"/>
                <a:ea typeface="+mn-ea"/>
                <a:cs typeface="+mn-cs"/>
              </a:defRPr>
            </a:lvl4pPr>
            <a:lvl5pPr marL="460375" indent="-112713" algn="l" defTabSz="914400" rtl="0" eaLnBrk="1" latinLnBrk="0" hangingPunct="1">
              <a:lnSpc>
                <a:spcPct val="100000"/>
              </a:lnSpc>
              <a:spcBef>
                <a:spcPts val="0"/>
              </a:spcBef>
              <a:spcAft>
                <a:spcPts val="600"/>
              </a:spcAft>
              <a:buClr>
                <a:srgbClr val="00B5D1"/>
              </a:buClr>
              <a:buFont typeface="Courier New" panose="02070309020205020404" pitchFamily="49" charset="0"/>
              <a:buChar char="o"/>
              <a:tabLst/>
              <a:defRPr lang="en-US" sz="12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3452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with icons w subhea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cxnSp>
        <p:nvCxnSpPr>
          <p:cNvPr id="24" name="Straight Connector 23">
            <a:extLst>
              <a:ext uri="{FF2B5EF4-FFF2-40B4-BE49-F238E27FC236}">
                <a16:creationId xmlns:a16="http://schemas.microsoft.com/office/drawing/2014/main" id="{9B06A300-819C-1546-B419-46B25043B58F}"/>
              </a:ext>
            </a:extLst>
          </p:cNvPr>
          <p:cNvCxnSpPr>
            <a:cxnSpLocks/>
          </p:cNvCxnSpPr>
          <p:nvPr/>
        </p:nvCxnSpPr>
        <p:spPr>
          <a:xfrm>
            <a:off x="4812890" y="1858297"/>
            <a:ext cx="0" cy="4686882"/>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80871158-7D2B-CB41-886E-C2498C8D0FFC}"/>
              </a:ext>
            </a:extLst>
          </p:cNvPr>
          <p:cNvSpPr>
            <a:spLocks noGrp="1"/>
          </p:cNvSpPr>
          <p:nvPr>
            <p:ph type="body" sz="quarter" idx="14"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grpSp>
        <p:nvGrpSpPr>
          <p:cNvPr id="10" name="Group 9">
            <a:extLst>
              <a:ext uri="{FF2B5EF4-FFF2-40B4-BE49-F238E27FC236}">
                <a16:creationId xmlns:a16="http://schemas.microsoft.com/office/drawing/2014/main" id="{AF574186-68BF-4128-8204-4E0E3B60BD59}"/>
              </a:ext>
            </a:extLst>
          </p:cNvPr>
          <p:cNvGrpSpPr/>
          <p:nvPr/>
        </p:nvGrpSpPr>
        <p:grpSpPr>
          <a:xfrm>
            <a:off x="310977" y="1653265"/>
            <a:ext cx="1227484" cy="1611079"/>
            <a:chOff x="1406769" y="5257418"/>
            <a:chExt cx="1273916" cy="1672022"/>
          </a:xfrm>
        </p:grpSpPr>
        <p:grpSp>
          <p:nvGrpSpPr>
            <p:cNvPr id="12" name="Group 11">
              <a:extLst>
                <a:ext uri="{FF2B5EF4-FFF2-40B4-BE49-F238E27FC236}">
                  <a16:creationId xmlns:a16="http://schemas.microsoft.com/office/drawing/2014/main" id="{B0701F81-F7F9-4E58-AD6E-4BDC70C1A8D7}"/>
                </a:ext>
              </a:extLst>
            </p:cNvPr>
            <p:cNvGrpSpPr/>
            <p:nvPr/>
          </p:nvGrpSpPr>
          <p:grpSpPr>
            <a:xfrm>
              <a:off x="1406769" y="5257418"/>
              <a:ext cx="1214437" cy="1600581"/>
              <a:chOff x="4307681" y="5529263"/>
              <a:chExt cx="981074" cy="1293018"/>
            </a:xfrm>
          </p:grpSpPr>
          <p:sp>
            <p:nvSpPr>
              <p:cNvPr id="15" name="Oval 14">
                <a:extLst>
                  <a:ext uri="{FF2B5EF4-FFF2-40B4-BE49-F238E27FC236}">
                    <a16:creationId xmlns:a16="http://schemas.microsoft.com/office/drawing/2014/main" id="{BA9078DA-FEA4-462D-BE21-6DE283CB2A31}"/>
                  </a:ext>
                </a:extLst>
              </p:cNvPr>
              <p:cNvSpPr/>
              <p:nvPr/>
            </p:nvSpPr>
            <p:spPr>
              <a:xfrm>
                <a:off x="4338637" y="5703094"/>
                <a:ext cx="950118" cy="950118"/>
              </a:xfrm>
              <a:prstGeom prst="ellipse">
                <a:avLst/>
              </a:prstGeom>
              <a:solidFill>
                <a:srgbClr val="F5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E1FB91D-4B54-4AF2-8659-FDFC322037E8}"/>
                  </a:ext>
                </a:extLst>
              </p:cNvPr>
              <p:cNvSpPr/>
              <p:nvPr/>
            </p:nvSpPr>
            <p:spPr>
              <a:xfrm>
                <a:off x="4307681" y="5529263"/>
                <a:ext cx="514350" cy="129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 name="Oval 12">
              <a:extLst>
                <a:ext uri="{FF2B5EF4-FFF2-40B4-BE49-F238E27FC236}">
                  <a16:creationId xmlns:a16="http://schemas.microsoft.com/office/drawing/2014/main" id="{32F138EC-5AE5-4B11-A89F-D9507AD18902}"/>
                </a:ext>
              </a:extLst>
            </p:cNvPr>
            <p:cNvSpPr/>
            <p:nvPr/>
          </p:nvSpPr>
          <p:spPr>
            <a:xfrm>
              <a:off x="1559170" y="5588794"/>
              <a:ext cx="950118" cy="950118"/>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TextBox 5">
              <a:extLst>
                <a:ext uri="{FF2B5EF4-FFF2-40B4-BE49-F238E27FC236}">
                  <a16:creationId xmlns:a16="http://schemas.microsoft.com/office/drawing/2014/main" id="{39EB17BB-07EB-4CC1-8408-6736AA7837F7}"/>
                </a:ext>
              </a:extLst>
            </p:cNvPr>
            <p:cNvSpPr txBox="1">
              <a:spLocks noChangeArrowheads="1"/>
            </p:cNvSpPr>
            <p:nvPr/>
          </p:nvSpPr>
          <p:spPr bwMode="auto">
            <a:xfrm>
              <a:off x="1471063" y="6688920"/>
              <a:ext cx="1209622" cy="240520"/>
            </a:xfrm>
            <a:prstGeom prst="rect">
              <a:avLst/>
            </a:prstGeom>
            <a:noFill/>
            <a:ln w="9525">
              <a:noFill/>
              <a:miter lim="800000"/>
              <a:headEnd/>
              <a:tailEnd/>
            </a:ln>
          </p:spPr>
          <p:txBody>
            <a:bodyPr wrap="square" anchor="t">
              <a:no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algn="ctr" eaLnBrk="0" fontAlgn="base" hangingPunct="0">
                <a:spcBef>
                  <a:spcPct val="50000"/>
                </a:spcBef>
                <a:spcAft>
                  <a:spcPct val="0"/>
                </a:spcAft>
                <a:defRPr sz="1600">
                  <a:solidFill>
                    <a:srgbClr val="000000"/>
                  </a:solidFill>
                  <a:latin typeface="Arial" charset="0"/>
                </a:defRPr>
              </a:lvl6pPr>
              <a:lvl7pPr marL="2971800" indent="-228600" algn="ctr" eaLnBrk="0" fontAlgn="base" hangingPunct="0">
                <a:spcBef>
                  <a:spcPct val="50000"/>
                </a:spcBef>
                <a:spcAft>
                  <a:spcPct val="0"/>
                </a:spcAft>
                <a:defRPr sz="1600">
                  <a:solidFill>
                    <a:srgbClr val="000000"/>
                  </a:solidFill>
                  <a:latin typeface="Arial" charset="0"/>
                </a:defRPr>
              </a:lvl7pPr>
              <a:lvl8pPr marL="3429000" indent="-228600" algn="ctr" eaLnBrk="0" fontAlgn="base" hangingPunct="0">
                <a:spcBef>
                  <a:spcPct val="50000"/>
                </a:spcBef>
                <a:spcAft>
                  <a:spcPct val="0"/>
                </a:spcAft>
                <a:defRPr sz="1600">
                  <a:solidFill>
                    <a:srgbClr val="000000"/>
                  </a:solidFill>
                  <a:latin typeface="Arial" charset="0"/>
                </a:defRPr>
              </a:lvl8pPr>
              <a:lvl9pPr marL="3886200" indent="-228600" algn="ctr" eaLnBrk="0" fontAlgn="base" hangingPunct="0">
                <a:spcBef>
                  <a:spcPct val="50000"/>
                </a:spcBef>
                <a:spcAft>
                  <a:spcPct val="0"/>
                </a:spcAft>
                <a:defRPr sz="1600">
                  <a:solidFill>
                    <a:srgbClr val="000000"/>
                  </a:solidFill>
                  <a:latin typeface="Arial" charset="0"/>
                </a:defRPr>
              </a:lvl9pPr>
            </a:lstStyle>
            <a:p>
              <a:pPr marL="0" marR="0" lvl="0" indent="0" algn="ctr" defTabSz="457200" rtl="0" eaLnBrk="1" fontAlgn="auto" latinLnBrk="0" hangingPunct="1">
                <a:lnSpc>
                  <a:spcPct val="100000"/>
                </a:lnSpc>
                <a:spcBef>
                  <a:spcPts val="0"/>
                </a:spcBef>
                <a:spcAft>
                  <a:spcPts val="0"/>
                </a:spcAft>
                <a:buClr>
                  <a:srgbClr val="00B5D1"/>
                </a:buClr>
                <a:buSzTx/>
                <a:buFontTx/>
                <a:buNone/>
                <a:tabLst/>
                <a:defRPr/>
              </a:pPr>
              <a:endParaRPr kumimoji="0" lang="en-US" sz="1000" b="0" i="0" u="none" strike="noStrike" kern="1200" cap="none" spc="0" normalizeH="0" baseline="0" noProof="0" dirty="0">
                <a:ln>
                  <a:noFill/>
                </a:ln>
                <a:solidFill>
                  <a:srgbClr val="00468B"/>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4709C155-861D-445F-AB0D-F4A500FB9306}"/>
              </a:ext>
            </a:extLst>
          </p:cNvPr>
          <p:cNvGrpSpPr/>
          <p:nvPr/>
        </p:nvGrpSpPr>
        <p:grpSpPr>
          <a:xfrm>
            <a:off x="5017295" y="1650313"/>
            <a:ext cx="1227485" cy="1611079"/>
            <a:chOff x="1406769" y="5257418"/>
            <a:chExt cx="1273916" cy="1672022"/>
          </a:xfrm>
        </p:grpSpPr>
        <p:grpSp>
          <p:nvGrpSpPr>
            <p:cNvPr id="18" name="Group 17">
              <a:extLst>
                <a:ext uri="{FF2B5EF4-FFF2-40B4-BE49-F238E27FC236}">
                  <a16:creationId xmlns:a16="http://schemas.microsoft.com/office/drawing/2014/main" id="{1B298457-761C-43EB-987C-626B7CFE4FAF}"/>
                </a:ext>
              </a:extLst>
            </p:cNvPr>
            <p:cNvGrpSpPr/>
            <p:nvPr/>
          </p:nvGrpSpPr>
          <p:grpSpPr>
            <a:xfrm>
              <a:off x="1406769" y="5257418"/>
              <a:ext cx="1214437" cy="1600581"/>
              <a:chOff x="4307681" y="5529263"/>
              <a:chExt cx="981074" cy="1293018"/>
            </a:xfrm>
          </p:grpSpPr>
          <p:sp>
            <p:nvSpPr>
              <p:cNvPr id="21" name="Oval 20">
                <a:extLst>
                  <a:ext uri="{FF2B5EF4-FFF2-40B4-BE49-F238E27FC236}">
                    <a16:creationId xmlns:a16="http://schemas.microsoft.com/office/drawing/2014/main" id="{36A16111-FC07-4EFD-9E61-ED77454993B3}"/>
                  </a:ext>
                </a:extLst>
              </p:cNvPr>
              <p:cNvSpPr/>
              <p:nvPr/>
            </p:nvSpPr>
            <p:spPr>
              <a:xfrm>
                <a:off x="4338637" y="5703094"/>
                <a:ext cx="950118" cy="950118"/>
              </a:xfrm>
              <a:prstGeom prst="ellipse">
                <a:avLst/>
              </a:prstGeom>
              <a:solidFill>
                <a:srgbClr val="F5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D280235-B8CB-4B27-957E-0A62B40BC350}"/>
                  </a:ext>
                </a:extLst>
              </p:cNvPr>
              <p:cNvSpPr/>
              <p:nvPr/>
            </p:nvSpPr>
            <p:spPr>
              <a:xfrm>
                <a:off x="4307681" y="5529263"/>
                <a:ext cx="514350" cy="129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9" name="Oval 18">
              <a:extLst>
                <a:ext uri="{FF2B5EF4-FFF2-40B4-BE49-F238E27FC236}">
                  <a16:creationId xmlns:a16="http://schemas.microsoft.com/office/drawing/2014/main" id="{70524C9C-6839-42F8-8564-838A88538764}"/>
                </a:ext>
              </a:extLst>
            </p:cNvPr>
            <p:cNvSpPr/>
            <p:nvPr/>
          </p:nvSpPr>
          <p:spPr>
            <a:xfrm>
              <a:off x="1559170" y="5588794"/>
              <a:ext cx="950118" cy="950118"/>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TextBox 5">
              <a:extLst>
                <a:ext uri="{FF2B5EF4-FFF2-40B4-BE49-F238E27FC236}">
                  <a16:creationId xmlns:a16="http://schemas.microsoft.com/office/drawing/2014/main" id="{FCC39D7F-3B9E-41B8-A3AA-35F00BCFDB3E}"/>
                </a:ext>
              </a:extLst>
            </p:cNvPr>
            <p:cNvSpPr txBox="1">
              <a:spLocks noChangeArrowheads="1"/>
            </p:cNvSpPr>
            <p:nvPr/>
          </p:nvSpPr>
          <p:spPr bwMode="auto">
            <a:xfrm>
              <a:off x="1471063" y="6688920"/>
              <a:ext cx="1209622" cy="240520"/>
            </a:xfrm>
            <a:prstGeom prst="rect">
              <a:avLst/>
            </a:prstGeom>
            <a:noFill/>
            <a:ln w="9525">
              <a:noFill/>
              <a:miter lim="800000"/>
              <a:headEnd/>
              <a:tailEnd/>
            </a:ln>
          </p:spPr>
          <p:txBody>
            <a:bodyPr wrap="square" anchor="t">
              <a:no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algn="ctr" eaLnBrk="0" fontAlgn="base" hangingPunct="0">
                <a:spcBef>
                  <a:spcPct val="50000"/>
                </a:spcBef>
                <a:spcAft>
                  <a:spcPct val="0"/>
                </a:spcAft>
                <a:defRPr sz="1600">
                  <a:solidFill>
                    <a:srgbClr val="000000"/>
                  </a:solidFill>
                  <a:latin typeface="Arial" charset="0"/>
                </a:defRPr>
              </a:lvl6pPr>
              <a:lvl7pPr marL="2971800" indent="-228600" algn="ctr" eaLnBrk="0" fontAlgn="base" hangingPunct="0">
                <a:spcBef>
                  <a:spcPct val="50000"/>
                </a:spcBef>
                <a:spcAft>
                  <a:spcPct val="0"/>
                </a:spcAft>
                <a:defRPr sz="1600">
                  <a:solidFill>
                    <a:srgbClr val="000000"/>
                  </a:solidFill>
                  <a:latin typeface="Arial" charset="0"/>
                </a:defRPr>
              </a:lvl7pPr>
              <a:lvl8pPr marL="3429000" indent="-228600" algn="ctr" eaLnBrk="0" fontAlgn="base" hangingPunct="0">
                <a:spcBef>
                  <a:spcPct val="50000"/>
                </a:spcBef>
                <a:spcAft>
                  <a:spcPct val="0"/>
                </a:spcAft>
                <a:defRPr sz="1600">
                  <a:solidFill>
                    <a:srgbClr val="000000"/>
                  </a:solidFill>
                  <a:latin typeface="Arial" charset="0"/>
                </a:defRPr>
              </a:lvl8pPr>
              <a:lvl9pPr marL="3886200" indent="-228600" algn="ctr" eaLnBrk="0" fontAlgn="base" hangingPunct="0">
                <a:spcBef>
                  <a:spcPct val="50000"/>
                </a:spcBef>
                <a:spcAft>
                  <a:spcPct val="0"/>
                </a:spcAft>
                <a:defRPr sz="1600">
                  <a:solidFill>
                    <a:srgbClr val="000000"/>
                  </a:solidFill>
                  <a:latin typeface="Arial" charset="0"/>
                </a:defRPr>
              </a:lvl9pPr>
            </a:lstStyle>
            <a:p>
              <a:pPr marL="0" marR="0" lvl="0" indent="0" algn="ctr" defTabSz="457200" rtl="0" eaLnBrk="1" fontAlgn="auto" latinLnBrk="0" hangingPunct="1">
                <a:lnSpc>
                  <a:spcPct val="100000"/>
                </a:lnSpc>
                <a:spcBef>
                  <a:spcPts val="0"/>
                </a:spcBef>
                <a:spcAft>
                  <a:spcPts val="0"/>
                </a:spcAft>
                <a:buClr>
                  <a:srgbClr val="00B5D1"/>
                </a:buClr>
                <a:buSzTx/>
                <a:buFontTx/>
                <a:buNone/>
                <a:tabLst/>
                <a:defRPr/>
              </a:pPr>
              <a:endParaRPr kumimoji="0" lang="en-US" sz="1000" b="0" i="0" u="none" strike="noStrike" kern="1200" cap="none" spc="0" normalizeH="0" baseline="0" noProof="0" dirty="0">
                <a:ln>
                  <a:noFill/>
                </a:ln>
                <a:solidFill>
                  <a:srgbClr val="00468B"/>
                </a:solidFill>
                <a:effectLst/>
                <a:uLnTx/>
                <a:uFillTx/>
                <a:latin typeface="Arial"/>
                <a:ea typeface="+mn-ea"/>
                <a:cs typeface="+mn-cs"/>
              </a:endParaRPr>
            </a:p>
          </p:txBody>
        </p:sp>
      </p:grpSp>
      <p:sp>
        <p:nvSpPr>
          <p:cNvPr id="44" name="Text Placeholder 3">
            <a:extLst>
              <a:ext uri="{FF2B5EF4-FFF2-40B4-BE49-F238E27FC236}">
                <a16:creationId xmlns:a16="http://schemas.microsoft.com/office/drawing/2014/main" id="{7F44D37F-7B2E-4E40-89B0-612D4F7C2D64}"/>
              </a:ext>
            </a:extLst>
          </p:cNvPr>
          <p:cNvSpPr>
            <a:spLocks noGrp="1"/>
          </p:cNvSpPr>
          <p:nvPr>
            <p:ph type="body" sz="quarter" idx="15" hasCustomPrompt="1"/>
          </p:nvPr>
        </p:nvSpPr>
        <p:spPr>
          <a:xfrm>
            <a:off x="472825" y="3195506"/>
            <a:ext cx="3890628" cy="3373735"/>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400" b="1">
                <a:solidFill>
                  <a:srgbClr val="00468B"/>
                </a:solidFill>
              </a:defRPr>
            </a:lvl1pPr>
            <a:lvl2pPr marL="120650" indent="-111125">
              <a:lnSpc>
                <a:spcPct val="100000"/>
              </a:lnSpc>
              <a:spcBef>
                <a:spcPts val="0"/>
              </a:spcBef>
              <a:spcAft>
                <a:spcPts val="600"/>
              </a:spcAft>
              <a:buClr>
                <a:srgbClr val="00B5D1"/>
              </a:buClr>
              <a:buFont typeface="Arial" panose="020B0604020202020204" pitchFamily="34" charset="0"/>
              <a:buChar char="•"/>
              <a:tabLst/>
              <a:defRPr sz="1200"/>
            </a:lvl2pPr>
            <a:lvl3pPr marL="228600" indent="-112713">
              <a:lnSpc>
                <a:spcPct val="100000"/>
              </a:lnSpc>
              <a:spcBef>
                <a:spcPts val="0"/>
              </a:spcBef>
              <a:spcAft>
                <a:spcPts val="600"/>
              </a:spcAft>
              <a:buClr>
                <a:srgbClr val="00B5D1"/>
              </a:buClr>
              <a:buFont typeface="Arial" panose="020B0604020202020204" pitchFamily="34" charset="0"/>
              <a:buChar char="‒"/>
              <a:tabLst/>
              <a:defRPr sz="1200"/>
            </a:lvl3pPr>
            <a:lvl4pPr marL="344488" indent="-119063">
              <a:lnSpc>
                <a:spcPct val="100000"/>
              </a:lnSpc>
              <a:spcBef>
                <a:spcPts val="0"/>
              </a:spcBef>
              <a:spcAft>
                <a:spcPts val="600"/>
              </a:spcAft>
              <a:buClr>
                <a:srgbClr val="00B5D1"/>
              </a:buClr>
              <a:buFont typeface="Courier New" panose="02070309020205020404" pitchFamily="49" charset="0"/>
              <a:buChar char="o"/>
              <a:tabLst/>
              <a:defRPr sz="1200"/>
            </a:lvl4pPr>
            <a:lvl5pPr marL="4603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Text Placeholder 3">
            <a:extLst>
              <a:ext uri="{FF2B5EF4-FFF2-40B4-BE49-F238E27FC236}">
                <a16:creationId xmlns:a16="http://schemas.microsoft.com/office/drawing/2014/main" id="{D3F88EEC-61D3-1241-8D4D-E24ACB8122C6}"/>
              </a:ext>
            </a:extLst>
          </p:cNvPr>
          <p:cNvSpPr>
            <a:spLocks noGrp="1"/>
          </p:cNvSpPr>
          <p:nvPr>
            <p:ph type="body" sz="quarter" idx="16" hasCustomPrompt="1"/>
          </p:nvPr>
        </p:nvSpPr>
        <p:spPr>
          <a:xfrm>
            <a:off x="5181600" y="3195506"/>
            <a:ext cx="3890628" cy="3373735"/>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400" b="1">
                <a:solidFill>
                  <a:srgbClr val="00468B"/>
                </a:solidFill>
              </a:defRPr>
            </a:lvl1pPr>
            <a:lvl2pPr marL="117475" indent="-111125">
              <a:lnSpc>
                <a:spcPct val="100000"/>
              </a:lnSpc>
              <a:spcBef>
                <a:spcPts val="0"/>
              </a:spcBef>
              <a:spcAft>
                <a:spcPts val="600"/>
              </a:spcAft>
              <a:buClr>
                <a:srgbClr val="00B5D1"/>
              </a:buClr>
              <a:buFont typeface="Arial" panose="020B0604020202020204" pitchFamily="34" charset="0"/>
              <a:buChar char="•"/>
              <a:tabLst/>
              <a:defRPr sz="1200"/>
            </a:lvl2pPr>
            <a:lvl3pPr marL="227013" indent="-112713">
              <a:lnSpc>
                <a:spcPct val="100000"/>
              </a:lnSpc>
              <a:spcBef>
                <a:spcPts val="0"/>
              </a:spcBef>
              <a:spcAft>
                <a:spcPts val="600"/>
              </a:spcAft>
              <a:buClr>
                <a:srgbClr val="00B5D1"/>
              </a:buClr>
              <a:buFont typeface="Arial" panose="020B0604020202020204" pitchFamily="34" charset="0"/>
              <a:buChar char="‒"/>
              <a:tabLst/>
              <a:defRPr sz="1200"/>
            </a:lvl3pPr>
            <a:lvl4pPr marL="344488" indent="-119063">
              <a:lnSpc>
                <a:spcPct val="100000"/>
              </a:lnSpc>
              <a:spcBef>
                <a:spcPts val="0"/>
              </a:spcBef>
              <a:spcAft>
                <a:spcPts val="600"/>
              </a:spcAft>
              <a:buClr>
                <a:srgbClr val="00B5D1"/>
              </a:buClr>
              <a:buFont typeface="Courier New" panose="02070309020205020404" pitchFamily="49" charset="0"/>
              <a:buChar char="o"/>
              <a:tabLst/>
              <a:defRPr sz="1200"/>
            </a:lvl4pPr>
            <a:lvl5pPr marL="4603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4BAC3202-6B95-4DE5-9E1B-04CE5DCCAB40}"/>
              </a:ext>
            </a:extLst>
          </p:cNvPr>
          <p:cNvSpPr>
            <a:spLocks noGrp="1"/>
          </p:cNvSpPr>
          <p:nvPr>
            <p:ph type="title"/>
          </p:nvPr>
        </p:nvSpPr>
        <p:spPr>
          <a:xfrm>
            <a:off x="457200" y="969264"/>
            <a:ext cx="9144000" cy="265176"/>
          </a:xfrm>
        </p:spPr>
        <p:txBody>
          <a:bodyPr/>
          <a:lstStyle/>
          <a:p>
            <a:r>
              <a:rPr lang="en-US"/>
              <a:t>Click to edit Master title style</a:t>
            </a:r>
            <a:endParaRPr lang="en-US" dirty="0"/>
          </a:p>
        </p:txBody>
      </p:sp>
      <p:sp>
        <p:nvSpPr>
          <p:cNvPr id="25" name="Text Placeholder 7">
            <a:extLst>
              <a:ext uri="{FF2B5EF4-FFF2-40B4-BE49-F238E27FC236}">
                <a16:creationId xmlns:a16="http://schemas.microsoft.com/office/drawing/2014/main" id="{7CA818F0-63D7-4006-8137-A160B10C2A23}"/>
              </a:ext>
            </a:extLst>
          </p:cNvPr>
          <p:cNvSpPr>
            <a:spLocks noGrp="1"/>
          </p:cNvSpPr>
          <p:nvPr>
            <p:ph type="body" sz="quarter" idx="11"/>
          </p:nvPr>
        </p:nvSpPr>
        <p:spPr>
          <a:xfrm>
            <a:off x="457200" y="1272146"/>
            <a:ext cx="9144000" cy="247735"/>
          </a:xfrm>
          <a:prstGeom prst="rect">
            <a:avLst/>
          </a:prstGeom>
        </p:spPr>
        <p:txBody>
          <a:bodyPr lIns="0" tIns="0" rIns="0" bIns="0" anchor="ctr" anchorCtr="0">
            <a:noAutofit/>
          </a:bodyPr>
          <a:lstStyle>
            <a:lvl1pPr marL="0" indent="0">
              <a:buFontTx/>
              <a:buNone/>
              <a:defRPr sz="1400" b="1">
                <a:solidFill>
                  <a:srgbClr val="00468B"/>
                </a:solidFill>
              </a:defRPr>
            </a:lvl1pPr>
            <a:lvl2pPr marL="503237" indent="0">
              <a:buFontTx/>
              <a:buNone/>
              <a:defRPr b="1"/>
            </a:lvl2pPr>
            <a:lvl3pPr marL="1006475" indent="0">
              <a:buFontTx/>
              <a:buNone/>
              <a:defRPr b="1"/>
            </a:lvl3pPr>
            <a:lvl4pPr marL="1508125" indent="0">
              <a:buFontTx/>
              <a:buNone/>
              <a:defRPr b="1"/>
            </a:lvl4pPr>
            <a:lvl5pPr marL="2011363" indent="0">
              <a:buFontTx/>
              <a:buNone/>
              <a:defRPr b="1"/>
            </a:lvl5pPr>
          </a:lstStyle>
          <a:p>
            <a:pPr lvl="0"/>
            <a:r>
              <a:rPr lang="en-US"/>
              <a:t>Edit Master text styles</a:t>
            </a:r>
          </a:p>
        </p:txBody>
      </p:sp>
    </p:spTree>
    <p:extLst>
      <p:ext uri="{BB962C8B-B14F-4D97-AF65-F5344CB8AC3E}">
        <p14:creationId xmlns:p14="http://schemas.microsoft.com/office/powerpoint/2010/main" val="2271823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with single ic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29" name="Text Placeholder 3">
            <a:extLst>
              <a:ext uri="{FF2B5EF4-FFF2-40B4-BE49-F238E27FC236}">
                <a16:creationId xmlns:a16="http://schemas.microsoft.com/office/drawing/2014/main" id="{8F525E8A-C8E2-A148-94D4-75B157F2A5DC}"/>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9" name="Title Placeholder 16">
            <a:extLst>
              <a:ext uri="{FF2B5EF4-FFF2-40B4-BE49-F238E27FC236}">
                <a16:creationId xmlns:a16="http://schemas.microsoft.com/office/drawing/2014/main" id="{86BE8419-9CBB-4F00-A91A-257494B64669}"/>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grpSp>
        <p:nvGrpSpPr>
          <p:cNvPr id="12" name="Group 11">
            <a:extLst>
              <a:ext uri="{FF2B5EF4-FFF2-40B4-BE49-F238E27FC236}">
                <a16:creationId xmlns:a16="http://schemas.microsoft.com/office/drawing/2014/main" id="{A7DA9387-F804-411F-AF5A-C4D22256D82E}"/>
              </a:ext>
            </a:extLst>
          </p:cNvPr>
          <p:cNvGrpSpPr/>
          <p:nvPr/>
        </p:nvGrpSpPr>
        <p:grpSpPr>
          <a:xfrm>
            <a:off x="310977" y="1653265"/>
            <a:ext cx="1227484" cy="1611079"/>
            <a:chOff x="1406769" y="5257418"/>
            <a:chExt cx="1273916" cy="1672022"/>
          </a:xfrm>
        </p:grpSpPr>
        <p:grpSp>
          <p:nvGrpSpPr>
            <p:cNvPr id="13" name="Group 12">
              <a:extLst>
                <a:ext uri="{FF2B5EF4-FFF2-40B4-BE49-F238E27FC236}">
                  <a16:creationId xmlns:a16="http://schemas.microsoft.com/office/drawing/2014/main" id="{61712E88-C112-4878-A914-9379DBF67B39}"/>
                </a:ext>
              </a:extLst>
            </p:cNvPr>
            <p:cNvGrpSpPr/>
            <p:nvPr/>
          </p:nvGrpSpPr>
          <p:grpSpPr>
            <a:xfrm>
              <a:off x="1406769" y="5257418"/>
              <a:ext cx="1214437" cy="1600581"/>
              <a:chOff x="4307681" y="5529263"/>
              <a:chExt cx="981074" cy="1293018"/>
            </a:xfrm>
          </p:grpSpPr>
          <p:sp>
            <p:nvSpPr>
              <p:cNvPr id="16" name="Oval 15">
                <a:extLst>
                  <a:ext uri="{FF2B5EF4-FFF2-40B4-BE49-F238E27FC236}">
                    <a16:creationId xmlns:a16="http://schemas.microsoft.com/office/drawing/2014/main" id="{BCF004C8-DFE3-496A-8E79-90C68842CED5}"/>
                  </a:ext>
                </a:extLst>
              </p:cNvPr>
              <p:cNvSpPr/>
              <p:nvPr/>
            </p:nvSpPr>
            <p:spPr>
              <a:xfrm>
                <a:off x="4338637" y="5703094"/>
                <a:ext cx="950118" cy="950118"/>
              </a:xfrm>
              <a:prstGeom prst="ellipse">
                <a:avLst/>
              </a:prstGeom>
              <a:solidFill>
                <a:srgbClr val="F5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DC705B0-EC57-43DA-B2C8-25F29842052D}"/>
                  </a:ext>
                </a:extLst>
              </p:cNvPr>
              <p:cNvSpPr/>
              <p:nvPr/>
            </p:nvSpPr>
            <p:spPr>
              <a:xfrm>
                <a:off x="4307681" y="5529263"/>
                <a:ext cx="514350" cy="129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 name="Oval 13">
              <a:extLst>
                <a:ext uri="{FF2B5EF4-FFF2-40B4-BE49-F238E27FC236}">
                  <a16:creationId xmlns:a16="http://schemas.microsoft.com/office/drawing/2014/main" id="{812E5465-DDC9-481A-A16A-6C5A619188E4}"/>
                </a:ext>
              </a:extLst>
            </p:cNvPr>
            <p:cNvSpPr/>
            <p:nvPr/>
          </p:nvSpPr>
          <p:spPr>
            <a:xfrm>
              <a:off x="1559170" y="5588794"/>
              <a:ext cx="950118" cy="950118"/>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Box 5">
              <a:extLst>
                <a:ext uri="{FF2B5EF4-FFF2-40B4-BE49-F238E27FC236}">
                  <a16:creationId xmlns:a16="http://schemas.microsoft.com/office/drawing/2014/main" id="{C4223CD2-F274-4B09-86CF-6E5779FB55B0}"/>
                </a:ext>
              </a:extLst>
            </p:cNvPr>
            <p:cNvSpPr txBox="1">
              <a:spLocks noChangeArrowheads="1"/>
            </p:cNvSpPr>
            <p:nvPr/>
          </p:nvSpPr>
          <p:spPr bwMode="auto">
            <a:xfrm>
              <a:off x="1471063" y="6688920"/>
              <a:ext cx="1209622" cy="240520"/>
            </a:xfrm>
            <a:prstGeom prst="rect">
              <a:avLst/>
            </a:prstGeom>
            <a:noFill/>
            <a:ln w="9525">
              <a:noFill/>
              <a:miter lim="800000"/>
              <a:headEnd/>
              <a:tailEnd/>
            </a:ln>
          </p:spPr>
          <p:txBody>
            <a:bodyPr wrap="square" anchor="t">
              <a:no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algn="ctr" eaLnBrk="0" fontAlgn="base" hangingPunct="0">
                <a:spcBef>
                  <a:spcPct val="50000"/>
                </a:spcBef>
                <a:spcAft>
                  <a:spcPct val="0"/>
                </a:spcAft>
                <a:defRPr sz="1600">
                  <a:solidFill>
                    <a:srgbClr val="000000"/>
                  </a:solidFill>
                  <a:latin typeface="Arial" charset="0"/>
                </a:defRPr>
              </a:lvl6pPr>
              <a:lvl7pPr marL="2971800" indent="-228600" algn="ctr" eaLnBrk="0" fontAlgn="base" hangingPunct="0">
                <a:spcBef>
                  <a:spcPct val="50000"/>
                </a:spcBef>
                <a:spcAft>
                  <a:spcPct val="0"/>
                </a:spcAft>
                <a:defRPr sz="1600">
                  <a:solidFill>
                    <a:srgbClr val="000000"/>
                  </a:solidFill>
                  <a:latin typeface="Arial" charset="0"/>
                </a:defRPr>
              </a:lvl7pPr>
              <a:lvl8pPr marL="3429000" indent="-228600" algn="ctr" eaLnBrk="0" fontAlgn="base" hangingPunct="0">
                <a:spcBef>
                  <a:spcPct val="50000"/>
                </a:spcBef>
                <a:spcAft>
                  <a:spcPct val="0"/>
                </a:spcAft>
                <a:defRPr sz="1600">
                  <a:solidFill>
                    <a:srgbClr val="000000"/>
                  </a:solidFill>
                  <a:latin typeface="Arial" charset="0"/>
                </a:defRPr>
              </a:lvl8pPr>
              <a:lvl9pPr marL="3886200" indent="-228600" algn="ctr" eaLnBrk="0" fontAlgn="base" hangingPunct="0">
                <a:spcBef>
                  <a:spcPct val="50000"/>
                </a:spcBef>
                <a:spcAft>
                  <a:spcPct val="0"/>
                </a:spcAft>
                <a:defRPr sz="1600">
                  <a:solidFill>
                    <a:srgbClr val="000000"/>
                  </a:solidFill>
                  <a:latin typeface="Arial" charset="0"/>
                </a:defRPr>
              </a:lvl9pPr>
            </a:lstStyle>
            <a:p>
              <a:pPr marL="0" marR="0" lvl="0" indent="0" algn="ctr" defTabSz="457200" rtl="0" eaLnBrk="1" fontAlgn="auto" latinLnBrk="0" hangingPunct="1">
                <a:lnSpc>
                  <a:spcPct val="100000"/>
                </a:lnSpc>
                <a:spcBef>
                  <a:spcPts val="0"/>
                </a:spcBef>
                <a:spcAft>
                  <a:spcPts val="0"/>
                </a:spcAft>
                <a:buClr>
                  <a:srgbClr val="00B5D1"/>
                </a:buClr>
                <a:buSzTx/>
                <a:buFontTx/>
                <a:buNone/>
                <a:tabLst/>
                <a:defRPr/>
              </a:pPr>
              <a:endParaRPr kumimoji="0" lang="en-US" sz="1000" b="0" i="0" u="none" strike="noStrike" kern="1200" cap="none" spc="0" normalizeH="0" baseline="0" noProof="0" dirty="0">
                <a:ln>
                  <a:noFill/>
                </a:ln>
                <a:solidFill>
                  <a:srgbClr val="00468B"/>
                </a:solidFill>
                <a:effectLst/>
                <a:uLnTx/>
                <a:uFillTx/>
                <a:latin typeface="Arial"/>
                <a:ea typeface="+mn-ea"/>
                <a:cs typeface="+mn-cs"/>
              </a:endParaRPr>
            </a:p>
          </p:txBody>
        </p:sp>
      </p:grpSp>
      <p:sp>
        <p:nvSpPr>
          <p:cNvPr id="10" name="Text Placeholder 3">
            <a:extLst>
              <a:ext uri="{FF2B5EF4-FFF2-40B4-BE49-F238E27FC236}">
                <a16:creationId xmlns:a16="http://schemas.microsoft.com/office/drawing/2014/main" id="{A17BE359-3AB3-4F32-A5A2-EC5F0F75F4A0}"/>
              </a:ext>
            </a:extLst>
          </p:cNvPr>
          <p:cNvSpPr>
            <a:spLocks noGrp="1"/>
          </p:cNvSpPr>
          <p:nvPr>
            <p:ph type="body" sz="quarter" idx="15" hasCustomPrompt="1"/>
          </p:nvPr>
        </p:nvSpPr>
        <p:spPr>
          <a:xfrm>
            <a:off x="472824" y="3195506"/>
            <a:ext cx="5470775" cy="3373736"/>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400" b="1">
                <a:solidFill>
                  <a:srgbClr val="00468B"/>
                </a:solidFill>
              </a:defRPr>
            </a:lvl1pPr>
            <a:lvl2pPr marL="117475" indent="-111125">
              <a:lnSpc>
                <a:spcPct val="100000"/>
              </a:lnSpc>
              <a:spcBef>
                <a:spcPts val="0"/>
              </a:spcBef>
              <a:spcAft>
                <a:spcPts val="600"/>
              </a:spcAft>
              <a:buClr>
                <a:srgbClr val="00B5D1"/>
              </a:buClr>
              <a:buFont typeface="Arial" panose="020B0604020202020204" pitchFamily="34" charset="0"/>
              <a:buChar char="•"/>
              <a:tabLst/>
              <a:defRPr sz="1200"/>
            </a:lvl2pPr>
            <a:lvl3pPr marL="227013" indent="-112713">
              <a:lnSpc>
                <a:spcPct val="100000"/>
              </a:lnSpc>
              <a:spcBef>
                <a:spcPts val="0"/>
              </a:spcBef>
              <a:spcAft>
                <a:spcPts val="600"/>
              </a:spcAft>
              <a:buClr>
                <a:srgbClr val="00B5D1"/>
              </a:buClr>
              <a:buFont typeface="Arial" panose="020B0604020202020204" pitchFamily="34" charset="0"/>
              <a:buChar char="‒"/>
              <a:tabLst/>
              <a:defRPr sz="1200"/>
            </a:lvl3pPr>
            <a:lvl4pPr marL="344488" indent="-119063">
              <a:lnSpc>
                <a:spcPct val="100000"/>
              </a:lnSpc>
              <a:spcBef>
                <a:spcPts val="0"/>
              </a:spcBef>
              <a:spcAft>
                <a:spcPts val="600"/>
              </a:spcAft>
              <a:buClr>
                <a:srgbClr val="00B5D1"/>
              </a:buClr>
              <a:buFont typeface="Courier New" panose="02070309020205020404" pitchFamily="49" charset="0"/>
              <a:buChar char="o"/>
              <a:tabLst/>
              <a:defRPr sz="1200"/>
            </a:lvl4pPr>
            <a:lvl5pPr marL="4603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846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with single icon w subhea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29" name="Text Placeholder 3">
            <a:extLst>
              <a:ext uri="{FF2B5EF4-FFF2-40B4-BE49-F238E27FC236}">
                <a16:creationId xmlns:a16="http://schemas.microsoft.com/office/drawing/2014/main" id="{8F525E8A-C8E2-A148-94D4-75B157F2A5DC}"/>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grpSp>
        <p:nvGrpSpPr>
          <p:cNvPr id="12" name="Group 11">
            <a:extLst>
              <a:ext uri="{FF2B5EF4-FFF2-40B4-BE49-F238E27FC236}">
                <a16:creationId xmlns:a16="http://schemas.microsoft.com/office/drawing/2014/main" id="{A7DA9387-F804-411F-AF5A-C4D22256D82E}"/>
              </a:ext>
            </a:extLst>
          </p:cNvPr>
          <p:cNvGrpSpPr/>
          <p:nvPr/>
        </p:nvGrpSpPr>
        <p:grpSpPr>
          <a:xfrm>
            <a:off x="310977" y="1653265"/>
            <a:ext cx="1227484" cy="1611079"/>
            <a:chOff x="1406769" y="5257418"/>
            <a:chExt cx="1273916" cy="1672022"/>
          </a:xfrm>
        </p:grpSpPr>
        <p:grpSp>
          <p:nvGrpSpPr>
            <p:cNvPr id="13" name="Group 12">
              <a:extLst>
                <a:ext uri="{FF2B5EF4-FFF2-40B4-BE49-F238E27FC236}">
                  <a16:creationId xmlns:a16="http://schemas.microsoft.com/office/drawing/2014/main" id="{61712E88-C112-4878-A914-9379DBF67B39}"/>
                </a:ext>
              </a:extLst>
            </p:cNvPr>
            <p:cNvGrpSpPr/>
            <p:nvPr/>
          </p:nvGrpSpPr>
          <p:grpSpPr>
            <a:xfrm>
              <a:off x="1406769" y="5257418"/>
              <a:ext cx="1214437" cy="1600581"/>
              <a:chOff x="4307681" y="5529263"/>
              <a:chExt cx="981074" cy="1293018"/>
            </a:xfrm>
          </p:grpSpPr>
          <p:sp>
            <p:nvSpPr>
              <p:cNvPr id="16" name="Oval 15">
                <a:extLst>
                  <a:ext uri="{FF2B5EF4-FFF2-40B4-BE49-F238E27FC236}">
                    <a16:creationId xmlns:a16="http://schemas.microsoft.com/office/drawing/2014/main" id="{BCF004C8-DFE3-496A-8E79-90C68842CED5}"/>
                  </a:ext>
                </a:extLst>
              </p:cNvPr>
              <p:cNvSpPr/>
              <p:nvPr/>
            </p:nvSpPr>
            <p:spPr>
              <a:xfrm>
                <a:off x="4338637" y="5703094"/>
                <a:ext cx="950118" cy="950118"/>
              </a:xfrm>
              <a:prstGeom prst="ellipse">
                <a:avLst/>
              </a:prstGeom>
              <a:solidFill>
                <a:srgbClr val="F5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DC705B0-EC57-43DA-B2C8-25F29842052D}"/>
                  </a:ext>
                </a:extLst>
              </p:cNvPr>
              <p:cNvSpPr/>
              <p:nvPr/>
            </p:nvSpPr>
            <p:spPr>
              <a:xfrm>
                <a:off x="4307681" y="5529263"/>
                <a:ext cx="514350" cy="129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4" name="Oval 13">
              <a:extLst>
                <a:ext uri="{FF2B5EF4-FFF2-40B4-BE49-F238E27FC236}">
                  <a16:creationId xmlns:a16="http://schemas.microsoft.com/office/drawing/2014/main" id="{812E5465-DDC9-481A-A16A-6C5A619188E4}"/>
                </a:ext>
              </a:extLst>
            </p:cNvPr>
            <p:cNvSpPr/>
            <p:nvPr/>
          </p:nvSpPr>
          <p:spPr>
            <a:xfrm>
              <a:off x="1559170" y="5588794"/>
              <a:ext cx="950118" cy="950118"/>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TextBox 5">
              <a:extLst>
                <a:ext uri="{FF2B5EF4-FFF2-40B4-BE49-F238E27FC236}">
                  <a16:creationId xmlns:a16="http://schemas.microsoft.com/office/drawing/2014/main" id="{C4223CD2-F274-4B09-86CF-6E5779FB55B0}"/>
                </a:ext>
              </a:extLst>
            </p:cNvPr>
            <p:cNvSpPr txBox="1">
              <a:spLocks noChangeArrowheads="1"/>
            </p:cNvSpPr>
            <p:nvPr/>
          </p:nvSpPr>
          <p:spPr bwMode="auto">
            <a:xfrm>
              <a:off x="1471063" y="6688920"/>
              <a:ext cx="1209622" cy="240520"/>
            </a:xfrm>
            <a:prstGeom prst="rect">
              <a:avLst/>
            </a:prstGeom>
            <a:noFill/>
            <a:ln w="9525">
              <a:noFill/>
              <a:miter lim="800000"/>
              <a:headEnd/>
              <a:tailEnd/>
            </a:ln>
          </p:spPr>
          <p:txBody>
            <a:bodyPr wrap="square" anchor="t">
              <a:no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algn="ctr" eaLnBrk="0" fontAlgn="base" hangingPunct="0">
                <a:spcBef>
                  <a:spcPct val="50000"/>
                </a:spcBef>
                <a:spcAft>
                  <a:spcPct val="0"/>
                </a:spcAft>
                <a:defRPr sz="1600">
                  <a:solidFill>
                    <a:srgbClr val="000000"/>
                  </a:solidFill>
                  <a:latin typeface="Arial" charset="0"/>
                </a:defRPr>
              </a:lvl6pPr>
              <a:lvl7pPr marL="2971800" indent="-228600" algn="ctr" eaLnBrk="0" fontAlgn="base" hangingPunct="0">
                <a:spcBef>
                  <a:spcPct val="50000"/>
                </a:spcBef>
                <a:spcAft>
                  <a:spcPct val="0"/>
                </a:spcAft>
                <a:defRPr sz="1600">
                  <a:solidFill>
                    <a:srgbClr val="000000"/>
                  </a:solidFill>
                  <a:latin typeface="Arial" charset="0"/>
                </a:defRPr>
              </a:lvl7pPr>
              <a:lvl8pPr marL="3429000" indent="-228600" algn="ctr" eaLnBrk="0" fontAlgn="base" hangingPunct="0">
                <a:spcBef>
                  <a:spcPct val="50000"/>
                </a:spcBef>
                <a:spcAft>
                  <a:spcPct val="0"/>
                </a:spcAft>
                <a:defRPr sz="1600">
                  <a:solidFill>
                    <a:srgbClr val="000000"/>
                  </a:solidFill>
                  <a:latin typeface="Arial" charset="0"/>
                </a:defRPr>
              </a:lvl8pPr>
              <a:lvl9pPr marL="3886200" indent="-228600" algn="ctr" eaLnBrk="0" fontAlgn="base" hangingPunct="0">
                <a:spcBef>
                  <a:spcPct val="50000"/>
                </a:spcBef>
                <a:spcAft>
                  <a:spcPct val="0"/>
                </a:spcAft>
                <a:defRPr sz="1600">
                  <a:solidFill>
                    <a:srgbClr val="000000"/>
                  </a:solidFill>
                  <a:latin typeface="Arial" charset="0"/>
                </a:defRPr>
              </a:lvl9pPr>
            </a:lstStyle>
            <a:p>
              <a:pPr marL="0" marR="0" lvl="0" indent="0" algn="ctr" defTabSz="457200" rtl="0" eaLnBrk="1" fontAlgn="auto" latinLnBrk="0" hangingPunct="1">
                <a:lnSpc>
                  <a:spcPct val="100000"/>
                </a:lnSpc>
                <a:spcBef>
                  <a:spcPts val="0"/>
                </a:spcBef>
                <a:spcAft>
                  <a:spcPts val="0"/>
                </a:spcAft>
                <a:buClr>
                  <a:srgbClr val="00B5D1"/>
                </a:buClr>
                <a:buSzTx/>
                <a:buFontTx/>
                <a:buNone/>
                <a:tabLst/>
                <a:defRPr/>
              </a:pPr>
              <a:endParaRPr kumimoji="0" lang="en-US" sz="1000" b="0" i="0" u="none" strike="noStrike" kern="1200" cap="none" spc="0" normalizeH="0" baseline="0" noProof="0" dirty="0">
                <a:ln>
                  <a:noFill/>
                </a:ln>
                <a:solidFill>
                  <a:srgbClr val="00468B"/>
                </a:solidFill>
                <a:effectLst/>
                <a:uLnTx/>
                <a:uFillTx/>
                <a:latin typeface="Arial"/>
                <a:ea typeface="+mn-ea"/>
                <a:cs typeface="+mn-cs"/>
              </a:endParaRPr>
            </a:p>
          </p:txBody>
        </p:sp>
      </p:grpSp>
      <p:sp>
        <p:nvSpPr>
          <p:cNvPr id="10" name="Text Placeholder 3">
            <a:extLst>
              <a:ext uri="{FF2B5EF4-FFF2-40B4-BE49-F238E27FC236}">
                <a16:creationId xmlns:a16="http://schemas.microsoft.com/office/drawing/2014/main" id="{A17BE359-3AB3-4F32-A5A2-EC5F0F75F4A0}"/>
              </a:ext>
            </a:extLst>
          </p:cNvPr>
          <p:cNvSpPr>
            <a:spLocks noGrp="1"/>
          </p:cNvSpPr>
          <p:nvPr>
            <p:ph type="body" sz="quarter" idx="15" hasCustomPrompt="1"/>
          </p:nvPr>
        </p:nvSpPr>
        <p:spPr>
          <a:xfrm>
            <a:off x="472824" y="3195506"/>
            <a:ext cx="5470775" cy="3373736"/>
          </a:xfrm>
          <a:prstGeom prst="rect">
            <a:avLst/>
          </a:prstGeom>
        </p:spPr>
        <p:txBody>
          <a:bodyPr lIns="0" tIns="0" rIns="0" bIns="0"/>
          <a:lstStyle>
            <a:lvl1pPr marL="0" indent="0">
              <a:lnSpc>
                <a:spcPct val="100000"/>
              </a:lnSpc>
              <a:spcBef>
                <a:spcPts val="0"/>
              </a:spcBef>
              <a:spcAft>
                <a:spcPts val="600"/>
              </a:spcAft>
              <a:buClr>
                <a:srgbClr val="00B5D1"/>
              </a:buClr>
              <a:buFont typeface="Arial" panose="020B0604020202020204" pitchFamily="34" charset="0"/>
              <a:buNone/>
              <a:tabLst/>
              <a:defRPr sz="1400" b="1">
                <a:solidFill>
                  <a:srgbClr val="00468B"/>
                </a:solidFill>
              </a:defRPr>
            </a:lvl1pPr>
            <a:lvl2pPr marL="117475" indent="-111125">
              <a:lnSpc>
                <a:spcPct val="100000"/>
              </a:lnSpc>
              <a:spcBef>
                <a:spcPts val="0"/>
              </a:spcBef>
              <a:spcAft>
                <a:spcPts val="600"/>
              </a:spcAft>
              <a:buClr>
                <a:srgbClr val="00B5D1"/>
              </a:buClr>
              <a:buFont typeface="Arial" panose="020B0604020202020204" pitchFamily="34" charset="0"/>
              <a:buChar char="•"/>
              <a:tabLst/>
              <a:defRPr sz="1200"/>
            </a:lvl2pPr>
            <a:lvl3pPr marL="227013" indent="-112713">
              <a:lnSpc>
                <a:spcPct val="100000"/>
              </a:lnSpc>
              <a:spcBef>
                <a:spcPts val="0"/>
              </a:spcBef>
              <a:spcAft>
                <a:spcPts val="600"/>
              </a:spcAft>
              <a:buClr>
                <a:srgbClr val="00B5D1"/>
              </a:buClr>
              <a:buFont typeface="Arial" panose="020B0604020202020204" pitchFamily="34" charset="0"/>
              <a:buChar char="‒"/>
              <a:tabLst/>
              <a:defRPr sz="1200"/>
            </a:lvl3pPr>
            <a:lvl4pPr marL="344488" indent="-119063">
              <a:lnSpc>
                <a:spcPct val="100000"/>
              </a:lnSpc>
              <a:spcBef>
                <a:spcPts val="0"/>
              </a:spcBef>
              <a:spcAft>
                <a:spcPts val="600"/>
              </a:spcAft>
              <a:buClr>
                <a:srgbClr val="00B5D1"/>
              </a:buClr>
              <a:buFont typeface="Courier New" panose="02070309020205020404" pitchFamily="49" charset="0"/>
              <a:buChar char="o"/>
              <a:tabLst/>
              <a:defRPr sz="1200"/>
            </a:lvl4pPr>
            <a:lvl5pPr marL="4603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a:extLst>
              <a:ext uri="{FF2B5EF4-FFF2-40B4-BE49-F238E27FC236}">
                <a16:creationId xmlns:a16="http://schemas.microsoft.com/office/drawing/2014/main" id="{23CACEA1-1FCC-4E88-BDAD-0190248301B8}"/>
              </a:ext>
            </a:extLst>
          </p:cNvPr>
          <p:cNvSpPr>
            <a:spLocks noGrp="1"/>
          </p:cNvSpPr>
          <p:nvPr>
            <p:ph type="title"/>
          </p:nvPr>
        </p:nvSpPr>
        <p:spPr>
          <a:xfrm>
            <a:off x="457200" y="969264"/>
            <a:ext cx="9144000" cy="265176"/>
          </a:xfrm>
        </p:spPr>
        <p:txBody>
          <a:bodyPr/>
          <a:lstStyle/>
          <a:p>
            <a:r>
              <a:rPr lang="en-US"/>
              <a:t>Click to edit Master title style</a:t>
            </a:r>
            <a:endParaRPr lang="en-US" dirty="0"/>
          </a:p>
        </p:txBody>
      </p:sp>
      <p:sp>
        <p:nvSpPr>
          <p:cNvPr id="21" name="Text Placeholder 7">
            <a:extLst>
              <a:ext uri="{FF2B5EF4-FFF2-40B4-BE49-F238E27FC236}">
                <a16:creationId xmlns:a16="http://schemas.microsoft.com/office/drawing/2014/main" id="{9B0DD814-FF07-4687-BCB9-5467BC2E7B39}"/>
              </a:ext>
            </a:extLst>
          </p:cNvPr>
          <p:cNvSpPr>
            <a:spLocks noGrp="1"/>
          </p:cNvSpPr>
          <p:nvPr>
            <p:ph type="body" sz="quarter" idx="11"/>
          </p:nvPr>
        </p:nvSpPr>
        <p:spPr>
          <a:xfrm>
            <a:off x="457200" y="1272146"/>
            <a:ext cx="9144000" cy="247735"/>
          </a:xfrm>
          <a:prstGeom prst="rect">
            <a:avLst/>
          </a:prstGeom>
        </p:spPr>
        <p:txBody>
          <a:bodyPr lIns="0" tIns="0" rIns="0" bIns="0" anchor="ctr" anchorCtr="0">
            <a:noAutofit/>
          </a:bodyPr>
          <a:lstStyle>
            <a:lvl1pPr marL="0" indent="0">
              <a:buFontTx/>
              <a:buNone/>
              <a:defRPr sz="1400" b="1">
                <a:solidFill>
                  <a:srgbClr val="00468B"/>
                </a:solidFill>
              </a:defRPr>
            </a:lvl1pPr>
            <a:lvl2pPr marL="503237" indent="0">
              <a:buFontTx/>
              <a:buNone/>
              <a:defRPr b="1"/>
            </a:lvl2pPr>
            <a:lvl3pPr marL="1006475" indent="0">
              <a:buFontTx/>
              <a:buNone/>
              <a:defRPr b="1"/>
            </a:lvl3pPr>
            <a:lvl4pPr marL="1508125" indent="0">
              <a:buFontTx/>
              <a:buNone/>
              <a:defRPr b="1"/>
            </a:lvl4pPr>
            <a:lvl5pPr marL="2011363" indent="0">
              <a:buFontTx/>
              <a:buNone/>
              <a:defRPr b="1"/>
            </a:lvl5pPr>
          </a:lstStyle>
          <a:p>
            <a:pPr lvl="0"/>
            <a:r>
              <a:rPr lang="en-US"/>
              <a:t>Edit Master text styles</a:t>
            </a:r>
          </a:p>
        </p:txBody>
      </p:sp>
    </p:spTree>
    <p:extLst>
      <p:ext uri="{BB962C8B-B14F-4D97-AF65-F5344CB8AC3E}">
        <p14:creationId xmlns:p14="http://schemas.microsoft.com/office/powerpoint/2010/main" val="694404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table with icon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cxnSp>
        <p:nvCxnSpPr>
          <p:cNvPr id="24" name="Straight Connector 23">
            <a:extLst>
              <a:ext uri="{FF2B5EF4-FFF2-40B4-BE49-F238E27FC236}">
                <a16:creationId xmlns:a16="http://schemas.microsoft.com/office/drawing/2014/main" id="{9B06A300-819C-1546-B419-46B25043B58F}"/>
              </a:ext>
            </a:extLst>
          </p:cNvPr>
          <p:cNvCxnSpPr>
            <a:cxnSpLocks/>
          </p:cNvCxnSpPr>
          <p:nvPr/>
        </p:nvCxnSpPr>
        <p:spPr>
          <a:xfrm>
            <a:off x="4877059" y="1858297"/>
            <a:ext cx="0" cy="4301871"/>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A6305142-E875-094F-93CE-3CD1DA077130}"/>
              </a:ext>
            </a:extLst>
          </p:cNvPr>
          <p:cNvSpPr>
            <a:spLocks noGrp="1"/>
          </p:cNvSpPr>
          <p:nvPr>
            <p:ph type="body" sz="quarter" idx="17"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2" name="Title Placeholder 16">
            <a:extLst>
              <a:ext uri="{FF2B5EF4-FFF2-40B4-BE49-F238E27FC236}">
                <a16:creationId xmlns:a16="http://schemas.microsoft.com/office/drawing/2014/main" id="{F806F678-1616-49A9-8224-4DFCE81060F5}"/>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grpSp>
        <p:nvGrpSpPr>
          <p:cNvPr id="10" name="Group 9">
            <a:extLst>
              <a:ext uri="{FF2B5EF4-FFF2-40B4-BE49-F238E27FC236}">
                <a16:creationId xmlns:a16="http://schemas.microsoft.com/office/drawing/2014/main" id="{0BD5BD28-2494-4CA6-9FD2-D36EFC0C7DC8}"/>
              </a:ext>
            </a:extLst>
          </p:cNvPr>
          <p:cNvGrpSpPr/>
          <p:nvPr/>
        </p:nvGrpSpPr>
        <p:grpSpPr>
          <a:xfrm>
            <a:off x="310977" y="1653265"/>
            <a:ext cx="1227484" cy="1611079"/>
            <a:chOff x="1406769" y="5257418"/>
            <a:chExt cx="1273916" cy="1672022"/>
          </a:xfrm>
        </p:grpSpPr>
        <p:grpSp>
          <p:nvGrpSpPr>
            <p:cNvPr id="11" name="Group 10">
              <a:extLst>
                <a:ext uri="{FF2B5EF4-FFF2-40B4-BE49-F238E27FC236}">
                  <a16:creationId xmlns:a16="http://schemas.microsoft.com/office/drawing/2014/main" id="{E0FE34E0-1DDC-40EA-A581-5F64C3410D7D}"/>
                </a:ext>
              </a:extLst>
            </p:cNvPr>
            <p:cNvGrpSpPr/>
            <p:nvPr/>
          </p:nvGrpSpPr>
          <p:grpSpPr>
            <a:xfrm>
              <a:off x="1406769" y="5257418"/>
              <a:ext cx="1214437" cy="1600581"/>
              <a:chOff x="4307681" y="5529263"/>
              <a:chExt cx="981074" cy="1293018"/>
            </a:xfrm>
          </p:grpSpPr>
          <p:sp>
            <p:nvSpPr>
              <p:cNvPr id="15" name="Oval 14">
                <a:extLst>
                  <a:ext uri="{FF2B5EF4-FFF2-40B4-BE49-F238E27FC236}">
                    <a16:creationId xmlns:a16="http://schemas.microsoft.com/office/drawing/2014/main" id="{9796B4D7-0150-4D19-B448-99597B6AB086}"/>
                  </a:ext>
                </a:extLst>
              </p:cNvPr>
              <p:cNvSpPr/>
              <p:nvPr/>
            </p:nvSpPr>
            <p:spPr>
              <a:xfrm>
                <a:off x="4338637" y="5703094"/>
                <a:ext cx="950118" cy="950118"/>
              </a:xfrm>
              <a:prstGeom prst="ellipse">
                <a:avLst/>
              </a:prstGeom>
              <a:solidFill>
                <a:srgbClr val="F5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FADCDF6-B952-4315-806F-318564505252}"/>
                  </a:ext>
                </a:extLst>
              </p:cNvPr>
              <p:cNvSpPr/>
              <p:nvPr/>
            </p:nvSpPr>
            <p:spPr>
              <a:xfrm>
                <a:off x="4307681" y="5529263"/>
                <a:ext cx="514350" cy="129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 name="Oval 12">
              <a:extLst>
                <a:ext uri="{FF2B5EF4-FFF2-40B4-BE49-F238E27FC236}">
                  <a16:creationId xmlns:a16="http://schemas.microsoft.com/office/drawing/2014/main" id="{7977F457-A761-4768-86C7-3C7B559518E2}"/>
                </a:ext>
              </a:extLst>
            </p:cNvPr>
            <p:cNvSpPr/>
            <p:nvPr/>
          </p:nvSpPr>
          <p:spPr>
            <a:xfrm>
              <a:off x="1559170" y="5588794"/>
              <a:ext cx="950118" cy="950118"/>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TextBox 5">
              <a:extLst>
                <a:ext uri="{FF2B5EF4-FFF2-40B4-BE49-F238E27FC236}">
                  <a16:creationId xmlns:a16="http://schemas.microsoft.com/office/drawing/2014/main" id="{D42DD9B2-7FA4-4BDB-A636-DC4FE1E5AA50}"/>
                </a:ext>
              </a:extLst>
            </p:cNvPr>
            <p:cNvSpPr txBox="1">
              <a:spLocks noChangeArrowheads="1"/>
            </p:cNvSpPr>
            <p:nvPr/>
          </p:nvSpPr>
          <p:spPr bwMode="auto">
            <a:xfrm>
              <a:off x="1471063" y="6688920"/>
              <a:ext cx="1209622" cy="240520"/>
            </a:xfrm>
            <a:prstGeom prst="rect">
              <a:avLst/>
            </a:prstGeom>
            <a:noFill/>
            <a:ln w="9525">
              <a:noFill/>
              <a:miter lim="800000"/>
              <a:headEnd/>
              <a:tailEnd/>
            </a:ln>
          </p:spPr>
          <p:txBody>
            <a:bodyPr wrap="square" anchor="t">
              <a:no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algn="ctr" eaLnBrk="0" fontAlgn="base" hangingPunct="0">
                <a:spcBef>
                  <a:spcPct val="50000"/>
                </a:spcBef>
                <a:spcAft>
                  <a:spcPct val="0"/>
                </a:spcAft>
                <a:defRPr sz="1600">
                  <a:solidFill>
                    <a:srgbClr val="000000"/>
                  </a:solidFill>
                  <a:latin typeface="Arial" charset="0"/>
                </a:defRPr>
              </a:lvl6pPr>
              <a:lvl7pPr marL="2971800" indent="-228600" algn="ctr" eaLnBrk="0" fontAlgn="base" hangingPunct="0">
                <a:spcBef>
                  <a:spcPct val="50000"/>
                </a:spcBef>
                <a:spcAft>
                  <a:spcPct val="0"/>
                </a:spcAft>
                <a:defRPr sz="1600">
                  <a:solidFill>
                    <a:srgbClr val="000000"/>
                  </a:solidFill>
                  <a:latin typeface="Arial" charset="0"/>
                </a:defRPr>
              </a:lvl7pPr>
              <a:lvl8pPr marL="3429000" indent="-228600" algn="ctr" eaLnBrk="0" fontAlgn="base" hangingPunct="0">
                <a:spcBef>
                  <a:spcPct val="50000"/>
                </a:spcBef>
                <a:spcAft>
                  <a:spcPct val="0"/>
                </a:spcAft>
                <a:defRPr sz="1600">
                  <a:solidFill>
                    <a:srgbClr val="000000"/>
                  </a:solidFill>
                  <a:latin typeface="Arial" charset="0"/>
                </a:defRPr>
              </a:lvl8pPr>
              <a:lvl9pPr marL="3886200" indent="-228600" algn="ctr" eaLnBrk="0" fontAlgn="base" hangingPunct="0">
                <a:spcBef>
                  <a:spcPct val="50000"/>
                </a:spcBef>
                <a:spcAft>
                  <a:spcPct val="0"/>
                </a:spcAft>
                <a:defRPr sz="1600">
                  <a:solidFill>
                    <a:srgbClr val="000000"/>
                  </a:solidFill>
                  <a:latin typeface="Arial" charset="0"/>
                </a:defRPr>
              </a:lvl9pPr>
            </a:lstStyle>
            <a:p>
              <a:pPr marL="0" marR="0" lvl="0" indent="0" algn="ctr" defTabSz="457200" rtl="0" eaLnBrk="1" fontAlgn="auto" latinLnBrk="0" hangingPunct="1">
                <a:lnSpc>
                  <a:spcPct val="100000"/>
                </a:lnSpc>
                <a:spcBef>
                  <a:spcPts val="0"/>
                </a:spcBef>
                <a:spcAft>
                  <a:spcPts val="0"/>
                </a:spcAft>
                <a:buClr>
                  <a:srgbClr val="00B5D1"/>
                </a:buClr>
                <a:buSzTx/>
                <a:buFontTx/>
                <a:buNone/>
                <a:tabLst/>
                <a:defRPr/>
              </a:pPr>
              <a:endParaRPr kumimoji="0" lang="en-US" sz="1000" b="0" i="0" u="none" strike="noStrike" kern="1200" cap="none" spc="0" normalizeH="0" baseline="0" noProof="0" dirty="0">
                <a:ln>
                  <a:noFill/>
                </a:ln>
                <a:solidFill>
                  <a:srgbClr val="00468B"/>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B38CC402-683D-449D-AEEE-472650B28F8B}"/>
              </a:ext>
            </a:extLst>
          </p:cNvPr>
          <p:cNvGrpSpPr/>
          <p:nvPr/>
        </p:nvGrpSpPr>
        <p:grpSpPr>
          <a:xfrm>
            <a:off x="5017295" y="1650313"/>
            <a:ext cx="1227485" cy="1611079"/>
            <a:chOff x="1406769" y="5257418"/>
            <a:chExt cx="1273916" cy="1672022"/>
          </a:xfrm>
        </p:grpSpPr>
        <p:grpSp>
          <p:nvGrpSpPr>
            <p:cNvPr id="18" name="Group 17">
              <a:extLst>
                <a:ext uri="{FF2B5EF4-FFF2-40B4-BE49-F238E27FC236}">
                  <a16:creationId xmlns:a16="http://schemas.microsoft.com/office/drawing/2014/main" id="{C334DD19-D0C6-44D8-85CE-3AC95E9BA466}"/>
                </a:ext>
              </a:extLst>
            </p:cNvPr>
            <p:cNvGrpSpPr/>
            <p:nvPr/>
          </p:nvGrpSpPr>
          <p:grpSpPr>
            <a:xfrm>
              <a:off x="1406769" y="5257418"/>
              <a:ext cx="1214437" cy="1600581"/>
              <a:chOff x="4307681" y="5529263"/>
              <a:chExt cx="981074" cy="1293018"/>
            </a:xfrm>
          </p:grpSpPr>
          <p:sp>
            <p:nvSpPr>
              <p:cNvPr id="21" name="Oval 20">
                <a:extLst>
                  <a:ext uri="{FF2B5EF4-FFF2-40B4-BE49-F238E27FC236}">
                    <a16:creationId xmlns:a16="http://schemas.microsoft.com/office/drawing/2014/main" id="{C21CCE4D-414E-46BB-9FA6-F056AF9C9838}"/>
                  </a:ext>
                </a:extLst>
              </p:cNvPr>
              <p:cNvSpPr/>
              <p:nvPr/>
            </p:nvSpPr>
            <p:spPr>
              <a:xfrm>
                <a:off x="4338637" y="5703094"/>
                <a:ext cx="950118" cy="950118"/>
              </a:xfrm>
              <a:prstGeom prst="ellipse">
                <a:avLst/>
              </a:prstGeom>
              <a:solidFill>
                <a:srgbClr val="F5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52D870B-9E51-47C7-88CA-82F6CB63454A}"/>
                  </a:ext>
                </a:extLst>
              </p:cNvPr>
              <p:cNvSpPr/>
              <p:nvPr/>
            </p:nvSpPr>
            <p:spPr>
              <a:xfrm>
                <a:off x="4307681" y="5529263"/>
                <a:ext cx="514350" cy="129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9" name="Oval 18">
              <a:extLst>
                <a:ext uri="{FF2B5EF4-FFF2-40B4-BE49-F238E27FC236}">
                  <a16:creationId xmlns:a16="http://schemas.microsoft.com/office/drawing/2014/main" id="{A379C9ED-8B59-4A2D-AF67-450A4DCA92C5}"/>
                </a:ext>
              </a:extLst>
            </p:cNvPr>
            <p:cNvSpPr/>
            <p:nvPr/>
          </p:nvSpPr>
          <p:spPr>
            <a:xfrm>
              <a:off x="1559170" y="5588794"/>
              <a:ext cx="950118" cy="950118"/>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TextBox 5">
              <a:extLst>
                <a:ext uri="{FF2B5EF4-FFF2-40B4-BE49-F238E27FC236}">
                  <a16:creationId xmlns:a16="http://schemas.microsoft.com/office/drawing/2014/main" id="{E225A114-D769-46A4-BAB8-DCC03BFAEC9F}"/>
                </a:ext>
              </a:extLst>
            </p:cNvPr>
            <p:cNvSpPr txBox="1">
              <a:spLocks noChangeArrowheads="1"/>
            </p:cNvSpPr>
            <p:nvPr/>
          </p:nvSpPr>
          <p:spPr bwMode="auto">
            <a:xfrm>
              <a:off x="1471063" y="6688920"/>
              <a:ext cx="1209622" cy="240520"/>
            </a:xfrm>
            <a:prstGeom prst="rect">
              <a:avLst/>
            </a:prstGeom>
            <a:noFill/>
            <a:ln w="9525">
              <a:noFill/>
              <a:miter lim="800000"/>
              <a:headEnd/>
              <a:tailEnd/>
            </a:ln>
          </p:spPr>
          <p:txBody>
            <a:bodyPr wrap="square" anchor="t">
              <a:no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algn="ctr" eaLnBrk="0" fontAlgn="base" hangingPunct="0">
                <a:spcBef>
                  <a:spcPct val="50000"/>
                </a:spcBef>
                <a:spcAft>
                  <a:spcPct val="0"/>
                </a:spcAft>
                <a:defRPr sz="1600">
                  <a:solidFill>
                    <a:srgbClr val="000000"/>
                  </a:solidFill>
                  <a:latin typeface="Arial" charset="0"/>
                </a:defRPr>
              </a:lvl6pPr>
              <a:lvl7pPr marL="2971800" indent="-228600" algn="ctr" eaLnBrk="0" fontAlgn="base" hangingPunct="0">
                <a:spcBef>
                  <a:spcPct val="50000"/>
                </a:spcBef>
                <a:spcAft>
                  <a:spcPct val="0"/>
                </a:spcAft>
                <a:defRPr sz="1600">
                  <a:solidFill>
                    <a:srgbClr val="000000"/>
                  </a:solidFill>
                  <a:latin typeface="Arial" charset="0"/>
                </a:defRPr>
              </a:lvl7pPr>
              <a:lvl8pPr marL="3429000" indent="-228600" algn="ctr" eaLnBrk="0" fontAlgn="base" hangingPunct="0">
                <a:spcBef>
                  <a:spcPct val="50000"/>
                </a:spcBef>
                <a:spcAft>
                  <a:spcPct val="0"/>
                </a:spcAft>
                <a:defRPr sz="1600">
                  <a:solidFill>
                    <a:srgbClr val="000000"/>
                  </a:solidFill>
                  <a:latin typeface="Arial" charset="0"/>
                </a:defRPr>
              </a:lvl8pPr>
              <a:lvl9pPr marL="3886200" indent="-228600" algn="ctr" eaLnBrk="0" fontAlgn="base" hangingPunct="0">
                <a:spcBef>
                  <a:spcPct val="50000"/>
                </a:spcBef>
                <a:spcAft>
                  <a:spcPct val="0"/>
                </a:spcAft>
                <a:defRPr sz="1600">
                  <a:solidFill>
                    <a:srgbClr val="000000"/>
                  </a:solidFill>
                  <a:latin typeface="Arial" charset="0"/>
                </a:defRPr>
              </a:lvl9pPr>
            </a:lstStyle>
            <a:p>
              <a:pPr marL="0" marR="0" lvl="0" indent="0" algn="ctr" defTabSz="457200" rtl="0" eaLnBrk="1" fontAlgn="auto" latinLnBrk="0" hangingPunct="1">
                <a:lnSpc>
                  <a:spcPct val="100000"/>
                </a:lnSpc>
                <a:spcBef>
                  <a:spcPts val="0"/>
                </a:spcBef>
                <a:spcAft>
                  <a:spcPts val="0"/>
                </a:spcAft>
                <a:buClr>
                  <a:srgbClr val="00B5D1"/>
                </a:buClr>
                <a:buSzTx/>
                <a:buFontTx/>
                <a:buNone/>
                <a:tabLst/>
                <a:defRPr/>
              </a:pPr>
              <a:endParaRPr kumimoji="0" lang="en-US" sz="1000" b="0" i="0" u="none" strike="noStrike" kern="1200" cap="none" spc="0" normalizeH="0" baseline="0" noProof="0" dirty="0">
                <a:ln>
                  <a:noFill/>
                </a:ln>
                <a:solidFill>
                  <a:srgbClr val="00468B"/>
                </a:solidFill>
                <a:effectLst/>
                <a:uLnTx/>
                <a:uFillTx/>
                <a:latin typeface="Arial"/>
                <a:ea typeface="+mn-ea"/>
                <a:cs typeface="+mn-cs"/>
              </a:endParaRPr>
            </a:p>
          </p:txBody>
        </p:sp>
      </p:grpSp>
      <p:sp>
        <p:nvSpPr>
          <p:cNvPr id="31" name="Table Placeholder 2">
            <a:extLst>
              <a:ext uri="{FF2B5EF4-FFF2-40B4-BE49-F238E27FC236}">
                <a16:creationId xmlns:a16="http://schemas.microsoft.com/office/drawing/2014/main" id="{3DE63C1B-460E-0A46-813C-F8178FA16821}"/>
              </a:ext>
            </a:extLst>
          </p:cNvPr>
          <p:cNvSpPr>
            <a:spLocks noGrp="1"/>
          </p:cNvSpPr>
          <p:nvPr>
            <p:ph type="tbl" sz="quarter" idx="15" hasCustomPrompt="1"/>
          </p:nvPr>
        </p:nvSpPr>
        <p:spPr>
          <a:xfrm>
            <a:off x="472825" y="3128014"/>
            <a:ext cx="4115218" cy="3103982"/>
          </a:xfrm>
          <a:prstGeom prst="rect">
            <a:avLst/>
          </a:prstGeom>
        </p:spPr>
        <p:txBody>
          <a:bodyPr lIns="0" tIns="0" rIns="0" bIns="0"/>
          <a:lstStyle>
            <a:lvl1pPr marL="0" indent="0">
              <a:buNone/>
              <a:defRPr/>
            </a:lvl1pPr>
          </a:lstStyle>
          <a:p>
            <a:r>
              <a:rPr lang="en-US" dirty="0"/>
              <a:t> </a:t>
            </a:r>
          </a:p>
        </p:txBody>
      </p:sp>
      <p:sp>
        <p:nvSpPr>
          <p:cNvPr id="32" name="Table Placeholder 2">
            <a:extLst>
              <a:ext uri="{FF2B5EF4-FFF2-40B4-BE49-F238E27FC236}">
                <a16:creationId xmlns:a16="http://schemas.microsoft.com/office/drawing/2014/main" id="{F12C8C73-F787-BD4D-AA2E-256750EE3ACA}"/>
              </a:ext>
            </a:extLst>
          </p:cNvPr>
          <p:cNvSpPr>
            <a:spLocks noGrp="1"/>
          </p:cNvSpPr>
          <p:nvPr>
            <p:ph type="tbl" sz="quarter" idx="18" hasCustomPrompt="1"/>
          </p:nvPr>
        </p:nvSpPr>
        <p:spPr>
          <a:xfrm>
            <a:off x="5181600" y="3128014"/>
            <a:ext cx="4154906" cy="3103982"/>
          </a:xfrm>
          <a:prstGeom prst="rect">
            <a:avLst/>
          </a:prstGeom>
        </p:spPr>
        <p:txBody>
          <a:bodyPr lIns="0" tIns="0" rIns="0" bIns="0"/>
          <a:lstStyle>
            <a:lvl1pPr marL="0" indent="0">
              <a:buNone/>
              <a:defRPr/>
            </a:lvl1pPr>
          </a:lstStyle>
          <a:p>
            <a:r>
              <a:rPr lang="en-US" dirty="0"/>
              <a:t> </a:t>
            </a:r>
          </a:p>
        </p:txBody>
      </p:sp>
    </p:spTree>
    <p:extLst>
      <p:ext uri="{BB962C8B-B14F-4D97-AF65-F5344CB8AC3E}">
        <p14:creationId xmlns:p14="http://schemas.microsoft.com/office/powerpoint/2010/main" val="1900447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table with icons w subhea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cxnSp>
        <p:nvCxnSpPr>
          <p:cNvPr id="24" name="Straight Connector 23">
            <a:extLst>
              <a:ext uri="{FF2B5EF4-FFF2-40B4-BE49-F238E27FC236}">
                <a16:creationId xmlns:a16="http://schemas.microsoft.com/office/drawing/2014/main" id="{9B06A300-819C-1546-B419-46B25043B58F}"/>
              </a:ext>
            </a:extLst>
          </p:cNvPr>
          <p:cNvCxnSpPr>
            <a:cxnSpLocks/>
          </p:cNvCxnSpPr>
          <p:nvPr/>
        </p:nvCxnSpPr>
        <p:spPr>
          <a:xfrm>
            <a:off x="4877059" y="1858297"/>
            <a:ext cx="0" cy="4301871"/>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25" name="Text Placeholder 3">
            <a:extLst>
              <a:ext uri="{FF2B5EF4-FFF2-40B4-BE49-F238E27FC236}">
                <a16:creationId xmlns:a16="http://schemas.microsoft.com/office/drawing/2014/main" id="{A6305142-E875-094F-93CE-3CD1DA077130}"/>
              </a:ext>
            </a:extLst>
          </p:cNvPr>
          <p:cNvSpPr>
            <a:spLocks noGrp="1"/>
          </p:cNvSpPr>
          <p:nvPr>
            <p:ph type="body" sz="quarter" idx="17"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grpSp>
        <p:nvGrpSpPr>
          <p:cNvPr id="10" name="Group 9">
            <a:extLst>
              <a:ext uri="{FF2B5EF4-FFF2-40B4-BE49-F238E27FC236}">
                <a16:creationId xmlns:a16="http://schemas.microsoft.com/office/drawing/2014/main" id="{0BD5BD28-2494-4CA6-9FD2-D36EFC0C7DC8}"/>
              </a:ext>
            </a:extLst>
          </p:cNvPr>
          <p:cNvGrpSpPr/>
          <p:nvPr/>
        </p:nvGrpSpPr>
        <p:grpSpPr>
          <a:xfrm>
            <a:off x="310977" y="1653265"/>
            <a:ext cx="1227484" cy="1611079"/>
            <a:chOff x="1406769" y="5257418"/>
            <a:chExt cx="1273916" cy="1672022"/>
          </a:xfrm>
        </p:grpSpPr>
        <p:grpSp>
          <p:nvGrpSpPr>
            <p:cNvPr id="11" name="Group 10">
              <a:extLst>
                <a:ext uri="{FF2B5EF4-FFF2-40B4-BE49-F238E27FC236}">
                  <a16:creationId xmlns:a16="http://schemas.microsoft.com/office/drawing/2014/main" id="{E0FE34E0-1DDC-40EA-A581-5F64C3410D7D}"/>
                </a:ext>
              </a:extLst>
            </p:cNvPr>
            <p:cNvGrpSpPr/>
            <p:nvPr/>
          </p:nvGrpSpPr>
          <p:grpSpPr>
            <a:xfrm>
              <a:off x="1406769" y="5257418"/>
              <a:ext cx="1214437" cy="1600581"/>
              <a:chOff x="4307681" y="5529263"/>
              <a:chExt cx="981074" cy="1293018"/>
            </a:xfrm>
          </p:grpSpPr>
          <p:sp>
            <p:nvSpPr>
              <p:cNvPr id="15" name="Oval 14">
                <a:extLst>
                  <a:ext uri="{FF2B5EF4-FFF2-40B4-BE49-F238E27FC236}">
                    <a16:creationId xmlns:a16="http://schemas.microsoft.com/office/drawing/2014/main" id="{9796B4D7-0150-4D19-B448-99597B6AB086}"/>
                  </a:ext>
                </a:extLst>
              </p:cNvPr>
              <p:cNvSpPr/>
              <p:nvPr/>
            </p:nvSpPr>
            <p:spPr>
              <a:xfrm>
                <a:off x="4338637" y="5703094"/>
                <a:ext cx="950118" cy="950118"/>
              </a:xfrm>
              <a:prstGeom prst="ellipse">
                <a:avLst/>
              </a:prstGeom>
              <a:solidFill>
                <a:srgbClr val="F5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FADCDF6-B952-4315-806F-318564505252}"/>
                  </a:ext>
                </a:extLst>
              </p:cNvPr>
              <p:cNvSpPr/>
              <p:nvPr/>
            </p:nvSpPr>
            <p:spPr>
              <a:xfrm>
                <a:off x="4307681" y="5529263"/>
                <a:ext cx="514350" cy="129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3" name="Oval 12">
              <a:extLst>
                <a:ext uri="{FF2B5EF4-FFF2-40B4-BE49-F238E27FC236}">
                  <a16:creationId xmlns:a16="http://schemas.microsoft.com/office/drawing/2014/main" id="{7977F457-A761-4768-86C7-3C7B559518E2}"/>
                </a:ext>
              </a:extLst>
            </p:cNvPr>
            <p:cNvSpPr/>
            <p:nvPr/>
          </p:nvSpPr>
          <p:spPr>
            <a:xfrm>
              <a:off x="1559170" y="5588794"/>
              <a:ext cx="950118" cy="950118"/>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TextBox 5">
              <a:extLst>
                <a:ext uri="{FF2B5EF4-FFF2-40B4-BE49-F238E27FC236}">
                  <a16:creationId xmlns:a16="http://schemas.microsoft.com/office/drawing/2014/main" id="{D42DD9B2-7FA4-4BDB-A636-DC4FE1E5AA50}"/>
                </a:ext>
              </a:extLst>
            </p:cNvPr>
            <p:cNvSpPr txBox="1">
              <a:spLocks noChangeArrowheads="1"/>
            </p:cNvSpPr>
            <p:nvPr/>
          </p:nvSpPr>
          <p:spPr bwMode="auto">
            <a:xfrm>
              <a:off x="1471063" y="6688920"/>
              <a:ext cx="1209622" cy="240520"/>
            </a:xfrm>
            <a:prstGeom prst="rect">
              <a:avLst/>
            </a:prstGeom>
            <a:noFill/>
            <a:ln w="9525">
              <a:noFill/>
              <a:miter lim="800000"/>
              <a:headEnd/>
              <a:tailEnd/>
            </a:ln>
          </p:spPr>
          <p:txBody>
            <a:bodyPr wrap="square" anchor="t">
              <a:no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algn="ctr" eaLnBrk="0" fontAlgn="base" hangingPunct="0">
                <a:spcBef>
                  <a:spcPct val="50000"/>
                </a:spcBef>
                <a:spcAft>
                  <a:spcPct val="0"/>
                </a:spcAft>
                <a:defRPr sz="1600">
                  <a:solidFill>
                    <a:srgbClr val="000000"/>
                  </a:solidFill>
                  <a:latin typeface="Arial" charset="0"/>
                </a:defRPr>
              </a:lvl6pPr>
              <a:lvl7pPr marL="2971800" indent="-228600" algn="ctr" eaLnBrk="0" fontAlgn="base" hangingPunct="0">
                <a:spcBef>
                  <a:spcPct val="50000"/>
                </a:spcBef>
                <a:spcAft>
                  <a:spcPct val="0"/>
                </a:spcAft>
                <a:defRPr sz="1600">
                  <a:solidFill>
                    <a:srgbClr val="000000"/>
                  </a:solidFill>
                  <a:latin typeface="Arial" charset="0"/>
                </a:defRPr>
              </a:lvl7pPr>
              <a:lvl8pPr marL="3429000" indent="-228600" algn="ctr" eaLnBrk="0" fontAlgn="base" hangingPunct="0">
                <a:spcBef>
                  <a:spcPct val="50000"/>
                </a:spcBef>
                <a:spcAft>
                  <a:spcPct val="0"/>
                </a:spcAft>
                <a:defRPr sz="1600">
                  <a:solidFill>
                    <a:srgbClr val="000000"/>
                  </a:solidFill>
                  <a:latin typeface="Arial" charset="0"/>
                </a:defRPr>
              </a:lvl8pPr>
              <a:lvl9pPr marL="3886200" indent="-228600" algn="ctr" eaLnBrk="0" fontAlgn="base" hangingPunct="0">
                <a:spcBef>
                  <a:spcPct val="50000"/>
                </a:spcBef>
                <a:spcAft>
                  <a:spcPct val="0"/>
                </a:spcAft>
                <a:defRPr sz="1600">
                  <a:solidFill>
                    <a:srgbClr val="000000"/>
                  </a:solidFill>
                  <a:latin typeface="Arial" charset="0"/>
                </a:defRPr>
              </a:lvl9pPr>
            </a:lstStyle>
            <a:p>
              <a:pPr marL="0" marR="0" lvl="0" indent="0" algn="ctr" defTabSz="457200" rtl="0" eaLnBrk="1" fontAlgn="auto" latinLnBrk="0" hangingPunct="1">
                <a:lnSpc>
                  <a:spcPct val="100000"/>
                </a:lnSpc>
                <a:spcBef>
                  <a:spcPts val="0"/>
                </a:spcBef>
                <a:spcAft>
                  <a:spcPts val="0"/>
                </a:spcAft>
                <a:buClr>
                  <a:srgbClr val="00B5D1"/>
                </a:buClr>
                <a:buSzTx/>
                <a:buFontTx/>
                <a:buNone/>
                <a:tabLst/>
                <a:defRPr/>
              </a:pPr>
              <a:endParaRPr kumimoji="0" lang="en-US" sz="1000" b="0" i="0" u="none" strike="noStrike" kern="1200" cap="none" spc="0" normalizeH="0" baseline="0" noProof="0" dirty="0">
                <a:ln>
                  <a:noFill/>
                </a:ln>
                <a:solidFill>
                  <a:srgbClr val="00468B"/>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B38CC402-683D-449D-AEEE-472650B28F8B}"/>
              </a:ext>
            </a:extLst>
          </p:cNvPr>
          <p:cNvGrpSpPr/>
          <p:nvPr/>
        </p:nvGrpSpPr>
        <p:grpSpPr>
          <a:xfrm>
            <a:off x="5017295" y="1650313"/>
            <a:ext cx="1227485" cy="1611079"/>
            <a:chOff x="1406769" y="5257418"/>
            <a:chExt cx="1273916" cy="1672022"/>
          </a:xfrm>
        </p:grpSpPr>
        <p:grpSp>
          <p:nvGrpSpPr>
            <p:cNvPr id="18" name="Group 17">
              <a:extLst>
                <a:ext uri="{FF2B5EF4-FFF2-40B4-BE49-F238E27FC236}">
                  <a16:creationId xmlns:a16="http://schemas.microsoft.com/office/drawing/2014/main" id="{C334DD19-D0C6-44D8-85CE-3AC95E9BA466}"/>
                </a:ext>
              </a:extLst>
            </p:cNvPr>
            <p:cNvGrpSpPr/>
            <p:nvPr/>
          </p:nvGrpSpPr>
          <p:grpSpPr>
            <a:xfrm>
              <a:off x="1406769" y="5257418"/>
              <a:ext cx="1214437" cy="1600581"/>
              <a:chOff x="4307681" y="5529263"/>
              <a:chExt cx="981074" cy="1293018"/>
            </a:xfrm>
          </p:grpSpPr>
          <p:sp>
            <p:nvSpPr>
              <p:cNvPr id="21" name="Oval 20">
                <a:extLst>
                  <a:ext uri="{FF2B5EF4-FFF2-40B4-BE49-F238E27FC236}">
                    <a16:creationId xmlns:a16="http://schemas.microsoft.com/office/drawing/2014/main" id="{C21CCE4D-414E-46BB-9FA6-F056AF9C9838}"/>
                  </a:ext>
                </a:extLst>
              </p:cNvPr>
              <p:cNvSpPr/>
              <p:nvPr/>
            </p:nvSpPr>
            <p:spPr>
              <a:xfrm>
                <a:off x="4338637" y="5703094"/>
                <a:ext cx="950118" cy="950118"/>
              </a:xfrm>
              <a:prstGeom prst="ellipse">
                <a:avLst/>
              </a:prstGeom>
              <a:solidFill>
                <a:srgbClr val="F57F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52D870B-9E51-47C7-88CA-82F6CB63454A}"/>
                  </a:ext>
                </a:extLst>
              </p:cNvPr>
              <p:cNvSpPr/>
              <p:nvPr/>
            </p:nvSpPr>
            <p:spPr>
              <a:xfrm>
                <a:off x="4307681" y="5529263"/>
                <a:ext cx="514350" cy="1293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9" name="Oval 18">
              <a:extLst>
                <a:ext uri="{FF2B5EF4-FFF2-40B4-BE49-F238E27FC236}">
                  <a16:creationId xmlns:a16="http://schemas.microsoft.com/office/drawing/2014/main" id="{A379C9ED-8B59-4A2D-AF67-450A4DCA92C5}"/>
                </a:ext>
              </a:extLst>
            </p:cNvPr>
            <p:cNvSpPr/>
            <p:nvPr/>
          </p:nvSpPr>
          <p:spPr>
            <a:xfrm>
              <a:off x="1559170" y="5588794"/>
              <a:ext cx="950118" cy="950118"/>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TextBox 5">
              <a:extLst>
                <a:ext uri="{FF2B5EF4-FFF2-40B4-BE49-F238E27FC236}">
                  <a16:creationId xmlns:a16="http://schemas.microsoft.com/office/drawing/2014/main" id="{E225A114-D769-46A4-BAB8-DCC03BFAEC9F}"/>
                </a:ext>
              </a:extLst>
            </p:cNvPr>
            <p:cNvSpPr txBox="1">
              <a:spLocks noChangeArrowheads="1"/>
            </p:cNvSpPr>
            <p:nvPr/>
          </p:nvSpPr>
          <p:spPr bwMode="auto">
            <a:xfrm>
              <a:off x="1471063" y="6688920"/>
              <a:ext cx="1209622" cy="240520"/>
            </a:xfrm>
            <a:prstGeom prst="rect">
              <a:avLst/>
            </a:prstGeom>
            <a:noFill/>
            <a:ln w="9525">
              <a:noFill/>
              <a:miter lim="800000"/>
              <a:headEnd/>
              <a:tailEnd/>
            </a:ln>
          </p:spPr>
          <p:txBody>
            <a:bodyPr wrap="square" anchor="t">
              <a:noAutofit/>
            </a:bodyPr>
            <a:lstStyle>
              <a:lvl1pPr>
                <a:defRPr sz="1600">
                  <a:solidFill>
                    <a:srgbClr val="000000"/>
                  </a:solidFill>
                  <a:latin typeface="Arial" charset="0"/>
                </a:defRPr>
              </a:lvl1pPr>
              <a:lvl2pPr marL="742950" indent="-285750">
                <a:defRPr sz="1600">
                  <a:solidFill>
                    <a:srgbClr val="000000"/>
                  </a:solidFill>
                  <a:latin typeface="Arial" charset="0"/>
                </a:defRPr>
              </a:lvl2pPr>
              <a:lvl3pPr marL="1143000" indent="-228600">
                <a:defRPr sz="1600">
                  <a:solidFill>
                    <a:srgbClr val="000000"/>
                  </a:solidFill>
                  <a:latin typeface="Arial" charset="0"/>
                </a:defRPr>
              </a:lvl3pPr>
              <a:lvl4pPr marL="1600200" indent="-228600">
                <a:defRPr sz="1600">
                  <a:solidFill>
                    <a:srgbClr val="000000"/>
                  </a:solidFill>
                  <a:latin typeface="Arial" charset="0"/>
                </a:defRPr>
              </a:lvl4pPr>
              <a:lvl5pPr marL="2057400" indent="-228600">
                <a:defRPr sz="1600">
                  <a:solidFill>
                    <a:srgbClr val="000000"/>
                  </a:solidFill>
                  <a:latin typeface="Arial" charset="0"/>
                </a:defRPr>
              </a:lvl5pPr>
              <a:lvl6pPr marL="2514600" indent="-228600" algn="ctr" eaLnBrk="0" fontAlgn="base" hangingPunct="0">
                <a:spcBef>
                  <a:spcPct val="50000"/>
                </a:spcBef>
                <a:spcAft>
                  <a:spcPct val="0"/>
                </a:spcAft>
                <a:defRPr sz="1600">
                  <a:solidFill>
                    <a:srgbClr val="000000"/>
                  </a:solidFill>
                  <a:latin typeface="Arial" charset="0"/>
                </a:defRPr>
              </a:lvl6pPr>
              <a:lvl7pPr marL="2971800" indent="-228600" algn="ctr" eaLnBrk="0" fontAlgn="base" hangingPunct="0">
                <a:spcBef>
                  <a:spcPct val="50000"/>
                </a:spcBef>
                <a:spcAft>
                  <a:spcPct val="0"/>
                </a:spcAft>
                <a:defRPr sz="1600">
                  <a:solidFill>
                    <a:srgbClr val="000000"/>
                  </a:solidFill>
                  <a:latin typeface="Arial" charset="0"/>
                </a:defRPr>
              </a:lvl7pPr>
              <a:lvl8pPr marL="3429000" indent="-228600" algn="ctr" eaLnBrk="0" fontAlgn="base" hangingPunct="0">
                <a:spcBef>
                  <a:spcPct val="50000"/>
                </a:spcBef>
                <a:spcAft>
                  <a:spcPct val="0"/>
                </a:spcAft>
                <a:defRPr sz="1600">
                  <a:solidFill>
                    <a:srgbClr val="000000"/>
                  </a:solidFill>
                  <a:latin typeface="Arial" charset="0"/>
                </a:defRPr>
              </a:lvl8pPr>
              <a:lvl9pPr marL="3886200" indent="-228600" algn="ctr" eaLnBrk="0" fontAlgn="base" hangingPunct="0">
                <a:spcBef>
                  <a:spcPct val="50000"/>
                </a:spcBef>
                <a:spcAft>
                  <a:spcPct val="0"/>
                </a:spcAft>
                <a:defRPr sz="1600">
                  <a:solidFill>
                    <a:srgbClr val="000000"/>
                  </a:solidFill>
                  <a:latin typeface="Arial" charset="0"/>
                </a:defRPr>
              </a:lvl9pPr>
            </a:lstStyle>
            <a:p>
              <a:pPr marL="0" marR="0" lvl="0" indent="0" algn="ctr" defTabSz="457200" rtl="0" eaLnBrk="1" fontAlgn="auto" latinLnBrk="0" hangingPunct="1">
                <a:lnSpc>
                  <a:spcPct val="100000"/>
                </a:lnSpc>
                <a:spcBef>
                  <a:spcPts val="0"/>
                </a:spcBef>
                <a:spcAft>
                  <a:spcPts val="0"/>
                </a:spcAft>
                <a:buClr>
                  <a:srgbClr val="00B5D1"/>
                </a:buClr>
                <a:buSzTx/>
                <a:buFontTx/>
                <a:buNone/>
                <a:tabLst/>
                <a:defRPr/>
              </a:pPr>
              <a:endParaRPr kumimoji="0" lang="en-US" sz="1000" b="0" i="0" u="none" strike="noStrike" kern="1200" cap="none" spc="0" normalizeH="0" baseline="0" noProof="0" dirty="0">
                <a:ln>
                  <a:noFill/>
                </a:ln>
                <a:solidFill>
                  <a:srgbClr val="00468B"/>
                </a:solidFill>
                <a:effectLst/>
                <a:uLnTx/>
                <a:uFillTx/>
                <a:latin typeface="Arial"/>
                <a:ea typeface="+mn-ea"/>
                <a:cs typeface="+mn-cs"/>
              </a:endParaRPr>
            </a:p>
          </p:txBody>
        </p:sp>
      </p:grpSp>
      <p:sp>
        <p:nvSpPr>
          <p:cNvPr id="31" name="Table Placeholder 2">
            <a:extLst>
              <a:ext uri="{FF2B5EF4-FFF2-40B4-BE49-F238E27FC236}">
                <a16:creationId xmlns:a16="http://schemas.microsoft.com/office/drawing/2014/main" id="{3DE63C1B-460E-0A46-813C-F8178FA16821}"/>
              </a:ext>
            </a:extLst>
          </p:cNvPr>
          <p:cNvSpPr>
            <a:spLocks noGrp="1"/>
          </p:cNvSpPr>
          <p:nvPr>
            <p:ph type="tbl" sz="quarter" idx="15" hasCustomPrompt="1"/>
          </p:nvPr>
        </p:nvSpPr>
        <p:spPr>
          <a:xfrm>
            <a:off x="472825" y="3128014"/>
            <a:ext cx="4115218" cy="3103982"/>
          </a:xfrm>
          <a:prstGeom prst="rect">
            <a:avLst/>
          </a:prstGeom>
        </p:spPr>
        <p:txBody>
          <a:bodyPr lIns="0" tIns="0" rIns="0" bIns="0"/>
          <a:lstStyle>
            <a:lvl1pPr marL="0" indent="0">
              <a:buNone/>
              <a:defRPr/>
            </a:lvl1pPr>
          </a:lstStyle>
          <a:p>
            <a:r>
              <a:rPr lang="en-US" dirty="0"/>
              <a:t> </a:t>
            </a:r>
          </a:p>
        </p:txBody>
      </p:sp>
      <p:sp>
        <p:nvSpPr>
          <p:cNvPr id="32" name="Table Placeholder 2">
            <a:extLst>
              <a:ext uri="{FF2B5EF4-FFF2-40B4-BE49-F238E27FC236}">
                <a16:creationId xmlns:a16="http://schemas.microsoft.com/office/drawing/2014/main" id="{F12C8C73-F787-BD4D-AA2E-256750EE3ACA}"/>
              </a:ext>
            </a:extLst>
          </p:cNvPr>
          <p:cNvSpPr>
            <a:spLocks noGrp="1"/>
          </p:cNvSpPr>
          <p:nvPr>
            <p:ph type="tbl" sz="quarter" idx="18" hasCustomPrompt="1"/>
          </p:nvPr>
        </p:nvSpPr>
        <p:spPr>
          <a:xfrm>
            <a:off x="5181600" y="3128014"/>
            <a:ext cx="4154906" cy="3103982"/>
          </a:xfrm>
          <a:prstGeom prst="rect">
            <a:avLst/>
          </a:prstGeom>
        </p:spPr>
        <p:txBody>
          <a:bodyPr lIns="0" tIns="0" rIns="0" bIns="0"/>
          <a:lstStyle>
            <a:lvl1pPr marL="0" indent="0">
              <a:buNone/>
              <a:defRPr/>
            </a:lvl1pPr>
          </a:lstStyle>
          <a:p>
            <a:r>
              <a:rPr lang="en-US" dirty="0"/>
              <a:t> </a:t>
            </a:r>
          </a:p>
        </p:txBody>
      </p:sp>
      <p:sp>
        <p:nvSpPr>
          <p:cNvPr id="23" name="Title 1">
            <a:extLst>
              <a:ext uri="{FF2B5EF4-FFF2-40B4-BE49-F238E27FC236}">
                <a16:creationId xmlns:a16="http://schemas.microsoft.com/office/drawing/2014/main" id="{397284F3-169B-43BF-B0F5-4DC19434B635}"/>
              </a:ext>
            </a:extLst>
          </p:cNvPr>
          <p:cNvSpPr>
            <a:spLocks noGrp="1"/>
          </p:cNvSpPr>
          <p:nvPr>
            <p:ph type="title"/>
          </p:nvPr>
        </p:nvSpPr>
        <p:spPr>
          <a:xfrm>
            <a:off x="457200" y="969264"/>
            <a:ext cx="9144000" cy="265176"/>
          </a:xfrm>
        </p:spPr>
        <p:txBody>
          <a:bodyPr/>
          <a:lstStyle/>
          <a:p>
            <a:r>
              <a:rPr lang="en-US"/>
              <a:t>Click to edit Master title style</a:t>
            </a:r>
            <a:endParaRPr lang="en-US" dirty="0"/>
          </a:p>
        </p:txBody>
      </p:sp>
      <p:sp>
        <p:nvSpPr>
          <p:cNvPr id="26" name="Text Placeholder 7">
            <a:extLst>
              <a:ext uri="{FF2B5EF4-FFF2-40B4-BE49-F238E27FC236}">
                <a16:creationId xmlns:a16="http://schemas.microsoft.com/office/drawing/2014/main" id="{1C1538DF-C533-4AE4-9C94-A42DF74FF2B5}"/>
              </a:ext>
            </a:extLst>
          </p:cNvPr>
          <p:cNvSpPr>
            <a:spLocks noGrp="1"/>
          </p:cNvSpPr>
          <p:nvPr>
            <p:ph type="body" sz="quarter" idx="11"/>
          </p:nvPr>
        </p:nvSpPr>
        <p:spPr>
          <a:xfrm>
            <a:off x="457200" y="1272146"/>
            <a:ext cx="9144000" cy="247735"/>
          </a:xfrm>
          <a:prstGeom prst="rect">
            <a:avLst/>
          </a:prstGeom>
        </p:spPr>
        <p:txBody>
          <a:bodyPr lIns="0" tIns="0" rIns="0" bIns="0" anchor="ctr" anchorCtr="0">
            <a:noAutofit/>
          </a:bodyPr>
          <a:lstStyle>
            <a:lvl1pPr marL="0" indent="0">
              <a:buFontTx/>
              <a:buNone/>
              <a:defRPr sz="1400" b="1">
                <a:solidFill>
                  <a:srgbClr val="00468B"/>
                </a:solidFill>
              </a:defRPr>
            </a:lvl1pPr>
            <a:lvl2pPr marL="503237" indent="0">
              <a:buFontTx/>
              <a:buNone/>
              <a:defRPr b="1"/>
            </a:lvl2pPr>
            <a:lvl3pPr marL="1006475" indent="0">
              <a:buFontTx/>
              <a:buNone/>
              <a:defRPr b="1"/>
            </a:lvl3pPr>
            <a:lvl4pPr marL="1508125" indent="0">
              <a:buFontTx/>
              <a:buNone/>
              <a:defRPr b="1"/>
            </a:lvl4pPr>
            <a:lvl5pPr marL="2011363" indent="0">
              <a:buFontTx/>
              <a:buNone/>
              <a:defRPr b="1"/>
            </a:lvl5pPr>
          </a:lstStyle>
          <a:p>
            <a:pPr lvl="0"/>
            <a:r>
              <a:rPr lang="en-US"/>
              <a:t>Edit Master text styles</a:t>
            </a:r>
          </a:p>
        </p:txBody>
      </p:sp>
    </p:spTree>
    <p:extLst>
      <p:ext uri="{BB962C8B-B14F-4D97-AF65-F5344CB8AC3E}">
        <p14:creationId xmlns:p14="http://schemas.microsoft.com/office/powerpoint/2010/main" val="3959173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tep Proces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9" name="Text Placeholder 9">
            <a:extLst>
              <a:ext uri="{FF2B5EF4-FFF2-40B4-BE49-F238E27FC236}">
                <a16:creationId xmlns:a16="http://schemas.microsoft.com/office/drawing/2014/main" id="{9604A50C-B478-9343-98AB-C8ACDF0AC1E5}"/>
              </a:ext>
            </a:extLst>
          </p:cNvPr>
          <p:cNvSpPr>
            <a:spLocks noGrp="1"/>
          </p:cNvSpPr>
          <p:nvPr>
            <p:ph type="body" sz="quarter" idx="11" hasCustomPrompt="1"/>
          </p:nvPr>
        </p:nvSpPr>
        <p:spPr>
          <a:xfrm>
            <a:off x="471572" y="2056139"/>
            <a:ext cx="2993524" cy="286009"/>
          </a:xfrm>
          <a:prstGeom prst="rect">
            <a:avLst/>
          </a:prstGeom>
        </p:spPr>
        <p:txBody>
          <a:bodyPr lIns="0" tIns="0" rIns="0" bIns="0" anchor="b" anchorCtr="0"/>
          <a:lstStyle>
            <a:lvl1pPr marL="0" indent="0">
              <a:buNone/>
              <a:defRPr sz="2000" b="1" i="0">
                <a:solidFill>
                  <a:srgbClr val="F57F29"/>
                </a:solidFill>
                <a:latin typeface="Georgia" panose="02040502050405020303" pitchFamily="18" charset="0"/>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Step X</a:t>
            </a:r>
          </a:p>
        </p:txBody>
      </p:sp>
      <p:sp>
        <p:nvSpPr>
          <p:cNvPr id="24" name="Text Placeholder 3">
            <a:extLst>
              <a:ext uri="{FF2B5EF4-FFF2-40B4-BE49-F238E27FC236}">
                <a16:creationId xmlns:a16="http://schemas.microsoft.com/office/drawing/2014/main" id="{A2913EA6-7C09-AD4E-883B-9938BEE7932B}"/>
              </a:ext>
            </a:extLst>
          </p:cNvPr>
          <p:cNvSpPr>
            <a:spLocks noGrp="1"/>
          </p:cNvSpPr>
          <p:nvPr>
            <p:ph type="body" sz="quarter" idx="12" hasCustomPrompt="1"/>
          </p:nvPr>
        </p:nvSpPr>
        <p:spPr>
          <a:xfrm>
            <a:off x="465389" y="2527216"/>
            <a:ext cx="2983664" cy="512763"/>
          </a:xfrm>
          <a:prstGeom prst="rect">
            <a:avLst/>
          </a:prstGeom>
          <a:solidFill>
            <a:srgbClr val="E4ECED"/>
          </a:solidFill>
        </p:spPr>
        <p:txBody>
          <a:bodyPr tIns="0" rIns="0" bIns="0" anchor="ctr"/>
          <a:lstStyle>
            <a:lvl1pPr marL="0" indent="0">
              <a:lnSpc>
                <a:spcPct val="100000"/>
              </a:lnSpc>
              <a:spcBef>
                <a:spcPts val="0"/>
              </a:spcBef>
              <a:buNone/>
              <a:defRPr sz="1100" b="1">
                <a:solidFill>
                  <a:srgbClr val="00468B"/>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13" name="Text Placeholder 9">
            <a:extLst>
              <a:ext uri="{FF2B5EF4-FFF2-40B4-BE49-F238E27FC236}">
                <a16:creationId xmlns:a16="http://schemas.microsoft.com/office/drawing/2014/main" id="{93F155D0-04B8-2E4E-8B4D-8819EF7C24F3}"/>
              </a:ext>
            </a:extLst>
          </p:cNvPr>
          <p:cNvSpPr>
            <a:spLocks noGrp="1"/>
          </p:cNvSpPr>
          <p:nvPr>
            <p:ph type="body" sz="quarter" idx="13" hasCustomPrompt="1"/>
          </p:nvPr>
        </p:nvSpPr>
        <p:spPr>
          <a:xfrm>
            <a:off x="3511549" y="2056139"/>
            <a:ext cx="2977483" cy="286009"/>
          </a:xfrm>
          <a:prstGeom prst="rect">
            <a:avLst/>
          </a:prstGeom>
        </p:spPr>
        <p:txBody>
          <a:bodyPr lIns="0" tIns="0" rIns="0" bIns="0" anchor="b" anchorCtr="0"/>
          <a:lstStyle>
            <a:lvl1pPr marL="0" indent="0">
              <a:buNone/>
              <a:defRPr sz="2000" b="1" i="0">
                <a:solidFill>
                  <a:srgbClr val="F57F29"/>
                </a:solidFill>
                <a:latin typeface="Georgia" panose="02040502050405020303" pitchFamily="18" charset="0"/>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Step X</a:t>
            </a:r>
          </a:p>
        </p:txBody>
      </p:sp>
      <p:sp>
        <p:nvSpPr>
          <p:cNvPr id="16" name="Text Placeholder 9">
            <a:extLst>
              <a:ext uri="{FF2B5EF4-FFF2-40B4-BE49-F238E27FC236}">
                <a16:creationId xmlns:a16="http://schemas.microsoft.com/office/drawing/2014/main" id="{02C913CF-6C35-0D49-8C17-6E864A136B89}"/>
              </a:ext>
            </a:extLst>
          </p:cNvPr>
          <p:cNvSpPr>
            <a:spLocks noGrp="1"/>
          </p:cNvSpPr>
          <p:nvPr>
            <p:ph type="body" sz="quarter" idx="16" hasCustomPrompt="1"/>
          </p:nvPr>
        </p:nvSpPr>
        <p:spPr>
          <a:xfrm>
            <a:off x="6531477" y="2056139"/>
            <a:ext cx="2981491" cy="286009"/>
          </a:xfrm>
          <a:prstGeom prst="rect">
            <a:avLst/>
          </a:prstGeom>
        </p:spPr>
        <p:txBody>
          <a:bodyPr lIns="0" tIns="0" rIns="0" bIns="0" anchor="b" anchorCtr="0"/>
          <a:lstStyle>
            <a:lvl1pPr marL="0" indent="0">
              <a:buNone/>
              <a:defRPr sz="2000" b="1" i="0">
                <a:solidFill>
                  <a:srgbClr val="F57F29"/>
                </a:solidFill>
                <a:latin typeface="Georgia" panose="02040502050405020303" pitchFamily="18" charset="0"/>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Step X</a:t>
            </a:r>
          </a:p>
        </p:txBody>
      </p:sp>
      <p:sp>
        <p:nvSpPr>
          <p:cNvPr id="20" name="Text Placeholder 3">
            <a:extLst>
              <a:ext uri="{FF2B5EF4-FFF2-40B4-BE49-F238E27FC236}">
                <a16:creationId xmlns:a16="http://schemas.microsoft.com/office/drawing/2014/main" id="{953FBA00-524B-6240-8E14-51EEDCA9B0D5}"/>
              </a:ext>
            </a:extLst>
          </p:cNvPr>
          <p:cNvSpPr>
            <a:spLocks noGrp="1"/>
          </p:cNvSpPr>
          <p:nvPr>
            <p:ph type="body" sz="quarter" idx="19" hasCustomPrompt="1"/>
          </p:nvPr>
        </p:nvSpPr>
        <p:spPr>
          <a:xfrm>
            <a:off x="3493168" y="2527216"/>
            <a:ext cx="2983664" cy="512763"/>
          </a:xfrm>
          <a:prstGeom prst="rect">
            <a:avLst/>
          </a:prstGeom>
          <a:solidFill>
            <a:srgbClr val="E4ECED"/>
          </a:solidFill>
        </p:spPr>
        <p:txBody>
          <a:bodyPr tIns="0" rIns="0" bIns="0" anchor="ctr"/>
          <a:lstStyle>
            <a:lvl1pPr marL="0" indent="0">
              <a:lnSpc>
                <a:spcPct val="100000"/>
              </a:lnSpc>
              <a:spcBef>
                <a:spcPts val="0"/>
              </a:spcBef>
              <a:buNone/>
              <a:defRPr sz="1100" b="1">
                <a:solidFill>
                  <a:srgbClr val="00468B"/>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21" name="Text Placeholder 3">
            <a:extLst>
              <a:ext uri="{FF2B5EF4-FFF2-40B4-BE49-F238E27FC236}">
                <a16:creationId xmlns:a16="http://schemas.microsoft.com/office/drawing/2014/main" id="{561AEA94-D95A-2C47-8FE1-F6D722D34AA1}"/>
              </a:ext>
            </a:extLst>
          </p:cNvPr>
          <p:cNvSpPr>
            <a:spLocks noGrp="1"/>
          </p:cNvSpPr>
          <p:nvPr>
            <p:ph type="body" sz="quarter" idx="20" hasCustomPrompt="1"/>
          </p:nvPr>
        </p:nvSpPr>
        <p:spPr>
          <a:xfrm>
            <a:off x="6513095" y="2527216"/>
            <a:ext cx="2983664" cy="512763"/>
          </a:xfrm>
          <a:prstGeom prst="rect">
            <a:avLst/>
          </a:prstGeom>
          <a:solidFill>
            <a:srgbClr val="E4ECED"/>
          </a:solidFill>
        </p:spPr>
        <p:txBody>
          <a:bodyPr tIns="0" rIns="0" bIns="0" anchor="ctr"/>
          <a:lstStyle>
            <a:lvl1pPr marL="0" indent="0">
              <a:lnSpc>
                <a:spcPct val="100000"/>
              </a:lnSpc>
              <a:spcBef>
                <a:spcPts val="0"/>
              </a:spcBef>
              <a:buNone/>
              <a:defRPr sz="1100" b="1">
                <a:solidFill>
                  <a:srgbClr val="00468B"/>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30" name="Text Placeholder 3">
            <a:extLst>
              <a:ext uri="{FF2B5EF4-FFF2-40B4-BE49-F238E27FC236}">
                <a16:creationId xmlns:a16="http://schemas.microsoft.com/office/drawing/2014/main" id="{AD7D71DE-2436-E049-B184-D9DC1D09BB18}"/>
              </a:ext>
            </a:extLst>
          </p:cNvPr>
          <p:cNvSpPr>
            <a:spLocks noGrp="1"/>
          </p:cNvSpPr>
          <p:nvPr>
            <p:ph type="body" sz="quarter" idx="24"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8" name="Text Placeholder 3">
            <a:extLst>
              <a:ext uri="{FF2B5EF4-FFF2-40B4-BE49-F238E27FC236}">
                <a16:creationId xmlns:a16="http://schemas.microsoft.com/office/drawing/2014/main" id="{9B37CF9C-9211-4800-AB36-23B5E3E7D321}"/>
              </a:ext>
            </a:extLst>
          </p:cNvPr>
          <p:cNvSpPr>
            <a:spLocks noGrp="1"/>
          </p:cNvSpPr>
          <p:nvPr>
            <p:ph type="body" sz="quarter" idx="25" hasCustomPrompt="1"/>
          </p:nvPr>
        </p:nvSpPr>
        <p:spPr>
          <a:xfrm>
            <a:off x="556804" y="3171524"/>
            <a:ext cx="2868185" cy="3790751"/>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3">
            <a:extLst>
              <a:ext uri="{FF2B5EF4-FFF2-40B4-BE49-F238E27FC236}">
                <a16:creationId xmlns:a16="http://schemas.microsoft.com/office/drawing/2014/main" id="{A42D4E4C-5B7E-47FE-9C2D-80182D2E2D0E}"/>
              </a:ext>
            </a:extLst>
          </p:cNvPr>
          <p:cNvSpPr>
            <a:spLocks noGrp="1"/>
          </p:cNvSpPr>
          <p:nvPr>
            <p:ph type="body" sz="quarter" idx="14" hasCustomPrompt="1"/>
          </p:nvPr>
        </p:nvSpPr>
        <p:spPr>
          <a:xfrm>
            <a:off x="3569369" y="3176670"/>
            <a:ext cx="2871536" cy="3785605"/>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3">
            <a:extLst>
              <a:ext uri="{FF2B5EF4-FFF2-40B4-BE49-F238E27FC236}">
                <a16:creationId xmlns:a16="http://schemas.microsoft.com/office/drawing/2014/main" id="{889B2BA0-90B7-4478-9D9C-AEE7108451A4}"/>
              </a:ext>
            </a:extLst>
          </p:cNvPr>
          <p:cNvSpPr>
            <a:spLocks noGrp="1"/>
          </p:cNvSpPr>
          <p:nvPr>
            <p:ph type="body" sz="quarter" idx="15" hasCustomPrompt="1"/>
          </p:nvPr>
        </p:nvSpPr>
        <p:spPr>
          <a:xfrm>
            <a:off x="6593306" y="3176670"/>
            <a:ext cx="2847474" cy="3785604"/>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Placeholder 16">
            <a:extLst>
              <a:ext uri="{FF2B5EF4-FFF2-40B4-BE49-F238E27FC236}">
                <a16:creationId xmlns:a16="http://schemas.microsoft.com/office/drawing/2014/main" id="{E2A56068-57FC-43C9-9087-A76F2604FD9B}"/>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222473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rocess flowchart - tex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23" name="Text Placeholder 3">
            <a:extLst>
              <a:ext uri="{FF2B5EF4-FFF2-40B4-BE49-F238E27FC236}">
                <a16:creationId xmlns:a16="http://schemas.microsoft.com/office/drawing/2014/main" id="{BEEA6BE0-0AF6-7A42-94A2-262379172A61}"/>
              </a:ext>
            </a:extLst>
          </p:cNvPr>
          <p:cNvSpPr>
            <a:spLocks noGrp="1"/>
          </p:cNvSpPr>
          <p:nvPr>
            <p:ph type="body" sz="quarter" idx="13" hasCustomPrompt="1"/>
          </p:nvPr>
        </p:nvSpPr>
        <p:spPr>
          <a:xfrm>
            <a:off x="472825" y="7210925"/>
            <a:ext cx="9056186" cy="128337"/>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44" name="Right Arrow 50">
            <a:extLst>
              <a:ext uri="{FF2B5EF4-FFF2-40B4-BE49-F238E27FC236}">
                <a16:creationId xmlns:a16="http://schemas.microsoft.com/office/drawing/2014/main" id="{EDBD8A7D-3F7E-0340-900E-C6ED0BC5A634}"/>
              </a:ext>
            </a:extLst>
          </p:cNvPr>
          <p:cNvSpPr/>
          <p:nvPr/>
        </p:nvSpPr>
        <p:spPr>
          <a:xfrm>
            <a:off x="6603247" y="2057400"/>
            <a:ext cx="2946106" cy="457200"/>
          </a:xfrm>
          <a:prstGeom prst="rightArrow">
            <a:avLst>
              <a:gd name="adj1" fmla="val 100000"/>
              <a:gd name="adj2" fmla="val 50000"/>
            </a:avLst>
          </a:prstGeom>
          <a:solidFill>
            <a:srgbClr val="00468B"/>
          </a:solidFill>
          <a:ln w="508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05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7" name="Right Arrow 50">
            <a:extLst>
              <a:ext uri="{FF2B5EF4-FFF2-40B4-BE49-F238E27FC236}">
                <a16:creationId xmlns:a16="http://schemas.microsoft.com/office/drawing/2014/main" id="{EBBEDE54-3CE6-C24A-B349-55F2DA2A45F6}"/>
              </a:ext>
            </a:extLst>
          </p:cNvPr>
          <p:cNvSpPr/>
          <p:nvPr/>
        </p:nvSpPr>
        <p:spPr>
          <a:xfrm>
            <a:off x="4475514" y="2057400"/>
            <a:ext cx="2952808" cy="457200"/>
          </a:xfrm>
          <a:prstGeom prst="rightArrow">
            <a:avLst>
              <a:gd name="adj1" fmla="val 100000"/>
              <a:gd name="adj2" fmla="val 50000"/>
            </a:avLst>
          </a:prstGeom>
          <a:solidFill>
            <a:srgbClr val="00468B"/>
          </a:solidFill>
          <a:ln w="508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05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8" name="Right Arrow 36">
            <a:extLst>
              <a:ext uri="{FF2B5EF4-FFF2-40B4-BE49-F238E27FC236}">
                <a16:creationId xmlns:a16="http://schemas.microsoft.com/office/drawing/2014/main" id="{3B49AD19-F126-5047-98B1-68C4B1555599}"/>
              </a:ext>
            </a:extLst>
          </p:cNvPr>
          <p:cNvSpPr/>
          <p:nvPr/>
        </p:nvSpPr>
        <p:spPr>
          <a:xfrm>
            <a:off x="2421972" y="2058066"/>
            <a:ext cx="2734490" cy="457200"/>
          </a:xfrm>
          <a:prstGeom prst="rightArrow">
            <a:avLst>
              <a:gd name="adj1" fmla="val 100000"/>
              <a:gd name="adj2" fmla="val 50000"/>
            </a:avLst>
          </a:prstGeom>
          <a:solidFill>
            <a:srgbClr val="00468B"/>
          </a:solidFill>
          <a:ln w="508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05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9" name="Right Arrow 37">
            <a:extLst>
              <a:ext uri="{FF2B5EF4-FFF2-40B4-BE49-F238E27FC236}">
                <a16:creationId xmlns:a16="http://schemas.microsoft.com/office/drawing/2014/main" id="{45591EF8-BB70-B141-A4E6-4B5494786023}"/>
              </a:ext>
            </a:extLst>
          </p:cNvPr>
          <p:cNvSpPr/>
          <p:nvPr/>
        </p:nvSpPr>
        <p:spPr>
          <a:xfrm>
            <a:off x="449034" y="2058066"/>
            <a:ext cx="2454421" cy="457200"/>
          </a:xfrm>
          <a:prstGeom prst="rightArrow">
            <a:avLst>
              <a:gd name="adj1" fmla="val 100000"/>
              <a:gd name="adj2" fmla="val 50000"/>
            </a:avLst>
          </a:prstGeom>
          <a:solidFill>
            <a:srgbClr val="00468B"/>
          </a:solidFill>
          <a:ln w="508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05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67" name="Straight Connector 66">
            <a:extLst>
              <a:ext uri="{FF2B5EF4-FFF2-40B4-BE49-F238E27FC236}">
                <a16:creationId xmlns:a16="http://schemas.microsoft.com/office/drawing/2014/main" id="{1022E41C-2B86-FD4A-A2C6-D066C69D46B1}"/>
              </a:ext>
            </a:extLst>
          </p:cNvPr>
          <p:cNvCxnSpPr>
            <a:cxnSpLocks/>
          </p:cNvCxnSpPr>
          <p:nvPr/>
        </p:nvCxnSpPr>
        <p:spPr>
          <a:xfrm>
            <a:off x="2752920" y="2607617"/>
            <a:ext cx="0" cy="3897457"/>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FE1FE06-D0B8-8E45-8378-2962B0F98AA9}"/>
              </a:ext>
            </a:extLst>
          </p:cNvPr>
          <p:cNvCxnSpPr>
            <a:cxnSpLocks/>
          </p:cNvCxnSpPr>
          <p:nvPr/>
        </p:nvCxnSpPr>
        <p:spPr>
          <a:xfrm>
            <a:off x="5058174" y="2607617"/>
            <a:ext cx="0" cy="3913499"/>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6A10581-DCAA-3342-A860-9C7EE2C64B02}"/>
              </a:ext>
            </a:extLst>
          </p:cNvPr>
          <p:cNvCxnSpPr>
            <a:cxnSpLocks/>
          </p:cNvCxnSpPr>
          <p:nvPr/>
        </p:nvCxnSpPr>
        <p:spPr>
          <a:xfrm>
            <a:off x="7363428" y="2607617"/>
            <a:ext cx="0" cy="3921520"/>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80" name="Text Placeholder 3">
            <a:extLst>
              <a:ext uri="{FF2B5EF4-FFF2-40B4-BE49-F238E27FC236}">
                <a16:creationId xmlns:a16="http://schemas.microsoft.com/office/drawing/2014/main" id="{635A7B21-A34E-B14A-B6AA-2F5463DFEE2B}"/>
              </a:ext>
            </a:extLst>
          </p:cNvPr>
          <p:cNvSpPr>
            <a:spLocks noGrp="1"/>
          </p:cNvSpPr>
          <p:nvPr>
            <p:ph type="body" sz="quarter" idx="17" hasCustomPrompt="1"/>
          </p:nvPr>
        </p:nvSpPr>
        <p:spPr>
          <a:xfrm>
            <a:off x="593725" y="2109537"/>
            <a:ext cx="2194560" cy="368967"/>
          </a:xfrm>
          <a:prstGeom prst="rect">
            <a:avLst/>
          </a:prstGeom>
          <a:noFill/>
        </p:spPr>
        <p:txBody>
          <a:bodyPr lIns="0" tIns="0" rIns="0" bIns="0" anchor="ctr"/>
          <a:lstStyle>
            <a:lvl1pPr marL="0" indent="0">
              <a:buNone/>
              <a:defRPr sz="11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sp>
        <p:nvSpPr>
          <p:cNvPr id="81" name="Text Placeholder 3">
            <a:extLst>
              <a:ext uri="{FF2B5EF4-FFF2-40B4-BE49-F238E27FC236}">
                <a16:creationId xmlns:a16="http://schemas.microsoft.com/office/drawing/2014/main" id="{EDE8AEC7-414A-4A4F-A7F3-AD0190ECE6C6}"/>
              </a:ext>
            </a:extLst>
          </p:cNvPr>
          <p:cNvSpPr>
            <a:spLocks noGrp="1"/>
          </p:cNvSpPr>
          <p:nvPr>
            <p:ph type="body" sz="quarter" idx="18" hasCustomPrompt="1"/>
          </p:nvPr>
        </p:nvSpPr>
        <p:spPr>
          <a:xfrm>
            <a:off x="2898979" y="2109537"/>
            <a:ext cx="2194560" cy="368967"/>
          </a:xfrm>
          <a:prstGeom prst="rect">
            <a:avLst/>
          </a:prstGeom>
          <a:noFill/>
        </p:spPr>
        <p:txBody>
          <a:bodyPr lIns="0" tIns="0" rIns="0" bIns="0" anchor="ctr"/>
          <a:lstStyle>
            <a:lvl1pPr marL="0" indent="0">
              <a:buNone/>
              <a:defRPr sz="11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sp>
        <p:nvSpPr>
          <p:cNvPr id="83" name="Text Placeholder 3">
            <a:extLst>
              <a:ext uri="{FF2B5EF4-FFF2-40B4-BE49-F238E27FC236}">
                <a16:creationId xmlns:a16="http://schemas.microsoft.com/office/drawing/2014/main" id="{664E9E85-A15C-1740-8D9F-E888F5781E7F}"/>
              </a:ext>
            </a:extLst>
          </p:cNvPr>
          <p:cNvSpPr>
            <a:spLocks noGrp="1"/>
          </p:cNvSpPr>
          <p:nvPr>
            <p:ph type="body" sz="quarter" idx="20" hasCustomPrompt="1"/>
          </p:nvPr>
        </p:nvSpPr>
        <p:spPr>
          <a:xfrm>
            <a:off x="5204233" y="2109537"/>
            <a:ext cx="2194560" cy="368967"/>
          </a:xfrm>
          <a:prstGeom prst="rect">
            <a:avLst/>
          </a:prstGeom>
          <a:noFill/>
        </p:spPr>
        <p:txBody>
          <a:bodyPr lIns="0" tIns="0" rIns="0" bIns="0" anchor="ctr"/>
          <a:lstStyle>
            <a:lvl1pPr marL="0" indent="0">
              <a:buNone/>
              <a:defRPr sz="11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sp>
        <p:nvSpPr>
          <p:cNvPr id="85" name="Text Placeholder 3">
            <a:extLst>
              <a:ext uri="{FF2B5EF4-FFF2-40B4-BE49-F238E27FC236}">
                <a16:creationId xmlns:a16="http://schemas.microsoft.com/office/drawing/2014/main" id="{CA9E7012-AA0D-7141-8D1D-410FFE6294C3}"/>
              </a:ext>
            </a:extLst>
          </p:cNvPr>
          <p:cNvSpPr>
            <a:spLocks noGrp="1"/>
          </p:cNvSpPr>
          <p:nvPr>
            <p:ph type="body" sz="quarter" idx="22" hasCustomPrompt="1"/>
          </p:nvPr>
        </p:nvSpPr>
        <p:spPr>
          <a:xfrm>
            <a:off x="7509486" y="2109537"/>
            <a:ext cx="2194560" cy="368967"/>
          </a:xfrm>
          <a:prstGeom prst="rect">
            <a:avLst/>
          </a:prstGeom>
          <a:noFill/>
        </p:spPr>
        <p:txBody>
          <a:bodyPr lIns="0" tIns="0" rIns="0" bIns="0" anchor="ctr"/>
          <a:lstStyle>
            <a:lvl1pPr marL="0" indent="0">
              <a:buNone/>
              <a:defRPr sz="11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sp>
        <p:nvSpPr>
          <p:cNvPr id="22" name="Text Placeholder 3">
            <a:extLst>
              <a:ext uri="{FF2B5EF4-FFF2-40B4-BE49-F238E27FC236}">
                <a16:creationId xmlns:a16="http://schemas.microsoft.com/office/drawing/2014/main" id="{5BD344AF-469B-4FF7-808F-2F6974F7562C}"/>
              </a:ext>
            </a:extLst>
          </p:cNvPr>
          <p:cNvSpPr>
            <a:spLocks noGrp="1"/>
          </p:cNvSpPr>
          <p:nvPr>
            <p:ph type="body" sz="quarter" idx="15" hasCustomPrompt="1"/>
          </p:nvPr>
        </p:nvSpPr>
        <p:spPr>
          <a:xfrm>
            <a:off x="593725" y="2598489"/>
            <a:ext cx="2013136" cy="3881856"/>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3">
            <a:extLst>
              <a:ext uri="{FF2B5EF4-FFF2-40B4-BE49-F238E27FC236}">
                <a16:creationId xmlns:a16="http://schemas.microsoft.com/office/drawing/2014/main" id="{286E3C2F-4362-42EF-8317-6DA5BDCC7022}"/>
              </a:ext>
            </a:extLst>
          </p:cNvPr>
          <p:cNvSpPr>
            <a:spLocks noGrp="1"/>
          </p:cNvSpPr>
          <p:nvPr>
            <p:ph type="body" sz="quarter" idx="25" hasCustomPrompt="1"/>
          </p:nvPr>
        </p:nvSpPr>
        <p:spPr>
          <a:xfrm>
            <a:off x="7509486" y="2598489"/>
            <a:ext cx="2013136" cy="3881856"/>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3">
            <a:extLst>
              <a:ext uri="{FF2B5EF4-FFF2-40B4-BE49-F238E27FC236}">
                <a16:creationId xmlns:a16="http://schemas.microsoft.com/office/drawing/2014/main" id="{5198E59D-2578-4235-9CE4-1F58391D645E}"/>
              </a:ext>
            </a:extLst>
          </p:cNvPr>
          <p:cNvSpPr>
            <a:spLocks noGrp="1"/>
          </p:cNvSpPr>
          <p:nvPr>
            <p:ph type="body" sz="quarter" idx="24" hasCustomPrompt="1"/>
          </p:nvPr>
        </p:nvSpPr>
        <p:spPr>
          <a:xfrm>
            <a:off x="5204233" y="2598489"/>
            <a:ext cx="2013136" cy="3881856"/>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3">
            <a:extLst>
              <a:ext uri="{FF2B5EF4-FFF2-40B4-BE49-F238E27FC236}">
                <a16:creationId xmlns:a16="http://schemas.microsoft.com/office/drawing/2014/main" id="{1FFA659F-D0A3-495F-91F3-9F80670CDC04}"/>
              </a:ext>
            </a:extLst>
          </p:cNvPr>
          <p:cNvSpPr>
            <a:spLocks noGrp="1"/>
          </p:cNvSpPr>
          <p:nvPr>
            <p:ph type="body" sz="quarter" idx="23" hasCustomPrompt="1"/>
          </p:nvPr>
        </p:nvSpPr>
        <p:spPr>
          <a:xfrm>
            <a:off x="2898979" y="2598489"/>
            <a:ext cx="2013136" cy="3881856"/>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itle Placeholder 16">
            <a:extLst>
              <a:ext uri="{FF2B5EF4-FFF2-40B4-BE49-F238E27FC236}">
                <a16:creationId xmlns:a16="http://schemas.microsoft.com/office/drawing/2014/main" id="{80E18106-A6BC-4EF3-B187-FBCF2ED93718}"/>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72163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with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C6B6-FF46-4B7F-956D-23B9F494C8B2}"/>
              </a:ext>
            </a:extLst>
          </p:cNvPr>
          <p:cNvSpPr>
            <a:spLocks noGrp="1"/>
          </p:cNvSpPr>
          <p:nvPr>
            <p:ph type="title" hasCustomPrompt="1"/>
          </p:nvPr>
        </p:nvSpPr>
        <p:spPr>
          <a:xfrm>
            <a:off x="457200" y="2597376"/>
            <a:ext cx="6863930" cy="902799"/>
          </a:xfrm>
          <a:prstGeom prst="rect">
            <a:avLst/>
          </a:prstGeom>
        </p:spPr>
        <p:txBody>
          <a:bodyPr lIns="0" rIns="0" anchor="t" anchorCtr="0">
            <a:noAutofit/>
          </a:bodyPr>
          <a:lstStyle>
            <a:lvl1pPr>
              <a:defRPr sz="4800"/>
            </a:lvl1pPr>
          </a:lstStyle>
          <a:p>
            <a:r>
              <a:rPr lang="en-US" dirty="0"/>
              <a:t>Click to edit title</a:t>
            </a:r>
          </a:p>
        </p:txBody>
      </p:sp>
      <p:sp>
        <p:nvSpPr>
          <p:cNvPr id="10" name="Text Placeholder 9">
            <a:extLst>
              <a:ext uri="{FF2B5EF4-FFF2-40B4-BE49-F238E27FC236}">
                <a16:creationId xmlns:a16="http://schemas.microsoft.com/office/drawing/2014/main" id="{855894BD-F3A4-4A2E-8661-3C00F484029C}"/>
              </a:ext>
            </a:extLst>
          </p:cNvPr>
          <p:cNvSpPr>
            <a:spLocks noGrp="1"/>
          </p:cNvSpPr>
          <p:nvPr>
            <p:ph type="body" sz="quarter" idx="13" hasCustomPrompt="1"/>
          </p:nvPr>
        </p:nvSpPr>
        <p:spPr>
          <a:xfrm>
            <a:off x="457200" y="1845738"/>
            <a:ext cx="6863930" cy="380997"/>
          </a:xfrm>
          <a:prstGeom prst="rect">
            <a:avLst/>
          </a:prstGeom>
        </p:spPr>
        <p:txBody>
          <a:bodyPr lIns="0" tIns="0" rIns="0" bIns="0" anchor="b" anchorCtr="0">
            <a:noAutofit/>
          </a:bodyPr>
          <a:lstStyle>
            <a:lvl1pPr marL="0" indent="0">
              <a:buFontTx/>
              <a:buNone/>
              <a:defRPr sz="1400" cap="all" baseline="0">
                <a:solidFill>
                  <a:srgbClr val="00468B"/>
                </a:solidFill>
                <a:latin typeface="Arial" panose="020B0604020202020204" pitchFamily="34" charset="0"/>
                <a:cs typeface="Arial" panose="020B0604020202020204" pitchFamily="34" charset="0"/>
              </a:defRPr>
            </a:lvl1pPr>
            <a:lvl2pPr marL="457200" indent="0">
              <a:buFontTx/>
              <a:buNone/>
              <a:defRPr sz="14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400">
                <a:latin typeface="Arial" panose="020B0604020202020204" pitchFamily="34" charset="0"/>
                <a:cs typeface="Arial" panose="020B0604020202020204" pitchFamily="34" charset="0"/>
              </a:defRPr>
            </a:lvl4pPr>
            <a:lvl5pPr marL="1828800" indent="0">
              <a:buFontTx/>
              <a:buNone/>
              <a:defRPr sz="1400">
                <a:latin typeface="Arial" panose="020B0604020202020204" pitchFamily="34" charset="0"/>
                <a:cs typeface="Arial" panose="020B0604020202020204" pitchFamily="34" charset="0"/>
              </a:defRPr>
            </a:lvl5pPr>
          </a:lstStyle>
          <a:p>
            <a:pPr lvl="0"/>
            <a:r>
              <a:rPr lang="en-US" dirty="0"/>
              <a:t>MESIROW LINE OF BUSINESS NAME</a:t>
            </a:r>
          </a:p>
        </p:txBody>
      </p:sp>
      <p:sp>
        <p:nvSpPr>
          <p:cNvPr id="12" name="Text Placeholder 11">
            <a:extLst>
              <a:ext uri="{FF2B5EF4-FFF2-40B4-BE49-F238E27FC236}">
                <a16:creationId xmlns:a16="http://schemas.microsoft.com/office/drawing/2014/main" id="{A2E39A9D-896E-4373-8793-92F47915A44B}"/>
              </a:ext>
            </a:extLst>
          </p:cNvPr>
          <p:cNvSpPr>
            <a:spLocks noGrp="1"/>
          </p:cNvSpPr>
          <p:nvPr>
            <p:ph type="body" sz="quarter" idx="14" hasCustomPrompt="1"/>
          </p:nvPr>
        </p:nvSpPr>
        <p:spPr>
          <a:xfrm>
            <a:off x="456780" y="3513141"/>
            <a:ext cx="6864350" cy="903287"/>
          </a:xfrm>
          <a:prstGeom prst="rect">
            <a:avLst/>
          </a:prstGeom>
        </p:spPr>
        <p:txBody>
          <a:bodyPr lIns="0" rIns="0">
            <a:noAutofit/>
          </a:bodyPr>
          <a:lstStyle>
            <a:lvl1pPr marL="0" indent="0">
              <a:buNone/>
              <a:defRPr sz="3500">
                <a:solidFill>
                  <a:srgbClr val="5AA3D2"/>
                </a:solidFill>
                <a:latin typeface="Georgia" panose="02040502050405020303" pitchFamily="18" charset="0"/>
              </a:defRPr>
            </a:lvl1pPr>
            <a:lvl2pPr marL="457200" indent="0">
              <a:buNone/>
              <a:defRPr sz="3600">
                <a:latin typeface="Georgia" panose="02040502050405020303" pitchFamily="18" charset="0"/>
              </a:defRPr>
            </a:lvl2pPr>
            <a:lvl3pPr marL="914400" indent="0">
              <a:buNone/>
              <a:defRPr sz="3600">
                <a:latin typeface="Georgia" panose="02040502050405020303" pitchFamily="18" charset="0"/>
              </a:defRPr>
            </a:lvl3pPr>
            <a:lvl4pPr marL="1371600" indent="0">
              <a:buNone/>
              <a:defRPr sz="3600">
                <a:latin typeface="Georgia" panose="02040502050405020303" pitchFamily="18" charset="0"/>
              </a:defRPr>
            </a:lvl4pPr>
            <a:lvl5pPr marL="1828800" indent="0">
              <a:buNone/>
              <a:defRPr sz="3600">
                <a:latin typeface="Georgia" panose="02040502050405020303" pitchFamily="18" charset="0"/>
              </a:defRPr>
            </a:lvl5pPr>
          </a:lstStyle>
          <a:p>
            <a:pPr lvl="0"/>
            <a:r>
              <a:rPr lang="en-US" dirty="0"/>
              <a:t>[Month, Day, Year]</a:t>
            </a:r>
          </a:p>
        </p:txBody>
      </p:sp>
      <p:cxnSp>
        <p:nvCxnSpPr>
          <p:cNvPr id="17" name="Straight Connector 16">
            <a:extLst>
              <a:ext uri="{FF2B5EF4-FFF2-40B4-BE49-F238E27FC236}">
                <a16:creationId xmlns:a16="http://schemas.microsoft.com/office/drawing/2014/main" id="{66D6CC5E-9A36-4F8C-A82E-E1261A3EB6BF}"/>
              </a:ext>
            </a:extLst>
          </p:cNvPr>
          <p:cNvCxnSpPr>
            <a:cxnSpLocks/>
          </p:cNvCxnSpPr>
          <p:nvPr/>
        </p:nvCxnSpPr>
        <p:spPr>
          <a:xfrm>
            <a:off x="0" y="2450123"/>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C1B8E46C-B35A-1846-890D-79BA74FDBD23}"/>
              </a:ext>
            </a:extLst>
          </p:cNvPr>
          <p:cNvSpPr>
            <a:spLocks noGrp="1"/>
          </p:cNvSpPr>
          <p:nvPr>
            <p:ph type="pic" sz="quarter" idx="15" hasCustomPrompt="1"/>
          </p:nvPr>
        </p:nvSpPr>
        <p:spPr>
          <a:xfrm>
            <a:off x="466725" y="5721229"/>
            <a:ext cx="2179638" cy="1439862"/>
          </a:xfrm>
          <a:prstGeom prst="rect">
            <a:avLst/>
          </a:prstGeom>
        </p:spPr>
        <p:txBody>
          <a:bodyPr anchor="ctr"/>
          <a:lstStyle>
            <a:lvl1pPr marL="0" indent="0" algn="ctr">
              <a:buNone/>
              <a:defRPr sz="1800">
                <a:solidFill>
                  <a:srgbClr val="5AA3D2"/>
                </a:solidFill>
                <a:latin typeface="Arial" panose="020B0604020202020204" pitchFamily="34" charset="0"/>
                <a:cs typeface="Arial" panose="020B0604020202020204" pitchFamily="34" charset="0"/>
              </a:defRPr>
            </a:lvl1pPr>
          </a:lstStyle>
          <a:p>
            <a:r>
              <a:rPr lang="en-US" dirty="0"/>
              <a:t>Insert Photo</a:t>
            </a:r>
          </a:p>
        </p:txBody>
      </p:sp>
      <p:sp>
        <p:nvSpPr>
          <p:cNvPr id="18" name="Picture Placeholder 4">
            <a:extLst>
              <a:ext uri="{FF2B5EF4-FFF2-40B4-BE49-F238E27FC236}">
                <a16:creationId xmlns:a16="http://schemas.microsoft.com/office/drawing/2014/main" id="{D69A19C1-9846-D349-9F5D-96964E24CDDE}"/>
              </a:ext>
            </a:extLst>
          </p:cNvPr>
          <p:cNvSpPr>
            <a:spLocks noGrp="1"/>
          </p:cNvSpPr>
          <p:nvPr>
            <p:ph type="pic" sz="quarter" idx="16" hasCustomPrompt="1"/>
          </p:nvPr>
        </p:nvSpPr>
        <p:spPr>
          <a:xfrm>
            <a:off x="2743200" y="5721229"/>
            <a:ext cx="2179638" cy="1439862"/>
          </a:xfrm>
          <a:prstGeom prst="rect">
            <a:avLst/>
          </a:prstGeom>
        </p:spPr>
        <p:txBody>
          <a:bodyPr anchor="ctr"/>
          <a:lstStyle>
            <a:lvl1pPr marL="0" indent="0" algn="ctr">
              <a:buNone/>
              <a:defRPr sz="1800">
                <a:solidFill>
                  <a:srgbClr val="5AA3D2"/>
                </a:solidFill>
                <a:latin typeface="Arial" panose="020B0604020202020204" pitchFamily="34" charset="0"/>
                <a:cs typeface="Arial" panose="020B0604020202020204" pitchFamily="34" charset="0"/>
              </a:defRPr>
            </a:lvl1pPr>
          </a:lstStyle>
          <a:p>
            <a:r>
              <a:rPr lang="en-US" dirty="0"/>
              <a:t>Insert Photo</a:t>
            </a:r>
          </a:p>
        </p:txBody>
      </p:sp>
      <p:sp>
        <p:nvSpPr>
          <p:cNvPr id="19" name="Picture Placeholder 4">
            <a:extLst>
              <a:ext uri="{FF2B5EF4-FFF2-40B4-BE49-F238E27FC236}">
                <a16:creationId xmlns:a16="http://schemas.microsoft.com/office/drawing/2014/main" id="{C453FF24-5F41-7D4B-9900-B93DC96921BB}"/>
              </a:ext>
            </a:extLst>
          </p:cNvPr>
          <p:cNvSpPr>
            <a:spLocks noGrp="1"/>
          </p:cNvSpPr>
          <p:nvPr>
            <p:ph type="pic" sz="quarter" idx="17" hasCustomPrompt="1"/>
          </p:nvPr>
        </p:nvSpPr>
        <p:spPr>
          <a:xfrm>
            <a:off x="5001640" y="5721229"/>
            <a:ext cx="2179638" cy="1439862"/>
          </a:xfrm>
          <a:prstGeom prst="rect">
            <a:avLst/>
          </a:prstGeom>
        </p:spPr>
        <p:txBody>
          <a:bodyPr anchor="ctr"/>
          <a:lstStyle>
            <a:lvl1pPr marL="0" indent="0" algn="ctr">
              <a:buNone/>
              <a:defRPr sz="1800">
                <a:solidFill>
                  <a:srgbClr val="5AA3D2"/>
                </a:solidFill>
                <a:latin typeface="Arial" panose="020B0604020202020204" pitchFamily="34" charset="0"/>
                <a:cs typeface="Arial" panose="020B0604020202020204" pitchFamily="34" charset="0"/>
              </a:defRPr>
            </a:lvl1pPr>
          </a:lstStyle>
          <a:p>
            <a:r>
              <a:rPr lang="en-US" dirty="0"/>
              <a:t>Insert Photo</a:t>
            </a:r>
          </a:p>
        </p:txBody>
      </p:sp>
      <p:pic>
        <p:nvPicPr>
          <p:cNvPr id="9" name="Picture 8">
            <a:extLst>
              <a:ext uri="{FF2B5EF4-FFF2-40B4-BE49-F238E27FC236}">
                <a16:creationId xmlns:a16="http://schemas.microsoft.com/office/drawing/2014/main" id="{79559A4F-02DD-4057-BB4D-06C4828D6BF8}"/>
              </a:ext>
            </a:extLst>
          </p:cNvPr>
          <p:cNvPicPr>
            <a:picLocks noChangeAspect="1"/>
          </p:cNvPicPr>
          <p:nvPr/>
        </p:nvPicPr>
        <p:blipFill>
          <a:blip r:embed="rId2"/>
          <a:stretch>
            <a:fillRect/>
          </a:stretch>
        </p:blipFill>
        <p:spPr>
          <a:xfrm>
            <a:off x="7989838" y="446873"/>
            <a:ext cx="1600401" cy="258651"/>
          </a:xfrm>
          <a:prstGeom prst="rect">
            <a:avLst/>
          </a:prstGeom>
        </p:spPr>
      </p:pic>
      <p:sp>
        <p:nvSpPr>
          <p:cNvPr id="11" name="Text Placeholder 6">
            <a:extLst>
              <a:ext uri="{FF2B5EF4-FFF2-40B4-BE49-F238E27FC236}">
                <a16:creationId xmlns:a16="http://schemas.microsoft.com/office/drawing/2014/main" id="{97FB008B-4C30-46B5-BF97-A299E06A0E9F}"/>
              </a:ext>
            </a:extLst>
          </p:cNvPr>
          <p:cNvSpPr>
            <a:spLocks noGrp="1"/>
          </p:cNvSpPr>
          <p:nvPr>
            <p:ph type="body" sz="quarter" idx="18"/>
          </p:nvPr>
        </p:nvSpPr>
        <p:spPr>
          <a:xfrm>
            <a:off x="457200" y="7406640"/>
            <a:ext cx="6863930" cy="210312"/>
          </a:xfrm>
          <a:prstGeom prst="rect">
            <a:avLst/>
          </a:prstGeom>
        </p:spPr>
        <p:txBody>
          <a:bodyPr lIns="0" rIns="0" anchor="b" anchorCtr="0"/>
          <a:lstStyle>
            <a:lvl1pPr marL="0" indent="0">
              <a:buNone/>
              <a:defRPr sz="800" cap="all" baseline="0">
                <a:solidFill>
                  <a:schemeClr val="bg1">
                    <a:lumMod val="50000"/>
                  </a:schemeClr>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cxnSp>
        <p:nvCxnSpPr>
          <p:cNvPr id="13" name="Straight Connector 12">
            <a:extLst>
              <a:ext uri="{FF2B5EF4-FFF2-40B4-BE49-F238E27FC236}">
                <a16:creationId xmlns:a16="http://schemas.microsoft.com/office/drawing/2014/main" id="{8710B748-FE96-46B7-B1EB-49F013F200B6}"/>
              </a:ext>
            </a:extLst>
          </p:cNvPr>
          <p:cNvCxnSpPr>
            <a:cxnSpLocks/>
          </p:cNvCxnSpPr>
          <p:nvPr userDrawn="1"/>
        </p:nvCxnSpPr>
        <p:spPr>
          <a:xfrm>
            <a:off x="0" y="2450123"/>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91F76D9-0BB5-46DC-B6F5-C4B148628DEA}"/>
              </a:ext>
            </a:extLst>
          </p:cNvPr>
          <p:cNvPicPr>
            <a:picLocks noChangeAspect="1"/>
          </p:cNvPicPr>
          <p:nvPr userDrawn="1"/>
        </p:nvPicPr>
        <p:blipFill>
          <a:blip r:embed="rId2"/>
          <a:stretch>
            <a:fillRect/>
          </a:stretch>
        </p:blipFill>
        <p:spPr>
          <a:xfrm>
            <a:off x="7989838" y="446873"/>
            <a:ext cx="1600401" cy="258651"/>
          </a:xfrm>
          <a:prstGeom prst="rect">
            <a:avLst/>
          </a:prstGeom>
        </p:spPr>
      </p:pic>
    </p:spTree>
    <p:extLst>
      <p:ext uri="{BB962C8B-B14F-4D97-AF65-F5344CB8AC3E}">
        <p14:creationId xmlns:p14="http://schemas.microsoft.com/office/powerpoint/2010/main" val="3089911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ocess flowchart – diagrammatic">
    <p:spTree>
      <p:nvGrpSpPr>
        <p:cNvPr id="1" name=""/>
        <p:cNvGrpSpPr/>
        <p:nvPr/>
      </p:nvGrpSpPr>
      <p:grpSpPr>
        <a:xfrm>
          <a:off x="0" y="0"/>
          <a:ext cx="0" cy="0"/>
          <a:chOff x="0" y="0"/>
          <a:chExt cx="0" cy="0"/>
        </a:xfrm>
      </p:grpSpPr>
      <p:cxnSp>
        <p:nvCxnSpPr>
          <p:cNvPr id="69" name="Straight Arrow Connector 68">
            <a:extLst>
              <a:ext uri="{FF2B5EF4-FFF2-40B4-BE49-F238E27FC236}">
                <a16:creationId xmlns:a16="http://schemas.microsoft.com/office/drawing/2014/main" id="{B0FE4657-0976-724A-9DBB-CF935EC7E1EC}"/>
              </a:ext>
            </a:extLst>
          </p:cNvPr>
          <p:cNvCxnSpPr>
            <a:cxnSpLocks/>
          </p:cNvCxnSpPr>
          <p:nvPr/>
        </p:nvCxnSpPr>
        <p:spPr>
          <a:xfrm flipH="1">
            <a:off x="2524865" y="5606893"/>
            <a:ext cx="1773624" cy="1"/>
          </a:xfrm>
          <a:prstGeom prst="straightConnector1">
            <a:avLst/>
          </a:prstGeom>
          <a:noFill/>
          <a:ln w="19050" cap="flat" cmpd="sng" algn="ctr">
            <a:solidFill>
              <a:srgbClr val="00468B"/>
            </a:solidFill>
            <a:prstDash val="solid"/>
            <a:miter lim="800000"/>
            <a:tailEnd type="triangle"/>
          </a:ln>
          <a:effectLst/>
        </p:spPr>
      </p:cxnSp>
      <p:cxnSp>
        <p:nvCxnSpPr>
          <p:cNvPr id="71" name="Straight Arrow Connector 70">
            <a:extLst>
              <a:ext uri="{FF2B5EF4-FFF2-40B4-BE49-F238E27FC236}">
                <a16:creationId xmlns:a16="http://schemas.microsoft.com/office/drawing/2014/main" id="{970444DA-AC49-9C47-851F-0F2F9F30AEA3}"/>
              </a:ext>
            </a:extLst>
          </p:cNvPr>
          <p:cNvCxnSpPr>
            <a:cxnSpLocks/>
          </p:cNvCxnSpPr>
          <p:nvPr/>
        </p:nvCxnSpPr>
        <p:spPr>
          <a:xfrm>
            <a:off x="2524865" y="4496888"/>
            <a:ext cx="1773624" cy="4177"/>
          </a:xfrm>
          <a:prstGeom prst="straightConnector1">
            <a:avLst/>
          </a:prstGeom>
          <a:noFill/>
          <a:ln w="19050" cap="flat" cmpd="sng" algn="ctr">
            <a:solidFill>
              <a:srgbClr val="00468B"/>
            </a:solidFill>
            <a:prstDash val="solid"/>
            <a:miter lim="800000"/>
            <a:tailEnd type="triangle"/>
          </a:ln>
          <a:effectLst/>
        </p:spPr>
      </p:cxnSp>
      <p:cxnSp>
        <p:nvCxnSpPr>
          <p:cNvPr id="72" name="Straight Arrow Connector 71">
            <a:extLst>
              <a:ext uri="{FF2B5EF4-FFF2-40B4-BE49-F238E27FC236}">
                <a16:creationId xmlns:a16="http://schemas.microsoft.com/office/drawing/2014/main" id="{4EDAE528-5E83-7043-BCBF-DCDF9228F106}"/>
              </a:ext>
            </a:extLst>
          </p:cNvPr>
          <p:cNvCxnSpPr>
            <a:cxnSpLocks/>
          </p:cNvCxnSpPr>
          <p:nvPr/>
        </p:nvCxnSpPr>
        <p:spPr>
          <a:xfrm flipH="1">
            <a:off x="2524865" y="3390479"/>
            <a:ext cx="1773624" cy="0"/>
          </a:xfrm>
          <a:prstGeom prst="straightConnector1">
            <a:avLst/>
          </a:prstGeom>
          <a:noFill/>
          <a:ln w="19050" cap="flat" cmpd="sng" algn="ctr">
            <a:solidFill>
              <a:srgbClr val="00468B"/>
            </a:solidFill>
            <a:prstDash val="solid"/>
            <a:miter lim="800000"/>
            <a:tailEnd type="triangle"/>
          </a:ln>
          <a:effectLst/>
        </p:spPr>
      </p:cxnSp>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23" name="Text Placeholder 3">
            <a:extLst>
              <a:ext uri="{FF2B5EF4-FFF2-40B4-BE49-F238E27FC236}">
                <a16:creationId xmlns:a16="http://schemas.microsoft.com/office/drawing/2014/main" id="{BEEA6BE0-0AF6-7A42-94A2-262379172A61}"/>
              </a:ext>
            </a:extLst>
          </p:cNvPr>
          <p:cNvSpPr>
            <a:spLocks noGrp="1"/>
          </p:cNvSpPr>
          <p:nvPr>
            <p:ph type="body" sz="quarter" idx="13" hasCustomPrompt="1"/>
          </p:nvPr>
        </p:nvSpPr>
        <p:spPr>
          <a:xfrm>
            <a:off x="472825" y="7210925"/>
            <a:ext cx="9056186" cy="128337"/>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26" name="Text Placeholder 9">
            <a:extLst>
              <a:ext uri="{FF2B5EF4-FFF2-40B4-BE49-F238E27FC236}">
                <a16:creationId xmlns:a16="http://schemas.microsoft.com/office/drawing/2014/main" id="{21502BD9-972E-5D46-91EF-CDFF54231A31}"/>
              </a:ext>
            </a:extLst>
          </p:cNvPr>
          <p:cNvSpPr>
            <a:spLocks noGrp="1"/>
          </p:cNvSpPr>
          <p:nvPr>
            <p:ph type="body" sz="quarter" idx="11" hasCustomPrompt="1"/>
          </p:nvPr>
        </p:nvSpPr>
        <p:spPr>
          <a:xfrm>
            <a:off x="471570" y="2048117"/>
            <a:ext cx="2087145" cy="237883"/>
          </a:xfrm>
          <a:prstGeom prst="rect">
            <a:avLst/>
          </a:prstGeom>
        </p:spPr>
        <p:txBody>
          <a:bodyPr lIns="0" tIns="0" rIns="0" bIns="0" anchor="ctr" anchorCtr="0"/>
          <a:lstStyle>
            <a:lvl1pPr marL="0" indent="0" algn="ctr">
              <a:buNone/>
              <a:defRPr sz="105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28" name="Text Placeholder 3">
            <a:extLst>
              <a:ext uri="{FF2B5EF4-FFF2-40B4-BE49-F238E27FC236}">
                <a16:creationId xmlns:a16="http://schemas.microsoft.com/office/drawing/2014/main" id="{84C08293-3C3B-EB4F-A535-D914AFC7CC4F}"/>
              </a:ext>
            </a:extLst>
          </p:cNvPr>
          <p:cNvSpPr>
            <a:spLocks noGrp="1"/>
          </p:cNvSpPr>
          <p:nvPr>
            <p:ph type="body" sz="quarter" idx="12" hasCustomPrompt="1"/>
          </p:nvPr>
        </p:nvSpPr>
        <p:spPr>
          <a:xfrm>
            <a:off x="465389" y="2350754"/>
            <a:ext cx="2069264" cy="536825"/>
          </a:xfrm>
          <a:prstGeom prst="rect">
            <a:avLst/>
          </a:prstGeom>
          <a:solidFill>
            <a:srgbClr val="E4ECED"/>
          </a:solidFill>
        </p:spPr>
        <p:txBody>
          <a:bodyPr lIns="0" tIns="0" rIns="0" bIns="0" anchor="ctr" anchorCtr="0"/>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31" name="Text Placeholder 3">
            <a:extLst>
              <a:ext uri="{FF2B5EF4-FFF2-40B4-BE49-F238E27FC236}">
                <a16:creationId xmlns:a16="http://schemas.microsoft.com/office/drawing/2014/main" id="{19DF0405-1CD9-3F4C-9CA6-A7E75B48F96F}"/>
              </a:ext>
            </a:extLst>
          </p:cNvPr>
          <p:cNvSpPr>
            <a:spLocks noGrp="1"/>
          </p:cNvSpPr>
          <p:nvPr>
            <p:ph type="body" sz="quarter" idx="14" hasCustomPrompt="1"/>
          </p:nvPr>
        </p:nvSpPr>
        <p:spPr>
          <a:xfrm>
            <a:off x="465389" y="3124200"/>
            <a:ext cx="2069264" cy="536825"/>
          </a:xfrm>
          <a:prstGeom prst="rect">
            <a:avLst/>
          </a:prstGeom>
          <a:solidFill>
            <a:srgbClr val="E4ECED"/>
          </a:solidFill>
        </p:spPr>
        <p:txBody>
          <a:bodyPr lIns="0" tIns="0" rIns="0" bIns="0" anchor="ctr" anchorCtr="0"/>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34" name="Text Placeholder 3">
            <a:extLst>
              <a:ext uri="{FF2B5EF4-FFF2-40B4-BE49-F238E27FC236}">
                <a16:creationId xmlns:a16="http://schemas.microsoft.com/office/drawing/2014/main" id="{E7155479-0814-7344-A4AA-FEC1928D3B98}"/>
              </a:ext>
            </a:extLst>
          </p:cNvPr>
          <p:cNvSpPr>
            <a:spLocks noGrp="1"/>
          </p:cNvSpPr>
          <p:nvPr>
            <p:ph type="body" sz="quarter" idx="15" hasCustomPrompt="1"/>
          </p:nvPr>
        </p:nvSpPr>
        <p:spPr>
          <a:xfrm>
            <a:off x="465389" y="3886199"/>
            <a:ext cx="2069264" cy="1391653"/>
          </a:xfrm>
          <a:prstGeom prst="rect">
            <a:avLst/>
          </a:prstGeom>
          <a:solidFill>
            <a:srgbClr val="E4ECED"/>
          </a:solidFill>
        </p:spPr>
        <p:txBody>
          <a:bodyPr lIns="0" tIns="91440" rIns="0" bIns="0" anchor="t"/>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37" name="Text Placeholder 3">
            <a:extLst>
              <a:ext uri="{FF2B5EF4-FFF2-40B4-BE49-F238E27FC236}">
                <a16:creationId xmlns:a16="http://schemas.microsoft.com/office/drawing/2014/main" id="{8A62E4B4-9284-614D-B20C-3A894DF4A1C4}"/>
              </a:ext>
            </a:extLst>
          </p:cNvPr>
          <p:cNvSpPr>
            <a:spLocks noGrp="1"/>
          </p:cNvSpPr>
          <p:nvPr>
            <p:ph type="body" sz="quarter" idx="16" hasCustomPrompt="1"/>
          </p:nvPr>
        </p:nvSpPr>
        <p:spPr>
          <a:xfrm>
            <a:off x="665747" y="4158916"/>
            <a:ext cx="1692442" cy="284748"/>
          </a:xfrm>
          <a:prstGeom prst="rect">
            <a:avLst/>
          </a:prstGeom>
          <a:solidFill>
            <a:srgbClr val="007BC3"/>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sp>
        <p:nvSpPr>
          <p:cNvPr id="38" name="Text Placeholder 3">
            <a:extLst>
              <a:ext uri="{FF2B5EF4-FFF2-40B4-BE49-F238E27FC236}">
                <a16:creationId xmlns:a16="http://schemas.microsoft.com/office/drawing/2014/main" id="{A06052DE-8A14-6E4D-A760-616987DA1F66}"/>
              </a:ext>
            </a:extLst>
          </p:cNvPr>
          <p:cNvSpPr>
            <a:spLocks noGrp="1"/>
          </p:cNvSpPr>
          <p:nvPr>
            <p:ph type="body" sz="quarter" idx="17" hasCustomPrompt="1"/>
          </p:nvPr>
        </p:nvSpPr>
        <p:spPr>
          <a:xfrm>
            <a:off x="665747" y="4495800"/>
            <a:ext cx="1692442" cy="284748"/>
          </a:xfrm>
          <a:prstGeom prst="rect">
            <a:avLst/>
          </a:prstGeom>
          <a:solidFill>
            <a:srgbClr val="007BC3"/>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sp>
        <p:nvSpPr>
          <p:cNvPr id="39" name="Text Placeholder 3">
            <a:extLst>
              <a:ext uri="{FF2B5EF4-FFF2-40B4-BE49-F238E27FC236}">
                <a16:creationId xmlns:a16="http://schemas.microsoft.com/office/drawing/2014/main" id="{3F28365A-5E25-774C-9454-A4D25223AF6E}"/>
              </a:ext>
            </a:extLst>
          </p:cNvPr>
          <p:cNvSpPr>
            <a:spLocks noGrp="1"/>
          </p:cNvSpPr>
          <p:nvPr>
            <p:ph type="body" sz="quarter" idx="18" hasCustomPrompt="1"/>
          </p:nvPr>
        </p:nvSpPr>
        <p:spPr>
          <a:xfrm>
            <a:off x="665747" y="4836695"/>
            <a:ext cx="1692442" cy="284748"/>
          </a:xfrm>
          <a:prstGeom prst="rect">
            <a:avLst/>
          </a:prstGeom>
          <a:solidFill>
            <a:srgbClr val="007BC3"/>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sp>
        <p:nvSpPr>
          <p:cNvPr id="40" name="Text Placeholder 3">
            <a:extLst>
              <a:ext uri="{FF2B5EF4-FFF2-40B4-BE49-F238E27FC236}">
                <a16:creationId xmlns:a16="http://schemas.microsoft.com/office/drawing/2014/main" id="{79AFC45C-EA92-9E45-98AE-3D25BD12076A}"/>
              </a:ext>
            </a:extLst>
          </p:cNvPr>
          <p:cNvSpPr>
            <a:spLocks noGrp="1"/>
          </p:cNvSpPr>
          <p:nvPr>
            <p:ph type="body" sz="quarter" idx="19" hasCustomPrompt="1"/>
          </p:nvPr>
        </p:nvSpPr>
        <p:spPr>
          <a:xfrm>
            <a:off x="465389" y="5370096"/>
            <a:ext cx="2069264" cy="1006641"/>
          </a:xfrm>
          <a:prstGeom prst="rect">
            <a:avLst/>
          </a:prstGeom>
          <a:solidFill>
            <a:srgbClr val="E4ECED"/>
          </a:solidFill>
        </p:spPr>
        <p:txBody>
          <a:bodyPr lIns="0" tIns="91440" rIns="0" bIns="0" anchor="t"/>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41" name="Text Placeholder 3">
            <a:extLst>
              <a:ext uri="{FF2B5EF4-FFF2-40B4-BE49-F238E27FC236}">
                <a16:creationId xmlns:a16="http://schemas.microsoft.com/office/drawing/2014/main" id="{6F18012A-F302-9043-AE4F-AA8A9A8D66D5}"/>
              </a:ext>
            </a:extLst>
          </p:cNvPr>
          <p:cNvSpPr>
            <a:spLocks noGrp="1"/>
          </p:cNvSpPr>
          <p:nvPr>
            <p:ph type="body" sz="quarter" idx="20" hasCustomPrompt="1"/>
          </p:nvPr>
        </p:nvSpPr>
        <p:spPr>
          <a:xfrm>
            <a:off x="665747" y="5642812"/>
            <a:ext cx="1692442" cy="284748"/>
          </a:xfrm>
          <a:prstGeom prst="rect">
            <a:avLst/>
          </a:prstGeom>
          <a:solidFill>
            <a:srgbClr val="007BC3"/>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sp>
        <p:nvSpPr>
          <p:cNvPr id="42" name="Text Placeholder 3">
            <a:extLst>
              <a:ext uri="{FF2B5EF4-FFF2-40B4-BE49-F238E27FC236}">
                <a16:creationId xmlns:a16="http://schemas.microsoft.com/office/drawing/2014/main" id="{6077EBAC-56AE-1E4D-9662-5688FC6B8097}"/>
              </a:ext>
            </a:extLst>
          </p:cNvPr>
          <p:cNvSpPr>
            <a:spLocks noGrp="1"/>
          </p:cNvSpPr>
          <p:nvPr>
            <p:ph type="body" sz="quarter" idx="21" hasCustomPrompt="1"/>
          </p:nvPr>
        </p:nvSpPr>
        <p:spPr>
          <a:xfrm>
            <a:off x="665747" y="5979696"/>
            <a:ext cx="1692442" cy="284748"/>
          </a:xfrm>
          <a:prstGeom prst="rect">
            <a:avLst/>
          </a:prstGeom>
          <a:solidFill>
            <a:srgbClr val="007BC3"/>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cxnSp>
        <p:nvCxnSpPr>
          <p:cNvPr id="50" name="Straight Arrow Connector 49">
            <a:extLst>
              <a:ext uri="{FF2B5EF4-FFF2-40B4-BE49-F238E27FC236}">
                <a16:creationId xmlns:a16="http://schemas.microsoft.com/office/drawing/2014/main" id="{434A865E-2144-D841-962A-C96159C23F06}"/>
              </a:ext>
            </a:extLst>
          </p:cNvPr>
          <p:cNvCxnSpPr>
            <a:cxnSpLocks/>
          </p:cNvCxnSpPr>
          <p:nvPr/>
        </p:nvCxnSpPr>
        <p:spPr>
          <a:xfrm>
            <a:off x="1494275" y="2909686"/>
            <a:ext cx="0" cy="206473"/>
          </a:xfrm>
          <a:prstGeom prst="straightConnector1">
            <a:avLst/>
          </a:prstGeom>
          <a:noFill/>
          <a:ln w="19050" cap="flat" cmpd="sng" algn="ctr">
            <a:solidFill>
              <a:srgbClr val="00468B"/>
            </a:solidFill>
            <a:prstDash val="solid"/>
            <a:miter lim="800000"/>
            <a:tailEnd type="triangle"/>
          </a:ln>
          <a:effectLst/>
        </p:spPr>
      </p:cxnSp>
      <p:cxnSp>
        <p:nvCxnSpPr>
          <p:cNvPr id="51" name="Straight Arrow Connector 50">
            <a:extLst>
              <a:ext uri="{FF2B5EF4-FFF2-40B4-BE49-F238E27FC236}">
                <a16:creationId xmlns:a16="http://schemas.microsoft.com/office/drawing/2014/main" id="{478ADDCF-ABE3-6F42-8199-40D8E412B564}"/>
              </a:ext>
            </a:extLst>
          </p:cNvPr>
          <p:cNvCxnSpPr>
            <a:cxnSpLocks/>
          </p:cNvCxnSpPr>
          <p:nvPr/>
        </p:nvCxnSpPr>
        <p:spPr>
          <a:xfrm>
            <a:off x="1494275" y="3664799"/>
            <a:ext cx="0" cy="192009"/>
          </a:xfrm>
          <a:prstGeom prst="straightConnector1">
            <a:avLst/>
          </a:prstGeom>
          <a:noFill/>
          <a:ln w="19050" cap="flat" cmpd="sng" algn="ctr">
            <a:solidFill>
              <a:srgbClr val="00468B"/>
            </a:solidFill>
            <a:prstDash val="solid"/>
            <a:miter lim="800000"/>
            <a:tailEnd type="triangle"/>
          </a:ln>
          <a:effectLst/>
        </p:spPr>
      </p:cxnSp>
      <p:sp>
        <p:nvSpPr>
          <p:cNvPr id="54" name="Text Placeholder 3">
            <a:extLst>
              <a:ext uri="{FF2B5EF4-FFF2-40B4-BE49-F238E27FC236}">
                <a16:creationId xmlns:a16="http://schemas.microsoft.com/office/drawing/2014/main" id="{D40F27C9-B8FE-F545-979C-86F065AA292E}"/>
              </a:ext>
            </a:extLst>
          </p:cNvPr>
          <p:cNvSpPr>
            <a:spLocks noGrp="1"/>
          </p:cNvSpPr>
          <p:nvPr>
            <p:ph type="body" sz="quarter" idx="22" hasCustomPrompt="1"/>
          </p:nvPr>
        </p:nvSpPr>
        <p:spPr>
          <a:xfrm>
            <a:off x="2871536" y="3252537"/>
            <a:ext cx="1219201" cy="284748"/>
          </a:xfrm>
          <a:prstGeom prst="rect">
            <a:avLst/>
          </a:prstGeom>
          <a:solidFill>
            <a:srgbClr val="00468B"/>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sp>
        <p:nvSpPr>
          <p:cNvPr id="59" name="Text Placeholder 3">
            <a:extLst>
              <a:ext uri="{FF2B5EF4-FFF2-40B4-BE49-F238E27FC236}">
                <a16:creationId xmlns:a16="http://schemas.microsoft.com/office/drawing/2014/main" id="{B8703D0E-FEC3-024C-97AE-A173F06198E2}"/>
              </a:ext>
            </a:extLst>
          </p:cNvPr>
          <p:cNvSpPr>
            <a:spLocks noGrp="1"/>
          </p:cNvSpPr>
          <p:nvPr>
            <p:ph type="body" sz="quarter" idx="23" hasCustomPrompt="1"/>
          </p:nvPr>
        </p:nvSpPr>
        <p:spPr>
          <a:xfrm>
            <a:off x="4283242" y="3124200"/>
            <a:ext cx="2069264" cy="536825"/>
          </a:xfrm>
          <a:prstGeom prst="rect">
            <a:avLst/>
          </a:prstGeom>
          <a:solidFill>
            <a:srgbClr val="E4ECED"/>
          </a:solidFill>
        </p:spPr>
        <p:txBody>
          <a:bodyPr lIns="0" tIns="0" rIns="0" bIns="0" anchor="ctr" anchorCtr="0"/>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61" name="Text Placeholder 3">
            <a:extLst>
              <a:ext uri="{FF2B5EF4-FFF2-40B4-BE49-F238E27FC236}">
                <a16:creationId xmlns:a16="http://schemas.microsoft.com/office/drawing/2014/main" id="{4885C366-0630-754A-8EDF-F754B6A84C2C}"/>
              </a:ext>
            </a:extLst>
          </p:cNvPr>
          <p:cNvSpPr>
            <a:spLocks noGrp="1"/>
          </p:cNvSpPr>
          <p:nvPr>
            <p:ph type="body" sz="quarter" idx="24" hasCustomPrompt="1"/>
          </p:nvPr>
        </p:nvSpPr>
        <p:spPr>
          <a:xfrm>
            <a:off x="4283242" y="4223084"/>
            <a:ext cx="2069264" cy="536825"/>
          </a:xfrm>
          <a:prstGeom prst="rect">
            <a:avLst/>
          </a:prstGeom>
          <a:solidFill>
            <a:srgbClr val="E4ECED"/>
          </a:solidFill>
        </p:spPr>
        <p:txBody>
          <a:bodyPr lIns="0" tIns="0" rIns="0" bIns="0" anchor="ctr" anchorCtr="0"/>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63" name="Text Placeholder 3">
            <a:extLst>
              <a:ext uri="{FF2B5EF4-FFF2-40B4-BE49-F238E27FC236}">
                <a16:creationId xmlns:a16="http://schemas.microsoft.com/office/drawing/2014/main" id="{2649E816-ED8A-584A-AD5A-C206330C9E20}"/>
              </a:ext>
            </a:extLst>
          </p:cNvPr>
          <p:cNvSpPr>
            <a:spLocks noGrp="1"/>
          </p:cNvSpPr>
          <p:nvPr>
            <p:ph type="body" sz="quarter" idx="25" hasCustomPrompt="1"/>
          </p:nvPr>
        </p:nvSpPr>
        <p:spPr>
          <a:xfrm>
            <a:off x="4283242" y="5334000"/>
            <a:ext cx="2069264" cy="536825"/>
          </a:xfrm>
          <a:prstGeom prst="rect">
            <a:avLst/>
          </a:prstGeom>
          <a:solidFill>
            <a:srgbClr val="E4ECED"/>
          </a:solidFill>
        </p:spPr>
        <p:txBody>
          <a:bodyPr lIns="0" tIns="0" rIns="0" bIns="0" anchor="ctr" anchorCtr="0"/>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cxnSp>
        <p:nvCxnSpPr>
          <p:cNvPr id="88" name="Straight Arrow Connector 87">
            <a:extLst>
              <a:ext uri="{FF2B5EF4-FFF2-40B4-BE49-F238E27FC236}">
                <a16:creationId xmlns:a16="http://schemas.microsoft.com/office/drawing/2014/main" id="{0BF82EBB-D332-A943-93E2-8B6B994BBDD9}"/>
              </a:ext>
            </a:extLst>
          </p:cNvPr>
          <p:cNvCxnSpPr>
            <a:cxnSpLocks/>
          </p:cNvCxnSpPr>
          <p:nvPr/>
        </p:nvCxnSpPr>
        <p:spPr>
          <a:xfrm>
            <a:off x="8362792" y="4744849"/>
            <a:ext cx="0" cy="587724"/>
          </a:xfrm>
          <a:prstGeom prst="straightConnector1">
            <a:avLst/>
          </a:prstGeom>
          <a:noFill/>
          <a:ln w="19050" cap="flat" cmpd="sng" algn="ctr">
            <a:solidFill>
              <a:srgbClr val="00468B"/>
            </a:solidFill>
            <a:prstDash val="solid"/>
            <a:miter lim="800000"/>
            <a:tailEnd type="triangle"/>
          </a:ln>
          <a:effectLst/>
        </p:spPr>
      </p:cxnSp>
      <p:cxnSp>
        <p:nvCxnSpPr>
          <p:cNvPr id="89" name="Straight Arrow Connector 88">
            <a:extLst>
              <a:ext uri="{FF2B5EF4-FFF2-40B4-BE49-F238E27FC236}">
                <a16:creationId xmlns:a16="http://schemas.microsoft.com/office/drawing/2014/main" id="{D1BF5195-26EF-8D4B-B447-269DD90BE5AE}"/>
              </a:ext>
            </a:extLst>
          </p:cNvPr>
          <p:cNvCxnSpPr>
            <a:cxnSpLocks/>
          </p:cNvCxnSpPr>
          <p:nvPr/>
        </p:nvCxnSpPr>
        <p:spPr>
          <a:xfrm>
            <a:off x="8362792" y="3731079"/>
            <a:ext cx="0" cy="465130"/>
          </a:xfrm>
          <a:prstGeom prst="straightConnector1">
            <a:avLst/>
          </a:prstGeom>
          <a:noFill/>
          <a:ln w="19050" cap="flat" cmpd="sng" algn="ctr">
            <a:solidFill>
              <a:srgbClr val="00468B"/>
            </a:solidFill>
            <a:prstDash val="solid"/>
            <a:miter lim="800000"/>
            <a:tailEnd type="triangle"/>
          </a:ln>
          <a:effectLst/>
        </p:spPr>
      </p:cxnSp>
      <p:cxnSp>
        <p:nvCxnSpPr>
          <p:cNvPr id="90" name="Straight Arrow Connector 89">
            <a:extLst>
              <a:ext uri="{FF2B5EF4-FFF2-40B4-BE49-F238E27FC236}">
                <a16:creationId xmlns:a16="http://schemas.microsoft.com/office/drawing/2014/main" id="{34850260-776A-4C4D-908C-332277F2F10B}"/>
              </a:ext>
            </a:extLst>
          </p:cNvPr>
          <p:cNvCxnSpPr>
            <a:cxnSpLocks/>
          </p:cNvCxnSpPr>
          <p:nvPr/>
        </p:nvCxnSpPr>
        <p:spPr>
          <a:xfrm>
            <a:off x="5329079" y="4775385"/>
            <a:ext cx="0" cy="557188"/>
          </a:xfrm>
          <a:prstGeom prst="straightConnector1">
            <a:avLst/>
          </a:prstGeom>
          <a:noFill/>
          <a:ln w="19050" cap="flat" cmpd="sng" algn="ctr">
            <a:solidFill>
              <a:srgbClr val="00468B"/>
            </a:solidFill>
            <a:prstDash val="solid"/>
            <a:miter lim="800000"/>
            <a:tailEnd type="triangle"/>
          </a:ln>
          <a:effectLst/>
        </p:spPr>
      </p:cxnSp>
      <p:cxnSp>
        <p:nvCxnSpPr>
          <p:cNvPr id="91" name="Connector: Elbow 36">
            <a:extLst>
              <a:ext uri="{FF2B5EF4-FFF2-40B4-BE49-F238E27FC236}">
                <a16:creationId xmlns:a16="http://schemas.microsoft.com/office/drawing/2014/main" id="{FDD750AA-EE43-A141-859E-26C08F297594}"/>
              </a:ext>
            </a:extLst>
          </p:cNvPr>
          <p:cNvCxnSpPr>
            <a:cxnSpLocks/>
          </p:cNvCxnSpPr>
          <p:nvPr/>
        </p:nvCxnSpPr>
        <p:spPr>
          <a:xfrm flipV="1">
            <a:off x="6359669" y="3423619"/>
            <a:ext cx="972533" cy="2183274"/>
          </a:xfrm>
          <a:prstGeom prst="bentConnector3">
            <a:avLst/>
          </a:prstGeom>
          <a:noFill/>
          <a:ln w="19050" cap="flat" cmpd="sng" algn="ctr">
            <a:solidFill>
              <a:srgbClr val="00468B"/>
            </a:solidFill>
            <a:prstDash val="solid"/>
            <a:miter lim="800000"/>
            <a:tailEnd type="triangle"/>
          </a:ln>
          <a:effectLst/>
        </p:spPr>
      </p:cxnSp>
      <p:sp>
        <p:nvSpPr>
          <p:cNvPr id="92" name="Text Placeholder 9">
            <a:extLst>
              <a:ext uri="{FF2B5EF4-FFF2-40B4-BE49-F238E27FC236}">
                <a16:creationId xmlns:a16="http://schemas.microsoft.com/office/drawing/2014/main" id="{6E854A76-F4DE-314A-B96C-349C78174BEA}"/>
              </a:ext>
            </a:extLst>
          </p:cNvPr>
          <p:cNvSpPr>
            <a:spLocks noGrp="1"/>
          </p:cNvSpPr>
          <p:nvPr>
            <p:ph type="body" sz="quarter" idx="26" hasCustomPrompt="1"/>
          </p:nvPr>
        </p:nvSpPr>
        <p:spPr>
          <a:xfrm>
            <a:off x="4275221" y="2826159"/>
            <a:ext cx="2087145" cy="237883"/>
          </a:xfrm>
          <a:prstGeom prst="rect">
            <a:avLst/>
          </a:prstGeom>
        </p:spPr>
        <p:txBody>
          <a:bodyPr lIns="0" tIns="0" rIns="0" bIns="0" anchor="ctr" anchorCtr="0"/>
          <a:lstStyle>
            <a:lvl1pPr marL="0" indent="0" algn="ctr">
              <a:buNone/>
              <a:defRPr sz="105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94" name="Text Placeholder 3">
            <a:extLst>
              <a:ext uri="{FF2B5EF4-FFF2-40B4-BE49-F238E27FC236}">
                <a16:creationId xmlns:a16="http://schemas.microsoft.com/office/drawing/2014/main" id="{2D6DBCE0-E6E4-3949-952C-17848A7356A7}"/>
              </a:ext>
            </a:extLst>
          </p:cNvPr>
          <p:cNvSpPr>
            <a:spLocks noGrp="1"/>
          </p:cNvSpPr>
          <p:nvPr>
            <p:ph type="body" sz="quarter" idx="28" hasCustomPrompt="1"/>
          </p:nvPr>
        </p:nvSpPr>
        <p:spPr>
          <a:xfrm>
            <a:off x="7347284" y="4223084"/>
            <a:ext cx="2069264" cy="536825"/>
          </a:xfrm>
          <a:prstGeom prst="rect">
            <a:avLst/>
          </a:prstGeom>
          <a:solidFill>
            <a:srgbClr val="E4ECED"/>
          </a:solidFill>
        </p:spPr>
        <p:txBody>
          <a:bodyPr lIns="0" tIns="0" rIns="0" bIns="0" anchor="ctr" anchorCtr="0"/>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95" name="Text Placeholder 3">
            <a:extLst>
              <a:ext uri="{FF2B5EF4-FFF2-40B4-BE49-F238E27FC236}">
                <a16:creationId xmlns:a16="http://schemas.microsoft.com/office/drawing/2014/main" id="{4838BE5F-07EB-6240-8F60-3E91B209EE8B}"/>
              </a:ext>
            </a:extLst>
          </p:cNvPr>
          <p:cNvSpPr>
            <a:spLocks noGrp="1"/>
          </p:cNvSpPr>
          <p:nvPr>
            <p:ph type="body" sz="quarter" idx="29" hasCustomPrompt="1"/>
          </p:nvPr>
        </p:nvSpPr>
        <p:spPr>
          <a:xfrm>
            <a:off x="7347284" y="5334000"/>
            <a:ext cx="2069264" cy="536825"/>
          </a:xfrm>
          <a:prstGeom prst="rect">
            <a:avLst/>
          </a:prstGeom>
          <a:solidFill>
            <a:srgbClr val="E4ECED"/>
          </a:solidFill>
        </p:spPr>
        <p:txBody>
          <a:bodyPr lIns="0" tIns="0" rIns="0" bIns="0" anchor="ctr" anchorCtr="0"/>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96" name="Text Placeholder 9">
            <a:extLst>
              <a:ext uri="{FF2B5EF4-FFF2-40B4-BE49-F238E27FC236}">
                <a16:creationId xmlns:a16="http://schemas.microsoft.com/office/drawing/2014/main" id="{241BE591-0F22-5B4C-ABA4-DD9153F0A1E7}"/>
              </a:ext>
            </a:extLst>
          </p:cNvPr>
          <p:cNvSpPr>
            <a:spLocks noGrp="1"/>
          </p:cNvSpPr>
          <p:nvPr>
            <p:ph type="body" sz="quarter" idx="30" hasCustomPrompt="1"/>
          </p:nvPr>
        </p:nvSpPr>
        <p:spPr>
          <a:xfrm>
            <a:off x="7339263" y="2826159"/>
            <a:ext cx="2087145" cy="237883"/>
          </a:xfrm>
          <a:prstGeom prst="rect">
            <a:avLst/>
          </a:prstGeom>
        </p:spPr>
        <p:txBody>
          <a:bodyPr lIns="0" tIns="0" rIns="0" bIns="0" anchor="ctr" anchorCtr="0"/>
          <a:lstStyle>
            <a:lvl1pPr marL="0" indent="0" algn="ctr">
              <a:buNone/>
              <a:defRPr sz="105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99" name="Text Placeholder 3">
            <a:extLst>
              <a:ext uri="{FF2B5EF4-FFF2-40B4-BE49-F238E27FC236}">
                <a16:creationId xmlns:a16="http://schemas.microsoft.com/office/drawing/2014/main" id="{37EE548A-1581-DC45-BB7D-BDCF58251592}"/>
              </a:ext>
            </a:extLst>
          </p:cNvPr>
          <p:cNvSpPr>
            <a:spLocks noGrp="1"/>
          </p:cNvSpPr>
          <p:nvPr>
            <p:ph type="body" sz="quarter" idx="32" hasCustomPrompt="1"/>
          </p:nvPr>
        </p:nvSpPr>
        <p:spPr>
          <a:xfrm>
            <a:off x="7331242" y="3116179"/>
            <a:ext cx="2101515" cy="637674"/>
          </a:xfrm>
          <a:prstGeom prst="rect">
            <a:avLst/>
          </a:prstGeom>
          <a:solidFill>
            <a:srgbClr val="E4ECED"/>
          </a:solidFill>
        </p:spPr>
        <p:txBody>
          <a:bodyPr lIns="0" tIns="91440" rIns="0" bIns="0" anchor="t"/>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 Master text style</a:t>
            </a:r>
          </a:p>
        </p:txBody>
      </p:sp>
      <p:sp>
        <p:nvSpPr>
          <p:cNvPr id="97" name="Text Placeholder 3">
            <a:extLst>
              <a:ext uri="{FF2B5EF4-FFF2-40B4-BE49-F238E27FC236}">
                <a16:creationId xmlns:a16="http://schemas.microsoft.com/office/drawing/2014/main" id="{507DE8D8-76D8-3246-B93F-A4D392407DA3}"/>
              </a:ext>
            </a:extLst>
          </p:cNvPr>
          <p:cNvSpPr>
            <a:spLocks noGrp="1"/>
          </p:cNvSpPr>
          <p:nvPr>
            <p:ph type="body" sz="quarter" idx="31" hasCustomPrompt="1"/>
          </p:nvPr>
        </p:nvSpPr>
        <p:spPr>
          <a:xfrm>
            <a:off x="7519737" y="3356811"/>
            <a:ext cx="1692442" cy="284748"/>
          </a:xfrm>
          <a:prstGeom prst="rect">
            <a:avLst/>
          </a:prstGeom>
          <a:solidFill>
            <a:srgbClr val="007BC3"/>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sp>
        <p:nvSpPr>
          <p:cNvPr id="100" name="Text Placeholder 3">
            <a:extLst>
              <a:ext uri="{FF2B5EF4-FFF2-40B4-BE49-F238E27FC236}">
                <a16:creationId xmlns:a16="http://schemas.microsoft.com/office/drawing/2014/main" id="{F3669070-FCEE-6847-A3F1-A010C052B7B0}"/>
              </a:ext>
            </a:extLst>
          </p:cNvPr>
          <p:cNvSpPr>
            <a:spLocks noGrp="1"/>
          </p:cNvSpPr>
          <p:nvPr>
            <p:ph type="body" sz="quarter" idx="33" hasCustomPrompt="1"/>
          </p:nvPr>
        </p:nvSpPr>
        <p:spPr>
          <a:xfrm>
            <a:off x="7752348" y="4856747"/>
            <a:ext cx="1219201" cy="284748"/>
          </a:xfrm>
          <a:prstGeom prst="rect">
            <a:avLst/>
          </a:prstGeom>
          <a:solidFill>
            <a:srgbClr val="00468B"/>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sp>
        <p:nvSpPr>
          <p:cNvPr id="36" name="Title Placeholder 16">
            <a:extLst>
              <a:ext uri="{FF2B5EF4-FFF2-40B4-BE49-F238E27FC236}">
                <a16:creationId xmlns:a16="http://schemas.microsoft.com/office/drawing/2014/main" id="{64402AAC-5650-47A8-B200-610B439B69EC}"/>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62668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orizontal tab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5" name="Text Placeholder 9">
            <a:extLst>
              <a:ext uri="{FF2B5EF4-FFF2-40B4-BE49-F238E27FC236}">
                <a16:creationId xmlns:a16="http://schemas.microsoft.com/office/drawing/2014/main" id="{E0602AB2-9862-8740-BE05-F22CBEDFAF7B}"/>
              </a:ext>
            </a:extLst>
          </p:cNvPr>
          <p:cNvSpPr>
            <a:spLocks noGrp="1"/>
          </p:cNvSpPr>
          <p:nvPr>
            <p:ph type="body" sz="quarter" idx="11" hasCustomPrompt="1"/>
          </p:nvPr>
        </p:nvSpPr>
        <p:spPr>
          <a:xfrm>
            <a:off x="471571" y="2072180"/>
            <a:ext cx="9121608" cy="189757"/>
          </a:xfrm>
          <a:prstGeom prst="rect">
            <a:avLst/>
          </a:prstGeom>
        </p:spPr>
        <p:txBody>
          <a:bodyPr lIns="0" tIns="0" rIns="0" bIns="0"/>
          <a:lstStyle>
            <a:lvl1pPr marL="0" indent="0">
              <a:buNone/>
              <a:defRPr sz="14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Chart Title and Date</a:t>
            </a:r>
          </a:p>
        </p:txBody>
      </p:sp>
      <p:sp>
        <p:nvSpPr>
          <p:cNvPr id="11" name="Table Placeholder 2">
            <a:extLst>
              <a:ext uri="{FF2B5EF4-FFF2-40B4-BE49-F238E27FC236}">
                <a16:creationId xmlns:a16="http://schemas.microsoft.com/office/drawing/2014/main" id="{BAF100A2-2C10-054B-B852-DBF97147652A}"/>
              </a:ext>
            </a:extLst>
          </p:cNvPr>
          <p:cNvSpPr>
            <a:spLocks noGrp="1"/>
          </p:cNvSpPr>
          <p:nvPr>
            <p:ph type="tbl" sz="quarter" idx="15" hasCustomPrompt="1"/>
          </p:nvPr>
        </p:nvSpPr>
        <p:spPr>
          <a:xfrm>
            <a:off x="457200" y="2438567"/>
            <a:ext cx="9039225" cy="3897313"/>
          </a:xfrm>
          <a:prstGeom prst="rect">
            <a:avLst/>
          </a:prstGeom>
        </p:spPr>
        <p:txBody>
          <a:bodyPr/>
          <a:lstStyle>
            <a:lvl1pPr marL="0" indent="0">
              <a:buNone/>
              <a:defRPr/>
            </a:lvl1pPr>
          </a:lstStyle>
          <a:p>
            <a:r>
              <a:rPr lang="en-US" dirty="0"/>
              <a:t> </a:t>
            </a:r>
          </a:p>
        </p:txBody>
      </p:sp>
      <p:sp>
        <p:nvSpPr>
          <p:cNvPr id="8" name="Title Placeholder 16">
            <a:extLst>
              <a:ext uri="{FF2B5EF4-FFF2-40B4-BE49-F238E27FC236}">
                <a16:creationId xmlns:a16="http://schemas.microsoft.com/office/drawing/2014/main" id="{5299FC04-9174-4BD9-B728-34D6D3142FA2}"/>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2001769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orizontal table w subhea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5" name="Text Placeholder 9">
            <a:extLst>
              <a:ext uri="{FF2B5EF4-FFF2-40B4-BE49-F238E27FC236}">
                <a16:creationId xmlns:a16="http://schemas.microsoft.com/office/drawing/2014/main" id="{E0602AB2-9862-8740-BE05-F22CBEDFAF7B}"/>
              </a:ext>
            </a:extLst>
          </p:cNvPr>
          <p:cNvSpPr>
            <a:spLocks noGrp="1"/>
          </p:cNvSpPr>
          <p:nvPr>
            <p:ph type="body" sz="quarter" idx="11" hasCustomPrompt="1"/>
          </p:nvPr>
        </p:nvSpPr>
        <p:spPr>
          <a:xfrm>
            <a:off x="471571" y="2072180"/>
            <a:ext cx="9121608" cy="189757"/>
          </a:xfrm>
          <a:prstGeom prst="rect">
            <a:avLst/>
          </a:prstGeom>
        </p:spPr>
        <p:txBody>
          <a:bodyPr lIns="0" tIns="0" rIns="0" bIns="0"/>
          <a:lstStyle>
            <a:lvl1pPr marL="0" indent="0">
              <a:buNone/>
              <a:defRPr sz="14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Chart Title and Date</a:t>
            </a:r>
          </a:p>
        </p:txBody>
      </p:sp>
      <p:sp>
        <p:nvSpPr>
          <p:cNvPr id="11" name="Table Placeholder 2">
            <a:extLst>
              <a:ext uri="{FF2B5EF4-FFF2-40B4-BE49-F238E27FC236}">
                <a16:creationId xmlns:a16="http://schemas.microsoft.com/office/drawing/2014/main" id="{BAF100A2-2C10-054B-B852-DBF97147652A}"/>
              </a:ext>
            </a:extLst>
          </p:cNvPr>
          <p:cNvSpPr>
            <a:spLocks noGrp="1"/>
          </p:cNvSpPr>
          <p:nvPr>
            <p:ph type="tbl" sz="quarter" idx="15" hasCustomPrompt="1"/>
          </p:nvPr>
        </p:nvSpPr>
        <p:spPr>
          <a:xfrm>
            <a:off x="457200" y="2438567"/>
            <a:ext cx="9039225" cy="3897313"/>
          </a:xfrm>
          <a:prstGeom prst="rect">
            <a:avLst/>
          </a:prstGeom>
        </p:spPr>
        <p:txBody>
          <a:bodyPr/>
          <a:lstStyle>
            <a:lvl1pPr marL="0" indent="0">
              <a:buNone/>
              <a:defRPr/>
            </a:lvl1pPr>
          </a:lstStyle>
          <a:p>
            <a:r>
              <a:rPr lang="en-US" dirty="0"/>
              <a:t> </a:t>
            </a:r>
          </a:p>
        </p:txBody>
      </p:sp>
      <p:sp>
        <p:nvSpPr>
          <p:cNvPr id="9" name="Title 1">
            <a:extLst>
              <a:ext uri="{FF2B5EF4-FFF2-40B4-BE49-F238E27FC236}">
                <a16:creationId xmlns:a16="http://schemas.microsoft.com/office/drawing/2014/main" id="{2CF11E06-49BA-4EA6-8BFD-BBA398B832DC}"/>
              </a:ext>
            </a:extLst>
          </p:cNvPr>
          <p:cNvSpPr>
            <a:spLocks noGrp="1"/>
          </p:cNvSpPr>
          <p:nvPr>
            <p:ph type="title"/>
          </p:nvPr>
        </p:nvSpPr>
        <p:spPr>
          <a:xfrm>
            <a:off x="457200" y="969264"/>
            <a:ext cx="9144000" cy="265176"/>
          </a:xfrm>
        </p:spPr>
        <p:txBody>
          <a:body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C1995245-0057-4BDB-BABF-76A2D4C8AA18}"/>
              </a:ext>
            </a:extLst>
          </p:cNvPr>
          <p:cNvSpPr>
            <a:spLocks noGrp="1"/>
          </p:cNvSpPr>
          <p:nvPr>
            <p:ph type="body" sz="quarter" idx="16"/>
          </p:nvPr>
        </p:nvSpPr>
        <p:spPr>
          <a:xfrm>
            <a:off x="457200" y="1272146"/>
            <a:ext cx="9144000" cy="247735"/>
          </a:xfrm>
          <a:prstGeom prst="rect">
            <a:avLst/>
          </a:prstGeom>
        </p:spPr>
        <p:txBody>
          <a:bodyPr lIns="0" tIns="0" rIns="0" bIns="0" anchor="ctr" anchorCtr="0">
            <a:noAutofit/>
          </a:bodyPr>
          <a:lstStyle>
            <a:lvl1pPr marL="0" indent="0">
              <a:buFontTx/>
              <a:buNone/>
              <a:defRPr sz="1400" b="1">
                <a:solidFill>
                  <a:srgbClr val="00468B"/>
                </a:solidFill>
              </a:defRPr>
            </a:lvl1pPr>
            <a:lvl2pPr marL="503237" indent="0">
              <a:buFontTx/>
              <a:buNone/>
              <a:defRPr b="1"/>
            </a:lvl2pPr>
            <a:lvl3pPr marL="1006475" indent="0">
              <a:buFontTx/>
              <a:buNone/>
              <a:defRPr b="1"/>
            </a:lvl3pPr>
            <a:lvl4pPr marL="1508125" indent="0">
              <a:buFontTx/>
              <a:buNone/>
              <a:defRPr b="1"/>
            </a:lvl4pPr>
            <a:lvl5pPr marL="2011363" indent="0">
              <a:buFontTx/>
              <a:buNone/>
              <a:defRPr b="1"/>
            </a:lvl5pPr>
          </a:lstStyle>
          <a:p>
            <a:pPr lvl="0"/>
            <a:r>
              <a:rPr lang="en-US"/>
              <a:t>Edit Master text styles</a:t>
            </a:r>
          </a:p>
        </p:txBody>
      </p:sp>
    </p:spTree>
    <p:extLst>
      <p:ext uri="{BB962C8B-B14F-4D97-AF65-F5344CB8AC3E}">
        <p14:creationId xmlns:p14="http://schemas.microsoft.com/office/powerpoint/2010/main" val="3060956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tical tab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1" name="Table Placeholder 2">
            <a:extLst>
              <a:ext uri="{FF2B5EF4-FFF2-40B4-BE49-F238E27FC236}">
                <a16:creationId xmlns:a16="http://schemas.microsoft.com/office/drawing/2014/main" id="{BAF100A2-2C10-054B-B852-DBF97147652A}"/>
              </a:ext>
            </a:extLst>
          </p:cNvPr>
          <p:cNvSpPr>
            <a:spLocks noGrp="1"/>
          </p:cNvSpPr>
          <p:nvPr>
            <p:ph type="tbl" sz="quarter" idx="15" hasCustomPrompt="1"/>
          </p:nvPr>
        </p:nvSpPr>
        <p:spPr>
          <a:xfrm>
            <a:off x="457200" y="2053556"/>
            <a:ext cx="4267199" cy="3906086"/>
          </a:xfrm>
          <a:prstGeom prst="rect">
            <a:avLst/>
          </a:prstGeom>
        </p:spPr>
        <p:txBody>
          <a:bodyPr/>
          <a:lstStyle>
            <a:lvl1pPr marL="0" indent="0">
              <a:buNone/>
              <a:defRPr/>
            </a:lvl1pPr>
          </a:lstStyle>
          <a:p>
            <a:r>
              <a:rPr lang="en-US" dirty="0"/>
              <a:t> </a:t>
            </a:r>
          </a:p>
        </p:txBody>
      </p:sp>
      <p:sp>
        <p:nvSpPr>
          <p:cNvPr id="13" name="Table Placeholder 2">
            <a:extLst>
              <a:ext uri="{FF2B5EF4-FFF2-40B4-BE49-F238E27FC236}">
                <a16:creationId xmlns:a16="http://schemas.microsoft.com/office/drawing/2014/main" id="{70B1452F-614D-D441-BDDB-3B071B0C8F65}"/>
              </a:ext>
            </a:extLst>
          </p:cNvPr>
          <p:cNvSpPr>
            <a:spLocks noGrp="1"/>
          </p:cNvSpPr>
          <p:nvPr>
            <p:ph type="tbl" sz="quarter" idx="16" hasCustomPrompt="1"/>
          </p:nvPr>
        </p:nvSpPr>
        <p:spPr>
          <a:xfrm>
            <a:off x="5205663" y="2053556"/>
            <a:ext cx="4267199" cy="3906086"/>
          </a:xfrm>
          <a:prstGeom prst="rect">
            <a:avLst/>
          </a:prstGeom>
        </p:spPr>
        <p:txBody>
          <a:bodyPr/>
          <a:lstStyle>
            <a:lvl1pPr marL="0" indent="0">
              <a:buNone/>
              <a:defRPr/>
            </a:lvl1pPr>
          </a:lstStyle>
          <a:p>
            <a:r>
              <a:rPr lang="en-US" dirty="0"/>
              <a:t> </a:t>
            </a:r>
          </a:p>
        </p:txBody>
      </p:sp>
      <p:sp>
        <p:nvSpPr>
          <p:cNvPr id="12" name="Title Placeholder 16">
            <a:extLst>
              <a:ext uri="{FF2B5EF4-FFF2-40B4-BE49-F238E27FC236}">
                <a16:creationId xmlns:a16="http://schemas.microsoft.com/office/drawing/2014/main" id="{791C487D-44E9-438F-93E7-A019E22F1A7F}"/>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2784562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ulleted text with single chart at righ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cxnSp>
        <p:nvCxnSpPr>
          <p:cNvPr id="11" name="Straight Connector 10">
            <a:extLst>
              <a:ext uri="{FF2B5EF4-FFF2-40B4-BE49-F238E27FC236}">
                <a16:creationId xmlns:a16="http://schemas.microsoft.com/office/drawing/2014/main" id="{8ECAD783-5B77-B54D-9F8C-643F30708FA5}"/>
              </a:ext>
            </a:extLst>
          </p:cNvPr>
          <p:cNvCxnSpPr>
            <a:cxnSpLocks/>
          </p:cNvCxnSpPr>
          <p:nvPr/>
        </p:nvCxnSpPr>
        <p:spPr>
          <a:xfrm>
            <a:off x="5048864" y="2037680"/>
            <a:ext cx="0" cy="3898490"/>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C3B2DBE4-3C95-854E-B9F3-F960F66F38B7}"/>
              </a:ext>
            </a:extLst>
          </p:cNvPr>
          <p:cNvSpPr>
            <a:spLocks noGrp="1"/>
          </p:cNvSpPr>
          <p:nvPr>
            <p:ph type="chart" sz="quarter" idx="14" hasCustomPrompt="1"/>
          </p:nvPr>
        </p:nvSpPr>
        <p:spPr>
          <a:xfrm>
            <a:off x="5502610" y="2037680"/>
            <a:ext cx="3962232" cy="3874252"/>
          </a:xfrm>
          <a:prstGeom prst="rect">
            <a:avLst/>
          </a:prstGeom>
        </p:spPr>
        <p:txBody>
          <a:bodyPr/>
          <a:lstStyle>
            <a:lvl1pPr marL="0" indent="0">
              <a:buNone/>
              <a:defRPr/>
            </a:lvl1pPr>
          </a:lstStyle>
          <a:p>
            <a:r>
              <a:rPr lang="en-US" dirty="0"/>
              <a:t> </a:t>
            </a:r>
          </a:p>
        </p:txBody>
      </p:sp>
      <p:sp>
        <p:nvSpPr>
          <p:cNvPr id="14" name="Text Placeholder 3">
            <a:extLst>
              <a:ext uri="{FF2B5EF4-FFF2-40B4-BE49-F238E27FC236}">
                <a16:creationId xmlns:a16="http://schemas.microsoft.com/office/drawing/2014/main" id="{F8367316-68A0-45DC-AD59-0DE42BB5D6EA}"/>
              </a:ext>
            </a:extLst>
          </p:cNvPr>
          <p:cNvSpPr>
            <a:spLocks noGrp="1"/>
          </p:cNvSpPr>
          <p:nvPr>
            <p:ph type="body" sz="quarter" idx="15" hasCustomPrompt="1"/>
          </p:nvPr>
        </p:nvSpPr>
        <p:spPr>
          <a:xfrm>
            <a:off x="472825" y="2037680"/>
            <a:ext cx="4171363" cy="3889878"/>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16">
            <a:extLst>
              <a:ext uri="{FF2B5EF4-FFF2-40B4-BE49-F238E27FC236}">
                <a16:creationId xmlns:a16="http://schemas.microsoft.com/office/drawing/2014/main" id="{8E877217-8C94-4C5A-BD46-91DF31E45A6A}"/>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807555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ulleted text with single chart at lef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cxnSp>
        <p:nvCxnSpPr>
          <p:cNvPr id="11" name="Straight Connector 10">
            <a:extLst>
              <a:ext uri="{FF2B5EF4-FFF2-40B4-BE49-F238E27FC236}">
                <a16:creationId xmlns:a16="http://schemas.microsoft.com/office/drawing/2014/main" id="{8ECAD783-5B77-B54D-9F8C-643F30708FA5}"/>
              </a:ext>
            </a:extLst>
          </p:cNvPr>
          <p:cNvCxnSpPr>
            <a:cxnSpLocks/>
          </p:cNvCxnSpPr>
          <p:nvPr/>
        </p:nvCxnSpPr>
        <p:spPr>
          <a:xfrm>
            <a:off x="5048864" y="2045110"/>
            <a:ext cx="0" cy="3898490"/>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C3B2DBE4-3C95-854E-B9F3-F960F66F38B7}"/>
              </a:ext>
            </a:extLst>
          </p:cNvPr>
          <p:cNvSpPr>
            <a:spLocks noGrp="1"/>
          </p:cNvSpPr>
          <p:nvPr>
            <p:ph type="chart" sz="quarter" idx="14" hasCustomPrompt="1"/>
          </p:nvPr>
        </p:nvSpPr>
        <p:spPr>
          <a:xfrm>
            <a:off x="465390" y="2053306"/>
            <a:ext cx="3962232" cy="3874252"/>
          </a:xfrm>
          <a:prstGeom prst="rect">
            <a:avLst/>
          </a:prstGeom>
        </p:spPr>
        <p:txBody>
          <a:bodyPr/>
          <a:lstStyle>
            <a:lvl1pPr marL="0" indent="0">
              <a:buNone/>
              <a:defRPr/>
            </a:lvl1pPr>
          </a:lstStyle>
          <a:p>
            <a:r>
              <a:rPr lang="en-US" dirty="0"/>
              <a:t> </a:t>
            </a:r>
          </a:p>
        </p:txBody>
      </p:sp>
      <p:sp>
        <p:nvSpPr>
          <p:cNvPr id="13" name="Text Placeholder 3">
            <a:extLst>
              <a:ext uri="{FF2B5EF4-FFF2-40B4-BE49-F238E27FC236}">
                <a16:creationId xmlns:a16="http://schemas.microsoft.com/office/drawing/2014/main" id="{FDD2822B-2B83-4765-9FC9-B4DFA10FDDB1}"/>
              </a:ext>
            </a:extLst>
          </p:cNvPr>
          <p:cNvSpPr>
            <a:spLocks noGrp="1"/>
          </p:cNvSpPr>
          <p:nvPr>
            <p:ph type="body" sz="quarter" idx="16" hasCustomPrompt="1"/>
          </p:nvPr>
        </p:nvSpPr>
        <p:spPr>
          <a:xfrm>
            <a:off x="5333584" y="2037680"/>
            <a:ext cx="4171363" cy="3889878"/>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16">
            <a:extLst>
              <a:ext uri="{FF2B5EF4-FFF2-40B4-BE49-F238E27FC236}">
                <a16:creationId xmlns:a16="http://schemas.microsoft.com/office/drawing/2014/main" id="{D063CFE3-1CE4-429A-9E65-B21958AFE8FA}"/>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1648041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rge 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2" name="Chart Placeholder 11">
            <a:extLst>
              <a:ext uri="{FF2B5EF4-FFF2-40B4-BE49-F238E27FC236}">
                <a16:creationId xmlns:a16="http://schemas.microsoft.com/office/drawing/2014/main" id="{C3B2DBE4-3C95-854E-B9F3-F960F66F38B7}"/>
              </a:ext>
            </a:extLst>
          </p:cNvPr>
          <p:cNvSpPr>
            <a:spLocks noGrp="1"/>
          </p:cNvSpPr>
          <p:nvPr>
            <p:ph type="chart" sz="quarter" idx="14" hasCustomPrompt="1"/>
          </p:nvPr>
        </p:nvSpPr>
        <p:spPr>
          <a:xfrm>
            <a:off x="465389" y="2470400"/>
            <a:ext cx="9039557" cy="3874252"/>
          </a:xfrm>
          <a:prstGeom prst="rect">
            <a:avLst/>
          </a:prstGeom>
        </p:spPr>
        <p:txBody>
          <a:bodyPr/>
          <a:lstStyle>
            <a:lvl1pPr marL="0" indent="0">
              <a:buNone/>
              <a:defRPr/>
            </a:lvl1pPr>
          </a:lstStyle>
          <a:p>
            <a:r>
              <a:rPr lang="en-US" dirty="0"/>
              <a:t> </a:t>
            </a:r>
          </a:p>
        </p:txBody>
      </p:sp>
      <p:sp>
        <p:nvSpPr>
          <p:cNvPr id="17" name="Text Placeholder 9">
            <a:extLst>
              <a:ext uri="{FF2B5EF4-FFF2-40B4-BE49-F238E27FC236}">
                <a16:creationId xmlns:a16="http://schemas.microsoft.com/office/drawing/2014/main" id="{6FDF2477-A85C-9D46-8350-AB69EC8B2614}"/>
              </a:ext>
            </a:extLst>
          </p:cNvPr>
          <p:cNvSpPr>
            <a:spLocks noGrp="1"/>
          </p:cNvSpPr>
          <p:nvPr>
            <p:ph type="body" sz="quarter" idx="15" hasCustomPrompt="1"/>
          </p:nvPr>
        </p:nvSpPr>
        <p:spPr>
          <a:xfrm>
            <a:off x="471571" y="2072180"/>
            <a:ext cx="9121608" cy="189757"/>
          </a:xfrm>
          <a:prstGeom prst="rect">
            <a:avLst/>
          </a:prstGeom>
        </p:spPr>
        <p:txBody>
          <a:bodyPr lIns="0" tIns="0" rIns="0" bIns="0"/>
          <a:lstStyle>
            <a:lvl1pPr marL="0" indent="0">
              <a:buNone/>
              <a:defRPr sz="14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Chart Title and Date</a:t>
            </a:r>
          </a:p>
        </p:txBody>
      </p:sp>
      <p:sp>
        <p:nvSpPr>
          <p:cNvPr id="13" name="Title Placeholder 16">
            <a:extLst>
              <a:ext uri="{FF2B5EF4-FFF2-40B4-BE49-F238E27FC236}">
                <a16:creationId xmlns:a16="http://schemas.microsoft.com/office/drawing/2014/main" id="{904FD62E-7F7D-46A8-8717-25FA8E20D5CD}"/>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521327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rge chart w subhea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2" name="Chart Placeholder 11">
            <a:extLst>
              <a:ext uri="{FF2B5EF4-FFF2-40B4-BE49-F238E27FC236}">
                <a16:creationId xmlns:a16="http://schemas.microsoft.com/office/drawing/2014/main" id="{C3B2DBE4-3C95-854E-B9F3-F960F66F38B7}"/>
              </a:ext>
            </a:extLst>
          </p:cNvPr>
          <p:cNvSpPr>
            <a:spLocks noGrp="1"/>
          </p:cNvSpPr>
          <p:nvPr>
            <p:ph type="chart" sz="quarter" idx="14" hasCustomPrompt="1"/>
          </p:nvPr>
        </p:nvSpPr>
        <p:spPr>
          <a:xfrm>
            <a:off x="465389" y="2470400"/>
            <a:ext cx="9039557" cy="3874252"/>
          </a:xfrm>
          <a:prstGeom prst="rect">
            <a:avLst/>
          </a:prstGeom>
        </p:spPr>
        <p:txBody>
          <a:bodyPr/>
          <a:lstStyle>
            <a:lvl1pPr marL="0" indent="0">
              <a:buNone/>
              <a:defRPr/>
            </a:lvl1pPr>
          </a:lstStyle>
          <a:p>
            <a:r>
              <a:rPr lang="en-US" dirty="0"/>
              <a:t> </a:t>
            </a:r>
          </a:p>
        </p:txBody>
      </p:sp>
      <p:sp>
        <p:nvSpPr>
          <p:cNvPr id="17" name="Text Placeholder 9">
            <a:extLst>
              <a:ext uri="{FF2B5EF4-FFF2-40B4-BE49-F238E27FC236}">
                <a16:creationId xmlns:a16="http://schemas.microsoft.com/office/drawing/2014/main" id="{6FDF2477-A85C-9D46-8350-AB69EC8B2614}"/>
              </a:ext>
            </a:extLst>
          </p:cNvPr>
          <p:cNvSpPr>
            <a:spLocks noGrp="1"/>
          </p:cNvSpPr>
          <p:nvPr>
            <p:ph type="body" sz="quarter" idx="15" hasCustomPrompt="1"/>
          </p:nvPr>
        </p:nvSpPr>
        <p:spPr>
          <a:xfrm>
            <a:off x="471571" y="2072180"/>
            <a:ext cx="9121608" cy="189757"/>
          </a:xfrm>
          <a:prstGeom prst="rect">
            <a:avLst/>
          </a:prstGeom>
        </p:spPr>
        <p:txBody>
          <a:bodyPr lIns="0" tIns="0" rIns="0" bIns="0"/>
          <a:lstStyle>
            <a:lvl1pPr marL="0" indent="0">
              <a:buNone/>
              <a:defRPr sz="14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Chart Title and Date</a:t>
            </a:r>
          </a:p>
        </p:txBody>
      </p:sp>
      <p:sp>
        <p:nvSpPr>
          <p:cNvPr id="8" name="Title 1">
            <a:extLst>
              <a:ext uri="{FF2B5EF4-FFF2-40B4-BE49-F238E27FC236}">
                <a16:creationId xmlns:a16="http://schemas.microsoft.com/office/drawing/2014/main" id="{6B84BEAC-6062-4909-92CA-AE08CBB966FA}"/>
              </a:ext>
            </a:extLst>
          </p:cNvPr>
          <p:cNvSpPr>
            <a:spLocks noGrp="1"/>
          </p:cNvSpPr>
          <p:nvPr>
            <p:ph type="title"/>
          </p:nvPr>
        </p:nvSpPr>
        <p:spPr>
          <a:xfrm>
            <a:off x="457200" y="969264"/>
            <a:ext cx="9144000" cy="265176"/>
          </a:xfrm>
        </p:spPr>
        <p:txBody>
          <a:body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0A730809-0AE7-43D0-98E0-B05FF2409CBD}"/>
              </a:ext>
            </a:extLst>
          </p:cNvPr>
          <p:cNvSpPr>
            <a:spLocks noGrp="1"/>
          </p:cNvSpPr>
          <p:nvPr>
            <p:ph type="body" sz="quarter" idx="16"/>
          </p:nvPr>
        </p:nvSpPr>
        <p:spPr>
          <a:xfrm>
            <a:off x="457200" y="1272146"/>
            <a:ext cx="9144000" cy="247735"/>
          </a:xfrm>
          <a:prstGeom prst="rect">
            <a:avLst/>
          </a:prstGeom>
        </p:spPr>
        <p:txBody>
          <a:bodyPr lIns="0" tIns="0" rIns="0" bIns="0" anchor="ctr" anchorCtr="0">
            <a:noAutofit/>
          </a:bodyPr>
          <a:lstStyle>
            <a:lvl1pPr marL="0" indent="0">
              <a:buFontTx/>
              <a:buNone/>
              <a:defRPr sz="1400" b="1">
                <a:solidFill>
                  <a:srgbClr val="00468B"/>
                </a:solidFill>
              </a:defRPr>
            </a:lvl1pPr>
            <a:lvl2pPr marL="503237" indent="0">
              <a:buFontTx/>
              <a:buNone/>
              <a:defRPr b="1"/>
            </a:lvl2pPr>
            <a:lvl3pPr marL="1006475" indent="0">
              <a:buFontTx/>
              <a:buNone/>
              <a:defRPr b="1"/>
            </a:lvl3pPr>
            <a:lvl4pPr marL="1508125" indent="0">
              <a:buFontTx/>
              <a:buNone/>
              <a:defRPr b="1"/>
            </a:lvl4pPr>
            <a:lvl5pPr marL="2011363" indent="0">
              <a:buFontTx/>
              <a:buNone/>
              <a:defRPr b="1"/>
            </a:lvl5pPr>
          </a:lstStyle>
          <a:p>
            <a:pPr lvl="0"/>
            <a:r>
              <a:rPr lang="en-US"/>
              <a:t>Edit Master text styles</a:t>
            </a:r>
          </a:p>
        </p:txBody>
      </p:sp>
    </p:spTree>
    <p:extLst>
      <p:ext uri="{BB962C8B-B14F-4D97-AF65-F5344CB8AC3E}">
        <p14:creationId xmlns:p14="http://schemas.microsoft.com/office/powerpoint/2010/main" val="268827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ultiple charts with icon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25" name="Text Placeholder 3">
            <a:extLst>
              <a:ext uri="{FF2B5EF4-FFF2-40B4-BE49-F238E27FC236}">
                <a16:creationId xmlns:a16="http://schemas.microsoft.com/office/drawing/2014/main" id="{A6305142-E875-094F-93CE-3CD1DA077130}"/>
              </a:ext>
            </a:extLst>
          </p:cNvPr>
          <p:cNvSpPr>
            <a:spLocks noGrp="1"/>
          </p:cNvSpPr>
          <p:nvPr>
            <p:ph type="body" sz="quarter" idx="17"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4" name="Chart Placeholder 11">
            <a:extLst>
              <a:ext uri="{FF2B5EF4-FFF2-40B4-BE49-F238E27FC236}">
                <a16:creationId xmlns:a16="http://schemas.microsoft.com/office/drawing/2014/main" id="{6FC70D88-4F15-9343-8689-F2C48F0A13BB}"/>
              </a:ext>
            </a:extLst>
          </p:cNvPr>
          <p:cNvSpPr>
            <a:spLocks noGrp="1"/>
          </p:cNvSpPr>
          <p:nvPr>
            <p:ph type="chart" sz="quarter" idx="14" hasCustomPrompt="1"/>
          </p:nvPr>
        </p:nvSpPr>
        <p:spPr>
          <a:xfrm>
            <a:off x="4836862" y="2109537"/>
            <a:ext cx="2277812" cy="1195137"/>
          </a:xfrm>
          <a:prstGeom prst="rect">
            <a:avLst/>
          </a:prstGeom>
        </p:spPr>
        <p:txBody>
          <a:bodyPr/>
          <a:lstStyle>
            <a:lvl1pPr marL="0" indent="0">
              <a:buNone/>
              <a:defRPr/>
            </a:lvl1pPr>
          </a:lstStyle>
          <a:p>
            <a:r>
              <a:rPr lang="en-US" dirty="0"/>
              <a:t> </a:t>
            </a:r>
          </a:p>
        </p:txBody>
      </p:sp>
      <p:sp>
        <p:nvSpPr>
          <p:cNvPr id="9" name="Text Placeholder 3">
            <a:extLst>
              <a:ext uri="{FF2B5EF4-FFF2-40B4-BE49-F238E27FC236}">
                <a16:creationId xmlns:a16="http://schemas.microsoft.com/office/drawing/2014/main" id="{42091C79-48F8-C843-A028-92EC47739B2D}"/>
              </a:ext>
            </a:extLst>
          </p:cNvPr>
          <p:cNvSpPr>
            <a:spLocks noGrp="1"/>
          </p:cNvSpPr>
          <p:nvPr>
            <p:ph type="body" sz="quarter" idx="12" hasCustomPrompt="1"/>
          </p:nvPr>
        </p:nvSpPr>
        <p:spPr>
          <a:xfrm>
            <a:off x="489283" y="1956472"/>
            <a:ext cx="473243" cy="545432"/>
          </a:xfrm>
          <a:prstGeom prst="rect">
            <a:avLst/>
          </a:prstGeom>
          <a:solidFill>
            <a:schemeClr val="bg1">
              <a:lumMod val="95000"/>
            </a:schemeClr>
          </a:solidFill>
        </p:spPr>
        <p:txBody>
          <a:bodyPr tIns="91440" anchor="ctr"/>
          <a:lstStyle>
            <a:lvl1pPr marL="0" indent="0" algn="ctr">
              <a:buNone/>
              <a:defRPr sz="800" b="0">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Place Icon Here</a:t>
            </a:r>
          </a:p>
        </p:txBody>
      </p:sp>
      <p:sp>
        <p:nvSpPr>
          <p:cNvPr id="55" name="Text Placeholder 9">
            <a:extLst>
              <a:ext uri="{FF2B5EF4-FFF2-40B4-BE49-F238E27FC236}">
                <a16:creationId xmlns:a16="http://schemas.microsoft.com/office/drawing/2014/main" id="{D204357F-14EE-EE41-B4B6-DACA6CA5B8DB}"/>
              </a:ext>
            </a:extLst>
          </p:cNvPr>
          <p:cNvSpPr>
            <a:spLocks noGrp="1"/>
          </p:cNvSpPr>
          <p:nvPr>
            <p:ph type="body" sz="quarter" idx="11"/>
          </p:nvPr>
        </p:nvSpPr>
        <p:spPr>
          <a:xfrm>
            <a:off x="471571" y="2625634"/>
            <a:ext cx="883987" cy="269966"/>
          </a:xfrm>
          <a:prstGeom prst="rect">
            <a:avLst/>
          </a:prstGeom>
        </p:spPr>
        <p:txBody>
          <a:bodyPr lIns="0"/>
          <a:lstStyle>
            <a:lvl1pPr marL="0" indent="0">
              <a:buNone/>
              <a:defRPr sz="900" b="1">
                <a:solidFill>
                  <a:schemeClr val="tx1"/>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a:t>Edit Master text styles</a:t>
            </a:r>
          </a:p>
        </p:txBody>
      </p:sp>
      <p:sp>
        <p:nvSpPr>
          <p:cNvPr id="57" name="Text Placeholder 2">
            <a:extLst>
              <a:ext uri="{FF2B5EF4-FFF2-40B4-BE49-F238E27FC236}">
                <a16:creationId xmlns:a16="http://schemas.microsoft.com/office/drawing/2014/main" id="{A9F0A12A-44F9-A846-BA37-7F21CCBFA147}"/>
              </a:ext>
            </a:extLst>
          </p:cNvPr>
          <p:cNvSpPr>
            <a:spLocks noGrp="1"/>
          </p:cNvSpPr>
          <p:nvPr>
            <p:ph type="body" sz="quarter" idx="19" hasCustomPrompt="1"/>
          </p:nvPr>
        </p:nvSpPr>
        <p:spPr>
          <a:xfrm>
            <a:off x="1548313" y="1956472"/>
            <a:ext cx="3176087" cy="1364244"/>
          </a:xfrm>
          <a:prstGeom prst="rect">
            <a:avLst/>
          </a:prstGeom>
        </p:spPr>
        <p:txBody>
          <a:bodyPr lIns="0" tIns="0" rIns="0" bIns="0"/>
          <a:lstStyle>
            <a:lvl1pPr marL="0" marR="0" indent="-63500" algn="l" defTabSz="914400" rtl="0" eaLnBrk="1" fontAlgn="base" latinLnBrk="0" hangingPunct="1">
              <a:lnSpc>
                <a:spcPct val="100000"/>
              </a:lnSpc>
              <a:spcBef>
                <a:spcPts val="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sp>
        <p:nvSpPr>
          <p:cNvPr id="71" name="Text Placeholder 9">
            <a:extLst>
              <a:ext uri="{FF2B5EF4-FFF2-40B4-BE49-F238E27FC236}">
                <a16:creationId xmlns:a16="http://schemas.microsoft.com/office/drawing/2014/main" id="{12D51111-D493-A04C-BFDF-DED931C0E28A}"/>
              </a:ext>
            </a:extLst>
          </p:cNvPr>
          <p:cNvSpPr>
            <a:spLocks noGrp="1"/>
          </p:cNvSpPr>
          <p:nvPr>
            <p:ph type="body" sz="quarter" idx="30"/>
          </p:nvPr>
        </p:nvSpPr>
        <p:spPr>
          <a:xfrm>
            <a:off x="4836694" y="1951866"/>
            <a:ext cx="2294021" cy="109545"/>
          </a:xfrm>
          <a:prstGeom prst="rect">
            <a:avLst/>
          </a:prstGeom>
        </p:spPr>
        <p:txBody>
          <a:bodyPr lIns="91440" tIns="0"/>
          <a:lstStyle>
            <a:lvl1pPr marL="0" indent="0" algn="ctr">
              <a:buNone/>
              <a:defRPr sz="9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a:t>Edit Master text styles</a:t>
            </a:r>
          </a:p>
        </p:txBody>
      </p:sp>
      <p:sp>
        <p:nvSpPr>
          <p:cNvPr id="72" name="Text Placeholder 9">
            <a:extLst>
              <a:ext uri="{FF2B5EF4-FFF2-40B4-BE49-F238E27FC236}">
                <a16:creationId xmlns:a16="http://schemas.microsoft.com/office/drawing/2014/main" id="{D17105D7-8A74-C84F-870D-BCFED55923DA}"/>
              </a:ext>
            </a:extLst>
          </p:cNvPr>
          <p:cNvSpPr>
            <a:spLocks noGrp="1"/>
          </p:cNvSpPr>
          <p:nvPr>
            <p:ph type="body" sz="quarter" idx="31"/>
          </p:nvPr>
        </p:nvSpPr>
        <p:spPr>
          <a:xfrm>
            <a:off x="7271084" y="1951866"/>
            <a:ext cx="2322095" cy="117566"/>
          </a:xfrm>
          <a:prstGeom prst="rect">
            <a:avLst/>
          </a:prstGeom>
        </p:spPr>
        <p:txBody>
          <a:bodyPr lIns="91440" tIns="0"/>
          <a:lstStyle>
            <a:lvl1pPr marL="0" indent="0" algn="ctr">
              <a:buNone/>
              <a:defRPr sz="9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a:t>Edit Master text styles</a:t>
            </a:r>
          </a:p>
        </p:txBody>
      </p:sp>
      <p:sp>
        <p:nvSpPr>
          <p:cNvPr id="74" name="Text Placeholder 3">
            <a:extLst>
              <a:ext uri="{FF2B5EF4-FFF2-40B4-BE49-F238E27FC236}">
                <a16:creationId xmlns:a16="http://schemas.microsoft.com/office/drawing/2014/main" id="{30BF4677-E837-A64D-AFC9-9D23DCC5FAF8}"/>
              </a:ext>
            </a:extLst>
          </p:cNvPr>
          <p:cNvSpPr>
            <a:spLocks noGrp="1"/>
          </p:cNvSpPr>
          <p:nvPr>
            <p:ph type="body" sz="quarter" idx="33" hasCustomPrompt="1"/>
          </p:nvPr>
        </p:nvSpPr>
        <p:spPr>
          <a:xfrm>
            <a:off x="489283" y="3541851"/>
            <a:ext cx="473243" cy="545432"/>
          </a:xfrm>
          <a:prstGeom prst="rect">
            <a:avLst/>
          </a:prstGeom>
          <a:solidFill>
            <a:schemeClr val="bg1">
              <a:lumMod val="95000"/>
            </a:schemeClr>
          </a:solidFill>
        </p:spPr>
        <p:txBody>
          <a:bodyPr tIns="91440" anchor="ctr"/>
          <a:lstStyle>
            <a:lvl1pPr marL="0" indent="0" algn="ctr">
              <a:buNone/>
              <a:defRPr sz="800" b="0">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Place Icon Here</a:t>
            </a:r>
          </a:p>
        </p:txBody>
      </p:sp>
      <p:sp>
        <p:nvSpPr>
          <p:cNvPr id="75" name="Table Placeholder 2">
            <a:extLst>
              <a:ext uri="{FF2B5EF4-FFF2-40B4-BE49-F238E27FC236}">
                <a16:creationId xmlns:a16="http://schemas.microsoft.com/office/drawing/2014/main" id="{C8E9601E-9F7D-F749-9C21-45EA405CE3AA}"/>
              </a:ext>
            </a:extLst>
          </p:cNvPr>
          <p:cNvSpPr>
            <a:spLocks noGrp="1"/>
          </p:cNvSpPr>
          <p:nvPr>
            <p:ph type="tbl" sz="quarter" idx="34" hasCustomPrompt="1"/>
          </p:nvPr>
        </p:nvSpPr>
        <p:spPr>
          <a:xfrm>
            <a:off x="7275096" y="3694915"/>
            <a:ext cx="2302042" cy="1211179"/>
          </a:xfrm>
          <a:prstGeom prst="rect">
            <a:avLst/>
          </a:prstGeom>
        </p:spPr>
        <p:txBody>
          <a:bodyPr/>
          <a:lstStyle>
            <a:lvl1pPr marL="0" indent="0">
              <a:buNone/>
              <a:defRPr/>
            </a:lvl1pPr>
          </a:lstStyle>
          <a:p>
            <a:r>
              <a:rPr lang="en-US" dirty="0"/>
              <a:t> </a:t>
            </a:r>
          </a:p>
        </p:txBody>
      </p:sp>
      <p:sp>
        <p:nvSpPr>
          <p:cNvPr id="77" name="Text Placeholder 9">
            <a:extLst>
              <a:ext uri="{FF2B5EF4-FFF2-40B4-BE49-F238E27FC236}">
                <a16:creationId xmlns:a16="http://schemas.microsoft.com/office/drawing/2014/main" id="{42513A5A-948B-0F4E-92D0-29F142DC6B2D}"/>
              </a:ext>
            </a:extLst>
          </p:cNvPr>
          <p:cNvSpPr>
            <a:spLocks noGrp="1"/>
          </p:cNvSpPr>
          <p:nvPr>
            <p:ph type="body" sz="quarter" idx="35"/>
          </p:nvPr>
        </p:nvSpPr>
        <p:spPr>
          <a:xfrm>
            <a:off x="471571" y="4211013"/>
            <a:ext cx="883987" cy="269966"/>
          </a:xfrm>
          <a:prstGeom prst="rect">
            <a:avLst/>
          </a:prstGeom>
        </p:spPr>
        <p:txBody>
          <a:bodyPr lIns="0"/>
          <a:lstStyle>
            <a:lvl1pPr marL="0" indent="0">
              <a:buNone/>
              <a:defRPr sz="900" b="1">
                <a:solidFill>
                  <a:schemeClr val="tx1"/>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a:t>Edit Master text styles</a:t>
            </a:r>
          </a:p>
        </p:txBody>
      </p:sp>
      <p:sp>
        <p:nvSpPr>
          <p:cNvPr id="78" name="Text Placeholder 2">
            <a:extLst>
              <a:ext uri="{FF2B5EF4-FFF2-40B4-BE49-F238E27FC236}">
                <a16:creationId xmlns:a16="http://schemas.microsoft.com/office/drawing/2014/main" id="{C6839BDA-43C8-5747-9577-31A4DEBCF681}"/>
              </a:ext>
            </a:extLst>
          </p:cNvPr>
          <p:cNvSpPr>
            <a:spLocks noGrp="1"/>
          </p:cNvSpPr>
          <p:nvPr>
            <p:ph type="body" sz="quarter" idx="36" hasCustomPrompt="1"/>
          </p:nvPr>
        </p:nvSpPr>
        <p:spPr>
          <a:xfrm>
            <a:off x="1548313" y="3541851"/>
            <a:ext cx="3176087" cy="1364244"/>
          </a:xfrm>
          <a:prstGeom prst="rect">
            <a:avLst/>
          </a:prstGeom>
        </p:spPr>
        <p:txBody>
          <a:bodyPr lIns="0" tIns="0" rIns="0" bIns="0"/>
          <a:lstStyle>
            <a:lvl1pPr marL="0" marR="0" indent="-63500" algn="l" defTabSz="914400" rtl="0" eaLnBrk="1" fontAlgn="base" latinLnBrk="0" hangingPunct="1">
              <a:lnSpc>
                <a:spcPct val="100000"/>
              </a:lnSpc>
              <a:spcBef>
                <a:spcPts val="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sp>
        <p:nvSpPr>
          <p:cNvPr id="79" name="Text Placeholder 9">
            <a:extLst>
              <a:ext uri="{FF2B5EF4-FFF2-40B4-BE49-F238E27FC236}">
                <a16:creationId xmlns:a16="http://schemas.microsoft.com/office/drawing/2014/main" id="{E0A6AF8A-7A78-FA45-BA35-48BACF2BB942}"/>
              </a:ext>
            </a:extLst>
          </p:cNvPr>
          <p:cNvSpPr>
            <a:spLocks noGrp="1"/>
          </p:cNvSpPr>
          <p:nvPr>
            <p:ph type="body" sz="quarter" idx="37"/>
          </p:nvPr>
        </p:nvSpPr>
        <p:spPr>
          <a:xfrm>
            <a:off x="4836694" y="3537245"/>
            <a:ext cx="2294021" cy="109545"/>
          </a:xfrm>
          <a:prstGeom prst="rect">
            <a:avLst/>
          </a:prstGeom>
        </p:spPr>
        <p:txBody>
          <a:bodyPr lIns="91440" tIns="0"/>
          <a:lstStyle>
            <a:lvl1pPr marL="0" indent="0" algn="ctr">
              <a:buNone/>
              <a:defRPr sz="9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a:t>Edit Master text styles</a:t>
            </a:r>
          </a:p>
        </p:txBody>
      </p:sp>
      <p:sp>
        <p:nvSpPr>
          <p:cNvPr id="80" name="Text Placeholder 9">
            <a:extLst>
              <a:ext uri="{FF2B5EF4-FFF2-40B4-BE49-F238E27FC236}">
                <a16:creationId xmlns:a16="http://schemas.microsoft.com/office/drawing/2014/main" id="{4A06A72A-8473-A148-B371-0DB807B9D900}"/>
              </a:ext>
            </a:extLst>
          </p:cNvPr>
          <p:cNvSpPr>
            <a:spLocks noGrp="1"/>
          </p:cNvSpPr>
          <p:nvPr>
            <p:ph type="body" sz="quarter" idx="38"/>
          </p:nvPr>
        </p:nvSpPr>
        <p:spPr>
          <a:xfrm>
            <a:off x="7271084" y="3537245"/>
            <a:ext cx="2322095" cy="117566"/>
          </a:xfrm>
          <a:prstGeom prst="rect">
            <a:avLst/>
          </a:prstGeom>
        </p:spPr>
        <p:txBody>
          <a:bodyPr lIns="91440" tIns="0"/>
          <a:lstStyle>
            <a:lvl1pPr marL="0" indent="0" algn="ctr">
              <a:buNone/>
              <a:defRPr sz="9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a:t>Edit Master text styles</a:t>
            </a:r>
          </a:p>
        </p:txBody>
      </p:sp>
      <p:sp>
        <p:nvSpPr>
          <p:cNvPr id="81" name="Chart Placeholder 11">
            <a:extLst>
              <a:ext uri="{FF2B5EF4-FFF2-40B4-BE49-F238E27FC236}">
                <a16:creationId xmlns:a16="http://schemas.microsoft.com/office/drawing/2014/main" id="{68FD8850-899E-DE48-B4D6-79E44B530C86}"/>
              </a:ext>
            </a:extLst>
          </p:cNvPr>
          <p:cNvSpPr>
            <a:spLocks noGrp="1"/>
          </p:cNvSpPr>
          <p:nvPr>
            <p:ph type="chart" sz="quarter" idx="39" hasCustomPrompt="1"/>
          </p:nvPr>
        </p:nvSpPr>
        <p:spPr>
          <a:xfrm>
            <a:off x="4836862" y="5295116"/>
            <a:ext cx="2277812" cy="1195137"/>
          </a:xfrm>
          <a:prstGeom prst="rect">
            <a:avLst/>
          </a:prstGeom>
        </p:spPr>
        <p:txBody>
          <a:bodyPr/>
          <a:lstStyle>
            <a:lvl1pPr marL="0" indent="0">
              <a:buNone/>
              <a:defRPr/>
            </a:lvl1pPr>
          </a:lstStyle>
          <a:p>
            <a:r>
              <a:rPr lang="en-US" dirty="0"/>
              <a:t> </a:t>
            </a:r>
          </a:p>
        </p:txBody>
      </p:sp>
      <p:sp>
        <p:nvSpPr>
          <p:cNvPr id="82" name="Text Placeholder 3">
            <a:extLst>
              <a:ext uri="{FF2B5EF4-FFF2-40B4-BE49-F238E27FC236}">
                <a16:creationId xmlns:a16="http://schemas.microsoft.com/office/drawing/2014/main" id="{3CC34CA8-6B72-624B-9335-5B148B47F85E}"/>
              </a:ext>
            </a:extLst>
          </p:cNvPr>
          <p:cNvSpPr>
            <a:spLocks noGrp="1"/>
          </p:cNvSpPr>
          <p:nvPr>
            <p:ph type="body" sz="quarter" idx="40" hasCustomPrompt="1"/>
          </p:nvPr>
        </p:nvSpPr>
        <p:spPr>
          <a:xfrm>
            <a:off x="489283" y="5142051"/>
            <a:ext cx="473243" cy="545432"/>
          </a:xfrm>
          <a:prstGeom prst="rect">
            <a:avLst/>
          </a:prstGeom>
          <a:solidFill>
            <a:schemeClr val="bg1">
              <a:lumMod val="95000"/>
            </a:schemeClr>
          </a:solidFill>
        </p:spPr>
        <p:txBody>
          <a:bodyPr tIns="91440" anchor="ctr"/>
          <a:lstStyle>
            <a:lvl1pPr marL="0" indent="0" algn="ctr">
              <a:buNone/>
              <a:defRPr sz="800" b="0">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Place Icon Here</a:t>
            </a:r>
          </a:p>
        </p:txBody>
      </p:sp>
      <p:sp>
        <p:nvSpPr>
          <p:cNvPr id="85" name="Text Placeholder 9">
            <a:extLst>
              <a:ext uri="{FF2B5EF4-FFF2-40B4-BE49-F238E27FC236}">
                <a16:creationId xmlns:a16="http://schemas.microsoft.com/office/drawing/2014/main" id="{8A60D693-E8E6-5747-884E-0671CF3A5ABA}"/>
              </a:ext>
            </a:extLst>
          </p:cNvPr>
          <p:cNvSpPr>
            <a:spLocks noGrp="1"/>
          </p:cNvSpPr>
          <p:nvPr>
            <p:ph type="body" sz="quarter" idx="42"/>
          </p:nvPr>
        </p:nvSpPr>
        <p:spPr>
          <a:xfrm>
            <a:off x="471571" y="5811213"/>
            <a:ext cx="883987" cy="269966"/>
          </a:xfrm>
          <a:prstGeom prst="rect">
            <a:avLst/>
          </a:prstGeom>
        </p:spPr>
        <p:txBody>
          <a:bodyPr lIns="0"/>
          <a:lstStyle>
            <a:lvl1pPr marL="0" indent="0">
              <a:buNone/>
              <a:defRPr sz="900" b="1">
                <a:solidFill>
                  <a:schemeClr val="tx1"/>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a:t>Edit Master text styles</a:t>
            </a:r>
          </a:p>
        </p:txBody>
      </p:sp>
      <p:sp>
        <p:nvSpPr>
          <p:cNvPr id="86" name="Text Placeholder 2">
            <a:extLst>
              <a:ext uri="{FF2B5EF4-FFF2-40B4-BE49-F238E27FC236}">
                <a16:creationId xmlns:a16="http://schemas.microsoft.com/office/drawing/2014/main" id="{A8658965-FE3D-4F46-B219-820BD5745783}"/>
              </a:ext>
            </a:extLst>
          </p:cNvPr>
          <p:cNvSpPr>
            <a:spLocks noGrp="1"/>
          </p:cNvSpPr>
          <p:nvPr>
            <p:ph type="body" sz="quarter" idx="43" hasCustomPrompt="1"/>
          </p:nvPr>
        </p:nvSpPr>
        <p:spPr>
          <a:xfrm>
            <a:off x="1548313" y="5142051"/>
            <a:ext cx="3176087" cy="1364244"/>
          </a:xfrm>
          <a:prstGeom prst="rect">
            <a:avLst/>
          </a:prstGeom>
        </p:spPr>
        <p:txBody>
          <a:bodyPr lIns="0" tIns="0" rIns="0" bIns="0"/>
          <a:lstStyle>
            <a:lvl1pPr marL="0" marR="0" indent="-63500" algn="l" defTabSz="914400" rtl="0" eaLnBrk="1" fontAlgn="base" latinLnBrk="0" hangingPunct="1">
              <a:lnSpc>
                <a:spcPct val="100000"/>
              </a:lnSpc>
              <a:spcBef>
                <a:spcPts val="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sp>
        <p:nvSpPr>
          <p:cNvPr id="87" name="Text Placeholder 9">
            <a:extLst>
              <a:ext uri="{FF2B5EF4-FFF2-40B4-BE49-F238E27FC236}">
                <a16:creationId xmlns:a16="http://schemas.microsoft.com/office/drawing/2014/main" id="{01377D27-0BDF-9943-B5F4-CDA5D4A800A3}"/>
              </a:ext>
            </a:extLst>
          </p:cNvPr>
          <p:cNvSpPr>
            <a:spLocks noGrp="1"/>
          </p:cNvSpPr>
          <p:nvPr>
            <p:ph type="body" sz="quarter" idx="44"/>
          </p:nvPr>
        </p:nvSpPr>
        <p:spPr>
          <a:xfrm>
            <a:off x="4836694" y="5137445"/>
            <a:ext cx="2294021" cy="109545"/>
          </a:xfrm>
          <a:prstGeom prst="rect">
            <a:avLst/>
          </a:prstGeom>
        </p:spPr>
        <p:txBody>
          <a:bodyPr lIns="91440" tIns="0"/>
          <a:lstStyle>
            <a:lvl1pPr marL="0" indent="0" algn="ctr">
              <a:buNone/>
              <a:defRPr sz="9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a:t>Edit Master text styles</a:t>
            </a:r>
          </a:p>
        </p:txBody>
      </p:sp>
      <p:sp>
        <p:nvSpPr>
          <p:cNvPr id="88" name="Text Placeholder 9">
            <a:extLst>
              <a:ext uri="{FF2B5EF4-FFF2-40B4-BE49-F238E27FC236}">
                <a16:creationId xmlns:a16="http://schemas.microsoft.com/office/drawing/2014/main" id="{4BFD8AEA-5975-3B41-8FA2-4C703053A7D4}"/>
              </a:ext>
            </a:extLst>
          </p:cNvPr>
          <p:cNvSpPr>
            <a:spLocks noGrp="1"/>
          </p:cNvSpPr>
          <p:nvPr>
            <p:ph type="body" sz="quarter" idx="45"/>
          </p:nvPr>
        </p:nvSpPr>
        <p:spPr>
          <a:xfrm>
            <a:off x="7271084" y="5137445"/>
            <a:ext cx="2322095" cy="117566"/>
          </a:xfrm>
          <a:prstGeom prst="rect">
            <a:avLst/>
          </a:prstGeom>
        </p:spPr>
        <p:txBody>
          <a:bodyPr lIns="91440" tIns="0"/>
          <a:lstStyle>
            <a:lvl1pPr marL="0" indent="0" algn="ctr">
              <a:buNone/>
              <a:defRPr sz="900" b="1">
                <a:solidFill>
                  <a:srgbClr val="00468B"/>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a:t>Edit Master text styles</a:t>
            </a:r>
          </a:p>
        </p:txBody>
      </p:sp>
      <p:sp>
        <p:nvSpPr>
          <p:cNvPr id="89" name="Text Placeholder 2">
            <a:extLst>
              <a:ext uri="{FF2B5EF4-FFF2-40B4-BE49-F238E27FC236}">
                <a16:creationId xmlns:a16="http://schemas.microsoft.com/office/drawing/2014/main" id="{166F0E58-5CE5-1E4C-9689-B14E2CB1A747}"/>
              </a:ext>
            </a:extLst>
          </p:cNvPr>
          <p:cNvSpPr>
            <a:spLocks noGrp="1"/>
          </p:cNvSpPr>
          <p:nvPr>
            <p:ph type="body" sz="quarter" idx="46" hasCustomPrompt="1"/>
          </p:nvPr>
        </p:nvSpPr>
        <p:spPr>
          <a:xfrm>
            <a:off x="7271085" y="5301915"/>
            <a:ext cx="2330116" cy="1204379"/>
          </a:xfrm>
          <a:prstGeom prst="rect">
            <a:avLst/>
          </a:prstGeom>
        </p:spPr>
        <p:txBody>
          <a:bodyPr lIns="0" tIns="0" rIns="0" bIns="0"/>
          <a:lstStyle>
            <a:lvl1pPr marL="0" marR="0" indent="-63500" algn="l" defTabSz="914400" rtl="0" eaLnBrk="1" fontAlgn="base" latinLnBrk="0" hangingPunct="1">
              <a:lnSpc>
                <a:spcPts val="880"/>
              </a:lnSpc>
              <a:spcBef>
                <a:spcPts val="30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sp>
        <p:nvSpPr>
          <p:cNvPr id="90" name="Chart Placeholder 11">
            <a:extLst>
              <a:ext uri="{FF2B5EF4-FFF2-40B4-BE49-F238E27FC236}">
                <a16:creationId xmlns:a16="http://schemas.microsoft.com/office/drawing/2014/main" id="{3D37DDEF-7F0C-FF4D-9DFF-A69067DF0E6A}"/>
              </a:ext>
            </a:extLst>
          </p:cNvPr>
          <p:cNvSpPr>
            <a:spLocks noGrp="1"/>
          </p:cNvSpPr>
          <p:nvPr>
            <p:ph type="chart" sz="quarter" idx="47" hasCustomPrompt="1"/>
          </p:nvPr>
        </p:nvSpPr>
        <p:spPr>
          <a:xfrm>
            <a:off x="7279105" y="2109537"/>
            <a:ext cx="2314074" cy="1195137"/>
          </a:xfrm>
          <a:prstGeom prst="rect">
            <a:avLst/>
          </a:prstGeom>
        </p:spPr>
        <p:txBody>
          <a:bodyPr/>
          <a:lstStyle>
            <a:lvl1pPr marL="0" indent="0">
              <a:buNone/>
              <a:defRPr/>
            </a:lvl1pPr>
          </a:lstStyle>
          <a:p>
            <a:r>
              <a:rPr lang="en-US" dirty="0"/>
              <a:t> </a:t>
            </a:r>
          </a:p>
        </p:txBody>
      </p:sp>
      <p:sp>
        <p:nvSpPr>
          <p:cNvPr id="91" name="Table Placeholder 2">
            <a:extLst>
              <a:ext uri="{FF2B5EF4-FFF2-40B4-BE49-F238E27FC236}">
                <a16:creationId xmlns:a16="http://schemas.microsoft.com/office/drawing/2014/main" id="{72BA06C8-DCA4-1B42-BEF5-850E62C48E50}"/>
              </a:ext>
            </a:extLst>
          </p:cNvPr>
          <p:cNvSpPr>
            <a:spLocks noGrp="1"/>
          </p:cNvSpPr>
          <p:nvPr>
            <p:ph type="tbl" sz="quarter" idx="48" hasCustomPrompt="1"/>
          </p:nvPr>
        </p:nvSpPr>
        <p:spPr>
          <a:xfrm>
            <a:off x="4836695" y="3694915"/>
            <a:ext cx="2302042" cy="1211179"/>
          </a:xfrm>
          <a:prstGeom prst="rect">
            <a:avLst/>
          </a:prstGeom>
        </p:spPr>
        <p:txBody>
          <a:bodyPr/>
          <a:lstStyle>
            <a:lvl1pPr marL="0" indent="0">
              <a:buNone/>
              <a:defRPr/>
            </a:lvl1pPr>
          </a:lstStyle>
          <a:p>
            <a:r>
              <a:rPr lang="en-US" dirty="0"/>
              <a:t> </a:t>
            </a:r>
          </a:p>
        </p:txBody>
      </p:sp>
      <p:sp>
        <p:nvSpPr>
          <p:cNvPr id="29" name="Title Placeholder 16">
            <a:extLst>
              <a:ext uri="{FF2B5EF4-FFF2-40B4-BE49-F238E27FC236}">
                <a16:creationId xmlns:a16="http://schemas.microsoft.com/office/drawing/2014/main" id="{9E1C0229-E006-4540-A93A-562544C123F9}"/>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714485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ulleted text and two chart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25" name="Text Placeholder 3">
            <a:extLst>
              <a:ext uri="{FF2B5EF4-FFF2-40B4-BE49-F238E27FC236}">
                <a16:creationId xmlns:a16="http://schemas.microsoft.com/office/drawing/2014/main" id="{A6305142-E875-094F-93CE-3CD1DA077130}"/>
              </a:ext>
            </a:extLst>
          </p:cNvPr>
          <p:cNvSpPr>
            <a:spLocks noGrp="1"/>
          </p:cNvSpPr>
          <p:nvPr>
            <p:ph type="body" sz="quarter" idx="17"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4" name="Chart Placeholder 11">
            <a:extLst>
              <a:ext uri="{FF2B5EF4-FFF2-40B4-BE49-F238E27FC236}">
                <a16:creationId xmlns:a16="http://schemas.microsoft.com/office/drawing/2014/main" id="{6FC70D88-4F15-9343-8689-F2C48F0A13BB}"/>
              </a:ext>
            </a:extLst>
          </p:cNvPr>
          <p:cNvSpPr>
            <a:spLocks noGrp="1"/>
          </p:cNvSpPr>
          <p:nvPr>
            <p:ph type="chart" sz="quarter" idx="14" hasCustomPrompt="1"/>
          </p:nvPr>
        </p:nvSpPr>
        <p:spPr>
          <a:xfrm>
            <a:off x="473409" y="3280528"/>
            <a:ext cx="4210886" cy="3136315"/>
          </a:xfrm>
          <a:prstGeom prst="rect">
            <a:avLst/>
          </a:prstGeom>
        </p:spPr>
        <p:txBody>
          <a:bodyPr/>
          <a:lstStyle>
            <a:lvl1pPr marL="0" indent="0">
              <a:buNone/>
              <a:defRPr/>
            </a:lvl1pPr>
          </a:lstStyle>
          <a:p>
            <a:r>
              <a:rPr lang="en-US" dirty="0"/>
              <a:t> </a:t>
            </a:r>
          </a:p>
        </p:txBody>
      </p:sp>
      <p:sp>
        <p:nvSpPr>
          <p:cNvPr id="19" name="Chart Placeholder 11">
            <a:extLst>
              <a:ext uri="{FF2B5EF4-FFF2-40B4-BE49-F238E27FC236}">
                <a16:creationId xmlns:a16="http://schemas.microsoft.com/office/drawing/2014/main" id="{E87CAD4B-BA2D-7947-8808-FC7312AC86E0}"/>
              </a:ext>
            </a:extLst>
          </p:cNvPr>
          <p:cNvSpPr>
            <a:spLocks noGrp="1"/>
          </p:cNvSpPr>
          <p:nvPr>
            <p:ph type="chart" sz="quarter" idx="19" hasCustomPrompt="1"/>
          </p:nvPr>
        </p:nvSpPr>
        <p:spPr>
          <a:xfrm>
            <a:off x="5182185" y="3280528"/>
            <a:ext cx="4210886" cy="3136315"/>
          </a:xfrm>
          <a:prstGeom prst="rect">
            <a:avLst/>
          </a:prstGeom>
        </p:spPr>
        <p:txBody>
          <a:bodyPr/>
          <a:lstStyle>
            <a:lvl1pPr marL="0" indent="0">
              <a:buNone/>
              <a:defRPr/>
            </a:lvl1pPr>
          </a:lstStyle>
          <a:p>
            <a:r>
              <a:rPr lang="en-US" dirty="0"/>
              <a:t> </a:t>
            </a:r>
          </a:p>
        </p:txBody>
      </p:sp>
      <p:sp>
        <p:nvSpPr>
          <p:cNvPr id="10" name="Text Placeholder 3">
            <a:extLst>
              <a:ext uri="{FF2B5EF4-FFF2-40B4-BE49-F238E27FC236}">
                <a16:creationId xmlns:a16="http://schemas.microsoft.com/office/drawing/2014/main" id="{1171A462-7BDF-4BEF-B629-AFE3B154AD9B}"/>
              </a:ext>
            </a:extLst>
          </p:cNvPr>
          <p:cNvSpPr>
            <a:spLocks noGrp="1"/>
          </p:cNvSpPr>
          <p:nvPr>
            <p:ph type="body" sz="quarter" idx="16" hasCustomPrompt="1"/>
          </p:nvPr>
        </p:nvSpPr>
        <p:spPr>
          <a:xfrm>
            <a:off x="5181600" y="1991025"/>
            <a:ext cx="4259179" cy="1162720"/>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A664185A-213E-46F8-819A-8CBBCB5D7680}"/>
              </a:ext>
            </a:extLst>
          </p:cNvPr>
          <p:cNvSpPr>
            <a:spLocks noGrp="1"/>
          </p:cNvSpPr>
          <p:nvPr>
            <p:ph type="body" sz="quarter" idx="20" hasCustomPrompt="1"/>
          </p:nvPr>
        </p:nvSpPr>
        <p:spPr>
          <a:xfrm>
            <a:off x="473737" y="1984609"/>
            <a:ext cx="4259179" cy="1162720"/>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Placeholder 16">
            <a:extLst>
              <a:ext uri="{FF2B5EF4-FFF2-40B4-BE49-F238E27FC236}">
                <a16:creationId xmlns:a16="http://schemas.microsoft.com/office/drawing/2014/main" id="{3D3D99E2-5E1B-4CE6-A6E4-D96B02C1B410}"/>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96735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84D8EB8-34AC-1840-82F4-270E7DC470CA}"/>
              </a:ext>
            </a:extLst>
          </p:cNvPr>
          <p:cNvCxnSpPr>
            <a:cxnSpLocks/>
          </p:cNvCxnSpPr>
          <p:nvPr/>
        </p:nvCxnSpPr>
        <p:spPr>
          <a:xfrm>
            <a:off x="0" y="4396413"/>
            <a:ext cx="10058400" cy="0"/>
          </a:xfrm>
          <a:prstGeom prst="line">
            <a:avLst/>
          </a:prstGeom>
          <a:ln w="15875">
            <a:solidFill>
              <a:srgbClr val="E4ECED"/>
            </a:solidFill>
          </a:ln>
        </p:spPr>
        <p:style>
          <a:lnRef idx="1">
            <a:schemeClr val="accent1"/>
          </a:lnRef>
          <a:fillRef idx="0">
            <a:schemeClr val="accent1"/>
          </a:fillRef>
          <a:effectRef idx="0">
            <a:schemeClr val="accent1"/>
          </a:effectRef>
          <a:fontRef idx="minor">
            <a:schemeClr val="tx1"/>
          </a:fontRef>
        </p:style>
      </p:cxnSp>
      <p:sp>
        <p:nvSpPr>
          <p:cNvPr id="7" name="Text Box 5">
            <a:extLst>
              <a:ext uri="{FF2B5EF4-FFF2-40B4-BE49-F238E27FC236}">
                <a16:creationId xmlns:a16="http://schemas.microsoft.com/office/drawing/2014/main" id="{E28F49F7-1F0E-6E4E-AD6F-E79AE90D49D2}"/>
              </a:ext>
            </a:extLst>
          </p:cNvPr>
          <p:cNvSpPr txBox="1">
            <a:spLocks noChangeArrowheads="1"/>
          </p:cNvSpPr>
          <p:nvPr/>
        </p:nvSpPr>
        <p:spPr bwMode="auto">
          <a:xfrm>
            <a:off x="0" y="4525937"/>
            <a:ext cx="10058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eaLnBrk="0" fontAlgn="base" hangingPunct="0">
              <a:spcBef>
                <a:spcPct val="50000"/>
              </a:spcBef>
              <a:spcAft>
                <a:spcPct val="0"/>
              </a:spcAft>
              <a:defRPr sz="1600">
                <a:solidFill>
                  <a:srgbClr val="000000"/>
                </a:solidFill>
                <a:latin typeface="Arial" pitchFamily="34" charset="0"/>
              </a:defRPr>
            </a:lvl6pPr>
            <a:lvl7pPr marL="2971800" indent="-228600" eaLnBrk="0" fontAlgn="base" hangingPunct="0">
              <a:spcBef>
                <a:spcPct val="50000"/>
              </a:spcBef>
              <a:spcAft>
                <a:spcPct val="0"/>
              </a:spcAft>
              <a:defRPr sz="1600">
                <a:solidFill>
                  <a:srgbClr val="000000"/>
                </a:solidFill>
                <a:latin typeface="Arial" pitchFamily="34" charset="0"/>
              </a:defRPr>
            </a:lvl7pPr>
            <a:lvl8pPr marL="3429000" indent="-228600" eaLnBrk="0" fontAlgn="base" hangingPunct="0">
              <a:spcBef>
                <a:spcPct val="50000"/>
              </a:spcBef>
              <a:spcAft>
                <a:spcPct val="0"/>
              </a:spcAft>
              <a:defRPr sz="1600">
                <a:solidFill>
                  <a:srgbClr val="000000"/>
                </a:solidFill>
                <a:latin typeface="Arial" pitchFamily="34" charset="0"/>
              </a:defRPr>
            </a:lvl8pPr>
            <a:lvl9pPr marL="3886200" indent="-228600" eaLnBrk="0" fontAlgn="base" hangingPunct="0">
              <a:spcBef>
                <a:spcPct val="50000"/>
              </a:spcBef>
              <a:spcAft>
                <a:spcPct val="0"/>
              </a:spcAft>
              <a:defRPr sz="1600">
                <a:solidFill>
                  <a:srgbClr val="000000"/>
                </a:solidFill>
                <a:latin typeface="Arial" pitchFamily="34" charset="0"/>
              </a:defRPr>
            </a:lvl9pPr>
          </a:lstStyle>
          <a:p>
            <a:pPr algn="ctr" defTabSz="914400" fontAlgn="base">
              <a:spcBef>
                <a:spcPct val="35000"/>
              </a:spcBef>
              <a:spcAft>
                <a:spcPct val="0"/>
              </a:spcAft>
            </a:pPr>
            <a:r>
              <a:rPr lang="en-US" sz="1050" dirty="0">
                <a:solidFill>
                  <a:schemeClr val="bg1">
                    <a:lumMod val="50000"/>
                  </a:schemeClr>
                </a:solidFill>
                <a:cs typeface="Arial" panose="020B0604020202020204" pitchFamily="34" charset="0"/>
              </a:rPr>
              <a:t>GLOBAL INVESTMENT MANAGEMENT     </a:t>
            </a:r>
            <a:r>
              <a:rPr lang="en-US" sz="1050" dirty="0">
                <a:solidFill>
                  <a:srgbClr val="E4ECED"/>
                </a:solidFill>
                <a:cs typeface="Arial" panose="020B0604020202020204" pitchFamily="34" charset="0"/>
              </a:rPr>
              <a:t>|</a:t>
            </a:r>
            <a:r>
              <a:rPr lang="en-US" sz="1050" dirty="0">
                <a:solidFill>
                  <a:prstClr val="black"/>
                </a:solidFill>
                <a:cs typeface="Arial" panose="020B0604020202020204" pitchFamily="34" charset="0"/>
              </a:rPr>
              <a:t>     </a:t>
            </a:r>
            <a:r>
              <a:rPr lang="en-US" sz="1050" dirty="0">
                <a:solidFill>
                  <a:schemeClr val="bg1">
                    <a:lumMod val="50000"/>
                  </a:schemeClr>
                </a:solidFill>
                <a:cs typeface="Arial" panose="020B0604020202020204" pitchFamily="34" charset="0"/>
              </a:rPr>
              <a:t>CAPITAL MARKETS &amp; INVESTMENT BANKING     </a:t>
            </a:r>
            <a:r>
              <a:rPr lang="en-US" sz="1050" dirty="0">
                <a:solidFill>
                  <a:srgbClr val="E4ECED"/>
                </a:solidFill>
                <a:cs typeface="Arial" panose="020B0604020202020204" pitchFamily="34" charset="0"/>
              </a:rPr>
              <a:t>|</a:t>
            </a:r>
            <a:r>
              <a:rPr lang="en-US" sz="1050" dirty="0">
                <a:solidFill>
                  <a:prstClr val="black"/>
                </a:solidFill>
                <a:cs typeface="Arial" panose="020B0604020202020204" pitchFamily="34" charset="0"/>
              </a:rPr>
              <a:t>     </a:t>
            </a:r>
            <a:r>
              <a:rPr lang="en-US" sz="1050" dirty="0">
                <a:solidFill>
                  <a:schemeClr val="bg1">
                    <a:lumMod val="50000"/>
                  </a:schemeClr>
                </a:solidFill>
                <a:cs typeface="Arial" panose="020B0604020202020204" pitchFamily="34" charset="0"/>
              </a:rPr>
              <a:t>ADVISORY SERVICES</a:t>
            </a:r>
          </a:p>
        </p:txBody>
      </p:sp>
      <p:sp>
        <p:nvSpPr>
          <p:cNvPr id="8" name="Text Box 5">
            <a:extLst>
              <a:ext uri="{FF2B5EF4-FFF2-40B4-BE49-F238E27FC236}">
                <a16:creationId xmlns:a16="http://schemas.microsoft.com/office/drawing/2014/main" id="{141BCF54-C5D6-1047-B1C1-23E0457F38CE}"/>
              </a:ext>
            </a:extLst>
          </p:cNvPr>
          <p:cNvSpPr txBox="1">
            <a:spLocks noChangeArrowheads="1"/>
          </p:cNvSpPr>
          <p:nvPr/>
        </p:nvSpPr>
        <p:spPr bwMode="auto">
          <a:xfrm>
            <a:off x="7567961" y="7406640"/>
            <a:ext cx="202952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eaLnBrk="0" fontAlgn="base" hangingPunct="0">
              <a:spcBef>
                <a:spcPct val="50000"/>
              </a:spcBef>
              <a:spcAft>
                <a:spcPct val="0"/>
              </a:spcAft>
              <a:defRPr sz="1600">
                <a:solidFill>
                  <a:srgbClr val="000000"/>
                </a:solidFill>
                <a:latin typeface="Arial" pitchFamily="34" charset="0"/>
              </a:defRPr>
            </a:lvl6pPr>
            <a:lvl7pPr marL="2971800" indent="-228600" eaLnBrk="0" fontAlgn="base" hangingPunct="0">
              <a:spcBef>
                <a:spcPct val="50000"/>
              </a:spcBef>
              <a:spcAft>
                <a:spcPct val="0"/>
              </a:spcAft>
              <a:defRPr sz="1600">
                <a:solidFill>
                  <a:srgbClr val="000000"/>
                </a:solidFill>
                <a:latin typeface="Arial" pitchFamily="34" charset="0"/>
              </a:defRPr>
            </a:lvl7pPr>
            <a:lvl8pPr marL="3429000" indent="-228600" eaLnBrk="0" fontAlgn="base" hangingPunct="0">
              <a:spcBef>
                <a:spcPct val="50000"/>
              </a:spcBef>
              <a:spcAft>
                <a:spcPct val="0"/>
              </a:spcAft>
              <a:defRPr sz="1600">
                <a:solidFill>
                  <a:srgbClr val="000000"/>
                </a:solidFill>
                <a:latin typeface="Arial" pitchFamily="34" charset="0"/>
              </a:defRPr>
            </a:lvl8pPr>
            <a:lvl9pPr marL="3886200" indent="-228600" eaLnBrk="0" fontAlgn="base" hangingPunct="0">
              <a:spcBef>
                <a:spcPct val="50000"/>
              </a:spcBef>
              <a:spcAft>
                <a:spcPct val="0"/>
              </a:spcAft>
              <a:defRPr sz="1600">
                <a:solidFill>
                  <a:srgbClr val="000000"/>
                </a:solidFill>
                <a:latin typeface="Arial" pitchFamily="34" charset="0"/>
              </a:defRPr>
            </a:lvl9pPr>
          </a:lstStyle>
          <a:p>
            <a:pPr algn="r" defTabSz="914400" fontAlgn="base">
              <a:spcBef>
                <a:spcPct val="35000"/>
              </a:spcBef>
              <a:spcAft>
                <a:spcPct val="0"/>
              </a:spcAft>
            </a:pPr>
            <a:r>
              <a:rPr lang="en-US" sz="1100" b="1" dirty="0">
                <a:solidFill>
                  <a:srgbClr val="00468B"/>
                </a:solidFill>
                <a:cs typeface="Arial" panose="020B0604020202020204" pitchFamily="34" charset="0"/>
              </a:rPr>
              <a:t>MESIROW.COM</a:t>
            </a:r>
          </a:p>
        </p:txBody>
      </p:sp>
      <p:sp>
        <p:nvSpPr>
          <p:cNvPr id="9" name="Text Placeholder 8">
            <a:extLst>
              <a:ext uri="{FF2B5EF4-FFF2-40B4-BE49-F238E27FC236}">
                <a16:creationId xmlns:a16="http://schemas.microsoft.com/office/drawing/2014/main" id="{8397280E-539C-7D43-B90C-15DA278565B3}"/>
              </a:ext>
            </a:extLst>
          </p:cNvPr>
          <p:cNvSpPr txBox="1">
            <a:spLocks/>
          </p:cNvSpPr>
          <p:nvPr/>
        </p:nvSpPr>
        <p:spPr>
          <a:xfrm>
            <a:off x="444876" y="7406640"/>
            <a:ext cx="4184650" cy="215900"/>
          </a:xfrm>
          <a:prstGeom prst="rect">
            <a:avLst/>
          </a:prstGeom>
        </p:spPr>
        <p:txBody>
          <a:bodyPr lIns="0" rIns="0" anchor="b" anchorCtr="0"/>
          <a:lstStyle>
            <a:lvl1pPr marL="0" indent="0" algn="l" defTabSz="914400" rtl="0" eaLnBrk="1" latinLnBrk="0" hangingPunct="1">
              <a:lnSpc>
                <a:spcPct val="90000"/>
              </a:lnSpc>
              <a:spcBef>
                <a:spcPts val="1000"/>
              </a:spcBef>
              <a:buFont typeface="Arial" panose="020B0604020202020204" pitchFamily="34" charset="0"/>
              <a:buNone/>
              <a:defRPr sz="800" kern="1200" cap="all" baseline="0">
                <a:solidFill>
                  <a:schemeClr val="bg2">
                    <a:lumMod val="50000"/>
                  </a:schemeClr>
                </a:solidFill>
                <a:latin typeface="Arial Narrow" panose="020B06060202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800" kern="1200" cap="all" baseline="0">
                <a:solidFill>
                  <a:schemeClr val="bg2">
                    <a:lumMod val="50000"/>
                  </a:schemeClr>
                </a:solidFill>
                <a:latin typeface="Arial Narrow" panose="020B06060202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800" kern="1200" cap="all" baseline="0">
                <a:solidFill>
                  <a:schemeClr val="bg2">
                    <a:lumMod val="50000"/>
                  </a:schemeClr>
                </a:solidFill>
                <a:latin typeface="Arial Narrow" panose="020B06060202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800" kern="1200" cap="all" baseline="0">
                <a:solidFill>
                  <a:schemeClr val="bg2">
                    <a:lumMod val="50000"/>
                  </a:schemeClr>
                </a:solidFill>
                <a:latin typeface="Arial Narrow" panose="020B06060202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800" kern="1200" cap="all" baseline="0">
                <a:solidFill>
                  <a:schemeClr val="bg2">
                    <a:lumMod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cap="all" baseline="0" dirty="0">
                <a:solidFill>
                  <a:srgbClr val="5F5F5F"/>
                </a:solidFill>
                <a:latin typeface="Arial Narrow" panose="020B0604020202020204" pitchFamily="34" charset="0"/>
                <a:cs typeface="Arial Narrow" panose="020B0604020202020204" pitchFamily="34" charset="0"/>
              </a:rPr>
              <a:t>Mesirow Retirement advisory services</a:t>
            </a:r>
          </a:p>
        </p:txBody>
      </p:sp>
      <p:pic>
        <p:nvPicPr>
          <p:cNvPr id="11" name="Picture 10">
            <a:extLst>
              <a:ext uri="{FF2B5EF4-FFF2-40B4-BE49-F238E27FC236}">
                <a16:creationId xmlns:a16="http://schemas.microsoft.com/office/drawing/2014/main" id="{F16345AB-B7F2-4942-8888-4BFCC419B36F}"/>
              </a:ext>
            </a:extLst>
          </p:cNvPr>
          <p:cNvPicPr>
            <a:picLocks noChangeAspect="1"/>
          </p:cNvPicPr>
          <p:nvPr/>
        </p:nvPicPr>
        <p:blipFill>
          <a:blip r:embed="rId2"/>
          <a:stretch>
            <a:fillRect/>
          </a:stretch>
        </p:blipFill>
        <p:spPr>
          <a:xfrm>
            <a:off x="3869937" y="3277410"/>
            <a:ext cx="2277121" cy="368020"/>
          </a:xfrm>
          <a:prstGeom prst="rect">
            <a:avLst/>
          </a:prstGeom>
        </p:spPr>
      </p:pic>
      <p:cxnSp>
        <p:nvCxnSpPr>
          <p:cNvPr id="10" name="Straight Connector 9">
            <a:extLst>
              <a:ext uri="{FF2B5EF4-FFF2-40B4-BE49-F238E27FC236}">
                <a16:creationId xmlns:a16="http://schemas.microsoft.com/office/drawing/2014/main" id="{760ED2DD-B158-4604-83C4-7C72ED082D4F}"/>
              </a:ext>
            </a:extLst>
          </p:cNvPr>
          <p:cNvCxnSpPr>
            <a:cxnSpLocks/>
          </p:cNvCxnSpPr>
          <p:nvPr userDrawn="1"/>
        </p:nvCxnSpPr>
        <p:spPr>
          <a:xfrm>
            <a:off x="0" y="4396413"/>
            <a:ext cx="10058400" cy="0"/>
          </a:xfrm>
          <a:prstGeom prst="line">
            <a:avLst/>
          </a:prstGeom>
          <a:ln w="15875">
            <a:solidFill>
              <a:srgbClr val="E4ECED"/>
            </a:solidFill>
          </a:ln>
        </p:spPr>
        <p:style>
          <a:lnRef idx="1">
            <a:schemeClr val="accent1"/>
          </a:lnRef>
          <a:fillRef idx="0">
            <a:schemeClr val="accent1"/>
          </a:fillRef>
          <a:effectRef idx="0">
            <a:schemeClr val="accent1"/>
          </a:effectRef>
          <a:fontRef idx="minor">
            <a:schemeClr val="tx1"/>
          </a:fontRef>
        </p:style>
      </p:cxnSp>
      <p:sp>
        <p:nvSpPr>
          <p:cNvPr id="12" name="Text Box 5">
            <a:extLst>
              <a:ext uri="{FF2B5EF4-FFF2-40B4-BE49-F238E27FC236}">
                <a16:creationId xmlns:a16="http://schemas.microsoft.com/office/drawing/2014/main" id="{F3D1C699-6141-412D-8273-79B3C4042D4B}"/>
              </a:ext>
            </a:extLst>
          </p:cNvPr>
          <p:cNvSpPr txBox="1">
            <a:spLocks noChangeArrowheads="1"/>
          </p:cNvSpPr>
          <p:nvPr userDrawn="1"/>
        </p:nvSpPr>
        <p:spPr bwMode="auto">
          <a:xfrm>
            <a:off x="0" y="4525937"/>
            <a:ext cx="10058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eaLnBrk="0" fontAlgn="base" hangingPunct="0">
              <a:spcBef>
                <a:spcPct val="50000"/>
              </a:spcBef>
              <a:spcAft>
                <a:spcPct val="0"/>
              </a:spcAft>
              <a:defRPr sz="1600">
                <a:solidFill>
                  <a:srgbClr val="000000"/>
                </a:solidFill>
                <a:latin typeface="Arial" pitchFamily="34" charset="0"/>
              </a:defRPr>
            </a:lvl6pPr>
            <a:lvl7pPr marL="2971800" indent="-228600" eaLnBrk="0" fontAlgn="base" hangingPunct="0">
              <a:spcBef>
                <a:spcPct val="50000"/>
              </a:spcBef>
              <a:spcAft>
                <a:spcPct val="0"/>
              </a:spcAft>
              <a:defRPr sz="1600">
                <a:solidFill>
                  <a:srgbClr val="000000"/>
                </a:solidFill>
                <a:latin typeface="Arial" pitchFamily="34" charset="0"/>
              </a:defRPr>
            </a:lvl7pPr>
            <a:lvl8pPr marL="3429000" indent="-228600" eaLnBrk="0" fontAlgn="base" hangingPunct="0">
              <a:spcBef>
                <a:spcPct val="50000"/>
              </a:spcBef>
              <a:spcAft>
                <a:spcPct val="0"/>
              </a:spcAft>
              <a:defRPr sz="1600">
                <a:solidFill>
                  <a:srgbClr val="000000"/>
                </a:solidFill>
                <a:latin typeface="Arial" pitchFamily="34" charset="0"/>
              </a:defRPr>
            </a:lvl8pPr>
            <a:lvl9pPr marL="3886200" indent="-228600" eaLnBrk="0" fontAlgn="base" hangingPunct="0">
              <a:spcBef>
                <a:spcPct val="50000"/>
              </a:spcBef>
              <a:spcAft>
                <a:spcPct val="0"/>
              </a:spcAft>
              <a:defRPr sz="1600">
                <a:solidFill>
                  <a:srgbClr val="000000"/>
                </a:solidFill>
                <a:latin typeface="Arial" pitchFamily="34" charset="0"/>
              </a:defRPr>
            </a:lvl9pPr>
          </a:lstStyle>
          <a:p>
            <a:pPr algn="ctr" defTabSz="914400" fontAlgn="base">
              <a:spcBef>
                <a:spcPct val="35000"/>
              </a:spcBef>
              <a:spcAft>
                <a:spcPct val="0"/>
              </a:spcAft>
            </a:pPr>
            <a:r>
              <a:rPr lang="en-US" sz="1050" dirty="0">
                <a:solidFill>
                  <a:schemeClr val="bg1">
                    <a:lumMod val="50000"/>
                  </a:schemeClr>
                </a:solidFill>
                <a:cs typeface="Arial" panose="020B0604020202020204" pitchFamily="34" charset="0"/>
              </a:rPr>
              <a:t>GLOBAL INVESTMENT MANAGEMENT     </a:t>
            </a:r>
            <a:r>
              <a:rPr lang="en-US" sz="1050" dirty="0">
                <a:solidFill>
                  <a:srgbClr val="E4ECED"/>
                </a:solidFill>
                <a:cs typeface="Arial" panose="020B0604020202020204" pitchFamily="34" charset="0"/>
              </a:rPr>
              <a:t>|</a:t>
            </a:r>
            <a:r>
              <a:rPr lang="en-US" sz="1050" dirty="0">
                <a:solidFill>
                  <a:prstClr val="black"/>
                </a:solidFill>
                <a:cs typeface="Arial" panose="020B0604020202020204" pitchFamily="34" charset="0"/>
              </a:rPr>
              <a:t>     </a:t>
            </a:r>
            <a:r>
              <a:rPr lang="en-US" sz="1050" dirty="0">
                <a:solidFill>
                  <a:schemeClr val="bg1">
                    <a:lumMod val="50000"/>
                  </a:schemeClr>
                </a:solidFill>
                <a:cs typeface="Arial" panose="020B0604020202020204" pitchFamily="34" charset="0"/>
              </a:rPr>
              <a:t>CAPITAL MARKETS &amp; INVESTMENT BANKING     </a:t>
            </a:r>
            <a:r>
              <a:rPr lang="en-US" sz="1050" dirty="0">
                <a:solidFill>
                  <a:srgbClr val="E4ECED"/>
                </a:solidFill>
                <a:cs typeface="Arial" panose="020B0604020202020204" pitchFamily="34" charset="0"/>
              </a:rPr>
              <a:t>|</a:t>
            </a:r>
            <a:r>
              <a:rPr lang="en-US" sz="1050" dirty="0">
                <a:solidFill>
                  <a:prstClr val="black"/>
                </a:solidFill>
                <a:cs typeface="Arial" panose="020B0604020202020204" pitchFamily="34" charset="0"/>
              </a:rPr>
              <a:t>     </a:t>
            </a:r>
            <a:r>
              <a:rPr lang="en-US" sz="1050" dirty="0">
                <a:solidFill>
                  <a:schemeClr val="bg1">
                    <a:lumMod val="50000"/>
                  </a:schemeClr>
                </a:solidFill>
                <a:cs typeface="Arial" panose="020B0604020202020204" pitchFamily="34" charset="0"/>
              </a:rPr>
              <a:t>ADVISORY SERVICES</a:t>
            </a:r>
          </a:p>
        </p:txBody>
      </p:sp>
      <p:sp>
        <p:nvSpPr>
          <p:cNvPr id="13" name="Text Box 5">
            <a:extLst>
              <a:ext uri="{FF2B5EF4-FFF2-40B4-BE49-F238E27FC236}">
                <a16:creationId xmlns:a16="http://schemas.microsoft.com/office/drawing/2014/main" id="{E184B586-22C0-4B85-A11C-7E2F7BE626F1}"/>
              </a:ext>
            </a:extLst>
          </p:cNvPr>
          <p:cNvSpPr txBox="1">
            <a:spLocks noChangeArrowheads="1"/>
          </p:cNvSpPr>
          <p:nvPr userDrawn="1"/>
        </p:nvSpPr>
        <p:spPr bwMode="auto">
          <a:xfrm>
            <a:off x="7567961" y="7406640"/>
            <a:ext cx="202952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defRPr sz="1600">
                <a:solidFill>
                  <a:srgbClr val="000000"/>
                </a:solidFill>
                <a:latin typeface="Arial" pitchFamily="34" charset="0"/>
              </a:defRPr>
            </a:lvl1pPr>
            <a:lvl2pPr marL="742950" indent="-285750">
              <a:defRPr sz="1600">
                <a:solidFill>
                  <a:srgbClr val="000000"/>
                </a:solidFill>
                <a:latin typeface="Arial" pitchFamily="34" charset="0"/>
              </a:defRPr>
            </a:lvl2pPr>
            <a:lvl3pPr marL="1143000" indent="-228600">
              <a:defRPr sz="1600">
                <a:solidFill>
                  <a:srgbClr val="000000"/>
                </a:solidFill>
                <a:latin typeface="Arial" pitchFamily="34" charset="0"/>
              </a:defRPr>
            </a:lvl3pPr>
            <a:lvl4pPr marL="1600200" indent="-228600">
              <a:defRPr sz="1600">
                <a:solidFill>
                  <a:srgbClr val="000000"/>
                </a:solidFill>
                <a:latin typeface="Arial" pitchFamily="34" charset="0"/>
              </a:defRPr>
            </a:lvl4pPr>
            <a:lvl5pPr marL="2057400" indent="-228600">
              <a:defRPr sz="1600">
                <a:solidFill>
                  <a:srgbClr val="000000"/>
                </a:solidFill>
                <a:latin typeface="Arial" pitchFamily="34" charset="0"/>
              </a:defRPr>
            </a:lvl5pPr>
            <a:lvl6pPr marL="2514600" indent="-228600" eaLnBrk="0" fontAlgn="base" hangingPunct="0">
              <a:spcBef>
                <a:spcPct val="50000"/>
              </a:spcBef>
              <a:spcAft>
                <a:spcPct val="0"/>
              </a:spcAft>
              <a:defRPr sz="1600">
                <a:solidFill>
                  <a:srgbClr val="000000"/>
                </a:solidFill>
                <a:latin typeface="Arial" pitchFamily="34" charset="0"/>
              </a:defRPr>
            </a:lvl6pPr>
            <a:lvl7pPr marL="2971800" indent="-228600" eaLnBrk="0" fontAlgn="base" hangingPunct="0">
              <a:spcBef>
                <a:spcPct val="50000"/>
              </a:spcBef>
              <a:spcAft>
                <a:spcPct val="0"/>
              </a:spcAft>
              <a:defRPr sz="1600">
                <a:solidFill>
                  <a:srgbClr val="000000"/>
                </a:solidFill>
                <a:latin typeface="Arial" pitchFamily="34" charset="0"/>
              </a:defRPr>
            </a:lvl7pPr>
            <a:lvl8pPr marL="3429000" indent="-228600" eaLnBrk="0" fontAlgn="base" hangingPunct="0">
              <a:spcBef>
                <a:spcPct val="50000"/>
              </a:spcBef>
              <a:spcAft>
                <a:spcPct val="0"/>
              </a:spcAft>
              <a:defRPr sz="1600">
                <a:solidFill>
                  <a:srgbClr val="000000"/>
                </a:solidFill>
                <a:latin typeface="Arial" pitchFamily="34" charset="0"/>
              </a:defRPr>
            </a:lvl8pPr>
            <a:lvl9pPr marL="3886200" indent="-228600" eaLnBrk="0" fontAlgn="base" hangingPunct="0">
              <a:spcBef>
                <a:spcPct val="50000"/>
              </a:spcBef>
              <a:spcAft>
                <a:spcPct val="0"/>
              </a:spcAft>
              <a:defRPr sz="1600">
                <a:solidFill>
                  <a:srgbClr val="000000"/>
                </a:solidFill>
                <a:latin typeface="Arial" pitchFamily="34" charset="0"/>
              </a:defRPr>
            </a:lvl9pPr>
          </a:lstStyle>
          <a:p>
            <a:pPr algn="r" defTabSz="914400" fontAlgn="base">
              <a:spcBef>
                <a:spcPct val="35000"/>
              </a:spcBef>
              <a:spcAft>
                <a:spcPct val="0"/>
              </a:spcAft>
            </a:pPr>
            <a:r>
              <a:rPr lang="en-US" sz="1100" b="1" dirty="0">
                <a:solidFill>
                  <a:srgbClr val="00468B"/>
                </a:solidFill>
                <a:cs typeface="Arial" panose="020B0604020202020204" pitchFamily="34" charset="0"/>
              </a:rPr>
              <a:t>MESIROW.COM</a:t>
            </a:r>
          </a:p>
        </p:txBody>
      </p:sp>
      <p:pic>
        <p:nvPicPr>
          <p:cNvPr id="16" name="Picture 15">
            <a:extLst>
              <a:ext uri="{FF2B5EF4-FFF2-40B4-BE49-F238E27FC236}">
                <a16:creationId xmlns:a16="http://schemas.microsoft.com/office/drawing/2014/main" id="{6DA3F012-5FDF-4AB0-A993-7A0CE50DA72C}"/>
              </a:ext>
            </a:extLst>
          </p:cNvPr>
          <p:cNvPicPr>
            <a:picLocks noChangeAspect="1"/>
          </p:cNvPicPr>
          <p:nvPr userDrawn="1"/>
        </p:nvPicPr>
        <p:blipFill>
          <a:blip r:embed="rId2"/>
          <a:stretch>
            <a:fillRect/>
          </a:stretch>
        </p:blipFill>
        <p:spPr>
          <a:xfrm>
            <a:off x="3869937" y="3277410"/>
            <a:ext cx="2277121" cy="368020"/>
          </a:xfrm>
          <a:prstGeom prst="rect">
            <a:avLst/>
          </a:prstGeom>
        </p:spPr>
      </p:pic>
      <p:sp>
        <p:nvSpPr>
          <p:cNvPr id="18" name="Text Placeholder 2">
            <a:extLst>
              <a:ext uri="{FF2B5EF4-FFF2-40B4-BE49-F238E27FC236}">
                <a16:creationId xmlns:a16="http://schemas.microsoft.com/office/drawing/2014/main" id="{B1D91B2F-9F27-4103-ADDE-8C0B1F75B953}"/>
              </a:ext>
            </a:extLst>
          </p:cNvPr>
          <p:cNvSpPr>
            <a:spLocks noGrp="1"/>
          </p:cNvSpPr>
          <p:nvPr>
            <p:ph type="body" sz="quarter" idx="11" hasCustomPrompt="1"/>
          </p:nvPr>
        </p:nvSpPr>
        <p:spPr>
          <a:xfrm>
            <a:off x="460375" y="5833533"/>
            <a:ext cx="9144000" cy="1448330"/>
          </a:xfrm>
          <a:prstGeom prst="rect">
            <a:avLst/>
          </a:prstGeom>
        </p:spPr>
        <p:txBody>
          <a:bodyPr lIns="0" tIns="0" rIns="0" bIns="0" anchor="b" anchorCtr="0"/>
          <a:lstStyle>
            <a:lvl1pPr marL="0" marR="0" indent="0" algn="l" defTabSz="914400" rtl="0" eaLnBrk="1" fontAlgn="auto" latinLnBrk="0" hangingPunct="1">
              <a:lnSpc>
                <a:spcPct val="90000"/>
              </a:lnSpc>
              <a:spcBef>
                <a:spcPts val="1000"/>
              </a:spcBef>
              <a:spcAft>
                <a:spcPts val="0"/>
              </a:spcAft>
              <a:buClrTx/>
              <a:buSzTx/>
              <a:buFont typeface="+mj-lt"/>
              <a:buNone/>
              <a:tabLst/>
              <a:defRPr sz="800" cap="none" baseline="0">
                <a:solidFill>
                  <a:schemeClr val="bg2">
                    <a:lumMod val="50000"/>
                  </a:schemeClr>
                </a:solidFill>
                <a:latin typeface="Arial Narrow" panose="020B0606020202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800" b="0" i="0" u="none" strike="noStrike" kern="1200" cap="none" spc="0" normalizeH="0" baseline="0" noProof="0" dirty="0">
                <a:ln>
                  <a:noFill/>
                </a:ln>
                <a:solidFill>
                  <a:srgbClr val="E7E6E6">
                    <a:lumMod val="50000"/>
                  </a:srgbClr>
                </a:solidFill>
                <a:effectLst/>
                <a:uLnTx/>
                <a:uFillTx/>
                <a:latin typeface="Arial Narrow" panose="020B0606020202030204" pitchFamily="34" charset="0"/>
                <a:ea typeface="+mn-ea"/>
                <a:cs typeface="+mn-cs"/>
              </a:rPr>
              <a:t>Mesirow Financial refers to Mesirow Financial Holdings, Inc. and its divisions, subsidiaries and affiliates. The Mesirow Financial name and logo are registered service marks of Mesirow Financial Holdings, Inc. © 2022. All rights reserved. Nothing contained herein constitutes an offer to sell or a solicitation of an offer to buy an interest in any Mesirow Financial investment vehicle. Any offer can be made only through the appropriate Offering Memorandum to Qualified or “accredited” investors. The information contained herein has been obtained from sources believed to be reliable, but is not necessarily complete and its accuracy cannot be guaranteed. Any opinions expressed are subject to change without notice. It should not be assumed that any recommendations incorporated herein will be profitable or will equal past performance. Mesirow Financial Investment Management, Inc. and its affiliated companies and/or individuals may, from time to time, own, have long or short positions in, or options on, or act as a market maker in, any securities discussed herein and may also perform financial advisory or investment banking services for those companies. Mesirow Financial does not provide tax or legal advice. Investment management and advisory services offered through Mesirow Financial Investment Management, Inc. and Mesirow Financial Private Equity Advisors, Inc., all SEC-registered investment advisors. Insurance services offered through Alliant Mesirow Insurance Services. Mesirow maintains a financial interest in and strategic relationship with Alliant Mesirow Insurance. Compensation and executive benefit strategies provided by Mesirow Financial, Inc. Securities offered through Mesirow Financial, Inc., member FINRA, SIPC. Additional services offered through Mesirow Realty Services, Inc., Mesirow Real Estate Investments, Inc., Mesirow Realty Sale-Leaseback, Inc., Mesirow Financial Services, Inc., Mesirow Financial Hong Kong, Limited, Mesirow Financial International UK Limited. Mesirow Financial International UK, Limited is authorized and regulated by the Financial Conduct Authority. </a:t>
            </a:r>
          </a:p>
        </p:txBody>
      </p:sp>
    </p:spTree>
    <p:extLst>
      <p:ext uri="{BB962C8B-B14F-4D97-AF65-F5344CB8AC3E}">
        <p14:creationId xmlns:p14="http://schemas.microsoft.com/office/powerpoint/2010/main" val="385174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rganizational chart">
    <p:spTree>
      <p:nvGrpSpPr>
        <p:cNvPr id="1" name=""/>
        <p:cNvGrpSpPr/>
        <p:nvPr/>
      </p:nvGrpSpPr>
      <p:grpSpPr>
        <a:xfrm>
          <a:off x="0" y="0"/>
          <a:ext cx="0" cy="0"/>
          <a:chOff x="0" y="0"/>
          <a:chExt cx="0" cy="0"/>
        </a:xfrm>
      </p:grpSpPr>
      <p:sp>
        <p:nvSpPr>
          <p:cNvPr id="56" name="Text Placeholder 9">
            <a:extLst>
              <a:ext uri="{FF2B5EF4-FFF2-40B4-BE49-F238E27FC236}">
                <a16:creationId xmlns:a16="http://schemas.microsoft.com/office/drawing/2014/main" id="{244E2209-8443-E649-9EC6-1000DC9BDAF0}"/>
              </a:ext>
            </a:extLst>
          </p:cNvPr>
          <p:cNvSpPr>
            <a:spLocks noGrp="1"/>
          </p:cNvSpPr>
          <p:nvPr>
            <p:ph type="body" sz="quarter" idx="11" hasCustomPrompt="1"/>
          </p:nvPr>
        </p:nvSpPr>
        <p:spPr>
          <a:xfrm>
            <a:off x="471571" y="2808983"/>
            <a:ext cx="1998914" cy="182880"/>
          </a:xfrm>
          <a:prstGeom prst="rect">
            <a:avLst/>
          </a:prstGeom>
        </p:spPr>
        <p:txBody>
          <a:bodyPr lIns="0" tIns="0" rIns="0" anchor="b" anchorCtr="0"/>
          <a:lstStyle>
            <a:lvl1pPr marL="0" indent="0" algn="l">
              <a:buNone/>
              <a:defRPr sz="900" b="1" i="0">
                <a:solidFill>
                  <a:srgbClr val="00468B"/>
                </a:solidFill>
                <a:latin typeface="Arial Narrow" panose="020B0604020202020204" pitchFamily="34" charset="0"/>
                <a:cs typeface="Arial Narrow" panose="020B0604020202020204" pitchFamily="34" charset="0"/>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62" name="Text Placeholder 9">
            <a:extLst>
              <a:ext uri="{FF2B5EF4-FFF2-40B4-BE49-F238E27FC236}">
                <a16:creationId xmlns:a16="http://schemas.microsoft.com/office/drawing/2014/main" id="{55B59F84-5B62-9E4D-90E9-C7008C22E6DD}"/>
              </a:ext>
            </a:extLst>
          </p:cNvPr>
          <p:cNvSpPr>
            <a:spLocks noGrp="1"/>
          </p:cNvSpPr>
          <p:nvPr>
            <p:ph type="body" sz="quarter" idx="23" hasCustomPrompt="1"/>
          </p:nvPr>
        </p:nvSpPr>
        <p:spPr>
          <a:xfrm>
            <a:off x="2783305" y="2808983"/>
            <a:ext cx="1998914" cy="182880"/>
          </a:xfrm>
          <a:prstGeom prst="rect">
            <a:avLst/>
          </a:prstGeom>
        </p:spPr>
        <p:txBody>
          <a:bodyPr lIns="0" tIns="0" rIns="0" anchor="b" anchorCtr="0"/>
          <a:lstStyle>
            <a:lvl1pPr marL="0" indent="0" algn="l">
              <a:buNone/>
              <a:defRPr sz="900" b="1" i="0">
                <a:solidFill>
                  <a:srgbClr val="00468B"/>
                </a:solidFill>
                <a:latin typeface="Arial Narrow" panose="020B0604020202020204" pitchFamily="34" charset="0"/>
                <a:cs typeface="Arial Narrow" panose="020B0604020202020204" pitchFamily="34" charset="0"/>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70" name="Text Placeholder 9">
            <a:extLst>
              <a:ext uri="{FF2B5EF4-FFF2-40B4-BE49-F238E27FC236}">
                <a16:creationId xmlns:a16="http://schemas.microsoft.com/office/drawing/2014/main" id="{0D2A6413-9BE9-5846-984F-96A5FB8BFBC4}"/>
              </a:ext>
            </a:extLst>
          </p:cNvPr>
          <p:cNvSpPr>
            <a:spLocks noGrp="1"/>
          </p:cNvSpPr>
          <p:nvPr>
            <p:ph type="body" sz="quarter" idx="24" hasCustomPrompt="1"/>
          </p:nvPr>
        </p:nvSpPr>
        <p:spPr>
          <a:xfrm>
            <a:off x="5105400" y="2808983"/>
            <a:ext cx="1998914" cy="182880"/>
          </a:xfrm>
          <a:prstGeom prst="rect">
            <a:avLst/>
          </a:prstGeom>
        </p:spPr>
        <p:txBody>
          <a:bodyPr lIns="0" tIns="0" rIns="0" anchor="b" anchorCtr="0"/>
          <a:lstStyle>
            <a:lvl1pPr marL="0" indent="0" algn="l">
              <a:buNone/>
              <a:defRPr sz="900" b="1" i="0">
                <a:solidFill>
                  <a:srgbClr val="00468B"/>
                </a:solidFill>
                <a:latin typeface="Arial Narrow" panose="020B0604020202020204" pitchFamily="34" charset="0"/>
                <a:cs typeface="Arial Narrow" panose="020B0604020202020204" pitchFamily="34" charset="0"/>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76" name="Text Placeholder 9">
            <a:extLst>
              <a:ext uri="{FF2B5EF4-FFF2-40B4-BE49-F238E27FC236}">
                <a16:creationId xmlns:a16="http://schemas.microsoft.com/office/drawing/2014/main" id="{AC7B84A5-517D-3244-B02C-FD54A11B111D}"/>
              </a:ext>
            </a:extLst>
          </p:cNvPr>
          <p:cNvSpPr>
            <a:spLocks noGrp="1"/>
          </p:cNvSpPr>
          <p:nvPr>
            <p:ph type="body" sz="quarter" idx="25" hasCustomPrompt="1"/>
          </p:nvPr>
        </p:nvSpPr>
        <p:spPr>
          <a:xfrm>
            <a:off x="7467600" y="2808983"/>
            <a:ext cx="1998914" cy="182880"/>
          </a:xfrm>
          <a:prstGeom prst="rect">
            <a:avLst/>
          </a:prstGeom>
        </p:spPr>
        <p:txBody>
          <a:bodyPr lIns="0" tIns="0" rIns="0" anchor="b" anchorCtr="0"/>
          <a:lstStyle>
            <a:lvl1pPr marL="0" indent="0" algn="l">
              <a:buNone/>
              <a:defRPr sz="900" b="1" i="0">
                <a:solidFill>
                  <a:srgbClr val="00468B"/>
                </a:solidFill>
                <a:latin typeface="Arial Narrow" panose="020B0604020202020204" pitchFamily="34" charset="0"/>
                <a:cs typeface="Arial Narrow" panose="020B0604020202020204" pitchFamily="34" charset="0"/>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23" name="Text Placeholder 3">
            <a:extLst>
              <a:ext uri="{FF2B5EF4-FFF2-40B4-BE49-F238E27FC236}">
                <a16:creationId xmlns:a16="http://schemas.microsoft.com/office/drawing/2014/main" id="{BEEA6BE0-0AF6-7A42-94A2-262379172A61}"/>
              </a:ext>
            </a:extLst>
          </p:cNvPr>
          <p:cNvSpPr>
            <a:spLocks noGrp="1"/>
          </p:cNvSpPr>
          <p:nvPr>
            <p:ph type="body" sz="quarter" idx="13" hasCustomPrompt="1"/>
          </p:nvPr>
        </p:nvSpPr>
        <p:spPr>
          <a:xfrm>
            <a:off x="472825" y="7210925"/>
            <a:ext cx="9056186" cy="128337"/>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43" name="Text Placeholder 3">
            <a:extLst>
              <a:ext uri="{FF2B5EF4-FFF2-40B4-BE49-F238E27FC236}">
                <a16:creationId xmlns:a16="http://schemas.microsoft.com/office/drawing/2014/main" id="{8554AE23-EED3-9644-9A37-05AB55CB39A9}"/>
              </a:ext>
            </a:extLst>
          </p:cNvPr>
          <p:cNvSpPr>
            <a:spLocks noGrp="1"/>
          </p:cNvSpPr>
          <p:nvPr>
            <p:ph type="body" sz="quarter" idx="22" hasCustomPrompt="1"/>
          </p:nvPr>
        </p:nvSpPr>
        <p:spPr>
          <a:xfrm>
            <a:off x="3922293" y="2065420"/>
            <a:ext cx="2045369" cy="493295"/>
          </a:xfrm>
          <a:prstGeom prst="rect">
            <a:avLst/>
          </a:prstGeom>
          <a:solidFill>
            <a:srgbClr val="00468B"/>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cxnSp>
        <p:nvCxnSpPr>
          <p:cNvPr id="44" name="Straight Connector 43">
            <a:extLst>
              <a:ext uri="{FF2B5EF4-FFF2-40B4-BE49-F238E27FC236}">
                <a16:creationId xmlns:a16="http://schemas.microsoft.com/office/drawing/2014/main" id="{4ED1F0E2-E4AF-014A-B4AC-79A9FDA04BD2}"/>
              </a:ext>
            </a:extLst>
          </p:cNvPr>
          <p:cNvCxnSpPr>
            <a:cxnSpLocks/>
          </p:cNvCxnSpPr>
          <p:nvPr/>
        </p:nvCxnSpPr>
        <p:spPr>
          <a:xfrm>
            <a:off x="458994" y="2991863"/>
            <a:ext cx="2012381" cy="0"/>
          </a:xfrm>
          <a:prstGeom prst="line">
            <a:avLst/>
          </a:prstGeom>
          <a:ln w="12700">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76431AE-6F2B-274F-929E-97D0175ECCD8}"/>
              </a:ext>
            </a:extLst>
          </p:cNvPr>
          <p:cNvCxnSpPr>
            <a:cxnSpLocks/>
          </p:cNvCxnSpPr>
          <p:nvPr/>
        </p:nvCxnSpPr>
        <p:spPr>
          <a:xfrm>
            <a:off x="2770728" y="2991863"/>
            <a:ext cx="2012381" cy="0"/>
          </a:xfrm>
          <a:prstGeom prst="line">
            <a:avLst/>
          </a:prstGeom>
          <a:ln w="12700">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277D08C-8DCC-DC4D-9F33-4E1CDEBCF3DA}"/>
              </a:ext>
            </a:extLst>
          </p:cNvPr>
          <p:cNvCxnSpPr>
            <a:cxnSpLocks/>
          </p:cNvCxnSpPr>
          <p:nvPr/>
        </p:nvCxnSpPr>
        <p:spPr>
          <a:xfrm>
            <a:off x="5092823" y="2991863"/>
            <a:ext cx="2012381" cy="0"/>
          </a:xfrm>
          <a:prstGeom prst="line">
            <a:avLst/>
          </a:prstGeom>
          <a:ln w="12700">
            <a:solidFill>
              <a:srgbClr val="00468B"/>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05C20D6-4D68-C542-B5A4-D02180BEA4F3}"/>
              </a:ext>
            </a:extLst>
          </p:cNvPr>
          <p:cNvCxnSpPr>
            <a:cxnSpLocks/>
          </p:cNvCxnSpPr>
          <p:nvPr/>
        </p:nvCxnSpPr>
        <p:spPr>
          <a:xfrm>
            <a:off x="7455023" y="2991863"/>
            <a:ext cx="2012381" cy="0"/>
          </a:xfrm>
          <a:prstGeom prst="line">
            <a:avLst/>
          </a:prstGeom>
          <a:ln w="12700">
            <a:solidFill>
              <a:srgbClr val="00468B"/>
            </a:solidFill>
          </a:ln>
        </p:spPr>
        <p:style>
          <a:lnRef idx="1">
            <a:schemeClr val="accent1"/>
          </a:lnRef>
          <a:fillRef idx="0">
            <a:schemeClr val="accent1"/>
          </a:fillRef>
          <a:effectRef idx="0">
            <a:schemeClr val="accent1"/>
          </a:effectRef>
          <a:fontRef idx="minor">
            <a:schemeClr val="tx1"/>
          </a:fontRef>
        </p:style>
      </p:cxnSp>
      <p:sp>
        <p:nvSpPr>
          <p:cNvPr id="81" name="Text Placeholder 3">
            <a:extLst>
              <a:ext uri="{FF2B5EF4-FFF2-40B4-BE49-F238E27FC236}">
                <a16:creationId xmlns:a16="http://schemas.microsoft.com/office/drawing/2014/main" id="{6302269F-973F-D24C-90E2-4EB79FB35819}"/>
              </a:ext>
            </a:extLst>
          </p:cNvPr>
          <p:cNvSpPr>
            <a:spLocks noGrp="1"/>
          </p:cNvSpPr>
          <p:nvPr>
            <p:ph type="body" sz="quarter" idx="26" hasCustomPrompt="1"/>
          </p:nvPr>
        </p:nvSpPr>
        <p:spPr>
          <a:xfrm>
            <a:off x="465219" y="3060032"/>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82" name="Text Placeholder 3">
            <a:extLst>
              <a:ext uri="{FF2B5EF4-FFF2-40B4-BE49-F238E27FC236}">
                <a16:creationId xmlns:a16="http://schemas.microsoft.com/office/drawing/2014/main" id="{3578A3B2-864F-F14A-A1BD-8F14E6646F7E}"/>
              </a:ext>
            </a:extLst>
          </p:cNvPr>
          <p:cNvSpPr>
            <a:spLocks noGrp="1"/>
          </p:cNvSpPr>
          <p:nvPr>
            <p:ph type="body" sz="quarter" idx="27" hasCustomPrompt="1"/>
          </p:nvPr>
        </p:nvSpPr>
        <p:spPr>
          <a:xfrm>
            <a:off x="465219" y="3581400"/>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83" name="Text Placeholder 3">
            <a:extLst>
              <a:ext uri="{FF2B5EF4-FFF2-40B4-BE49-F238E27FC236}">
                <a16:creationId xmlns:a16="http://schemas.microsoft.com/office/drawing/2014/main" id="{FB113991-0401-8445-93A4-05AE4221B180}"/>
              </a:ext>
            </a:extLst>
          </p:cNvPr>
          <p:cNvSpPr>
            <a:spLocks noGrp="1"/>
          </p:cNvSpPr>
          <p:nvPr>
            <p:ph type="body" sz="quarter" idx="28" hasCustomPrompt="1"/>
          </p:nvPr>
        </p:nvSpPr>
        <p:spPr>
          <a:xfrm>
            <a:off x="2775284" y="3060032"/>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84" name="Text Placeholder 3">
            <a:extLst>
              <a:ext uri="{FF2B5EF4-FFF2-40B4-BE49-F238E27FC236}">
                <a16:creationId xmlns:a16="http://schemas.microsoft.com/office/drawing/2014/main" id="{930E7077-8BDC-9E49-88B7-1B65136D9051}"/>
              </a:ext>
            </a:extLst>
          </p:cNvPr>
          <p:cNvSpPr>
            <a:spLocks noGrp="1"/>
          </p:cNvSpPr>
          <p:nvPr>
            <p:ph type="body" sz="quarter" idx="29" hasCustomPrompt="1"/>
          </p:nvPr>
        </p:nvSpPr>
        <p:spPr>
          <a:xfrm>
            <a:off x="2775284" y="3581400"/>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85" name="Text Placeholder 3">
            <a:extLst>
              <a:ext uri="{FF2B5EF4-FFF2-40B4-BE49-F238E27FC236}">
                <a16:creationId xmlns:a16="http://schemas.microsoft.com/office/drawing/2014/main" id="{82520803-B750-FC42-A426-79192C1EBDA0}"/>
              </a:ext>
            </a:extLst>
          </p:cNvPr>
          <p:cNvSpPr>
            <a:spLocks noGrp="1"/>
          </p:cNvSpPr>
          <p:nvPr>
            <p:ph type="body" sz="quarter" idx="30" hasCustomPrompt="1"/>
          </p:nvPr>
        </p:nvSpPr>
        <p:spPr>
          <a:xfrm>
            <a:off x="5101389" y="3060032"/>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86" name="Text Placeholder 3">
            <a:extLst>
              <a:ext uri="{FF2B5EF4-FFF2-40B4-BE49-F238E27FC236}">
                <a16:creationId xmlns:a16="http://schemas.microsoft.com/office/drawing/2014/main" id="{A583D22A-283B-0042-BBDA-581867719D62}"/>
              </a:ext>
            </a:extLst>
          </p:cNvPr>
          <p:cNvSpPr>
            <a:spLocks noGrp="1"/>
          </p:cNvSpPr>
          <p:nvPr>
            <p:ph type="body" sz="quarter" idx="31" hasCustomPrompt="1"/>
          </p:nvPr>
        </p:nvSpPr>
        <p:spPr>
          <a:xfrm>
            <a:off x="5101389" y="3582403"/>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98" name="Text Placeholder 3">
            <a:extLst>
              <a:ext uri="{FF2B5EF4-FFF2-40B4-BE49-F238E27FC236}">
                <a16:creationId xmlns:a16="http://schemas.microsoft.com/office/drawing/2014/main" id="{48EEAB32-125F-2348-ACBF-34478F02B11E}"/>
              </a:ext>
            </a:extLst>
          </p:cNvPr>
          <p:cNvSpPr>
            <a:spLocks noGrp="1"/>
          </p:cNvSpPr>
          <p:nvPr>
            <p:ph type="body" sz="quarter" idx="34" hasCustomPrompt="1"/>
          </p:nvPr>
        </p:nvSpPr>
        <p:spPr>
          <a:xfrm>
            <a:off x="5101389" y="4104774"/>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101" name="Text Placeholder 3">
            <a:extLst>
              <a:ext uri="{FF2B5EF4-FFF2-40B4-BE49-F238E27FC236}">
                <a16:creationId xmlns:a16="http://schemas.microsoft.com/office/drawing/2014/main" id="{782CC436-90CD-7148-A3BB-F73416D1D289}"/>
              </a:ext>
            </a:extLst>
          </p:cNvPr>
          <p:cNvSpPr>
            <a:spLocks noGrp="1"/>
          </p:cNvSpPr>
          <p:nvPr>
            <p:ph type="body" sz="quarter" idx="35" hasCustomPrompt="1"/>
          </p:nvPr>
        </p:nvSpPr>
        <p:spPr>
          <a:xfrm>
            <a:off x="5101389" y="4627145"/>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102" name="Text Placeholder 3">
            <a:extLst>
              <a:ext uri="{FF2B5EF4-FFF2-40B4-BE49-F238E27FC236}">
                <a16:creationId xmlns:a16="http://schemas.microsoft.com/office/drawing/2014/main" id="{F71201D5-4727-2848-A5B1-0B96CDC1B590}"/>
              </a:ext>
            </a:extLst>
          </p:cNvPr>
          <p:cNvSpPr>
            <a:spLocks noGrp="1"/>
          </p:cNvSpPr>
          <p:nvPr>
            <p:ph type="body" sz="quarter" idx="36" hasCustomPrompt="1"/>
          </p:nvPr>
        </p:nvSpPr>
        <p:spPr>
          <a:xfrm>
            <a:off x="5101389" y="5149516"/>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104" name="Text Placeholder 3">
            <a:extLst>
              <a:ext uri="{FF2B5EF4-FFF2-40B4-BE49-F238E27FC236}">
                <a16:creationId xmlns:a16="http://schemas.microsoft.com/office/drawing/2014/main" id="{AF8D4CA6-8B2B-8545-9D10-AE9852BDC0AA}"/>
              </a:ext>
            </a:extLst>
          </p:cNvPr>
          <p:cNvSpPr>
            <a:spLocks noGrp="1"/>
          </p:cNvSpPr>
          <p:nvPr>
            <p:ph type="body" sz="quarter" idx="37" hasCustomPrompt="1"/>
          </p:nvPr>
        </p:nvSpPr>
        <p:spPr>
          <a:xfrm>
            <a:off x="7459579" y="3060032"/>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105" name="Text Placeholder 3">
            <a:extLst>
              <a:ext uri="{FF2B5EF4-FFF2-40B4-BE49-F238E27FC236}">
                <a16:creationId xmlns:a16="http://schemas.microsoft.com/office/drawing/2014/main" id="{01083D3F-FEA8-5B4D-A8A8-25B6DEDE8595}"/>
              </a:ext>
            </a:extLst>
          </p:cNvPr>
          <p:cNvSpPr>
            <a:spLocks noGrp="1"/>
          </p:cNvSpPr>
          <p:nvPr>
            <p:ph type="body" sz="quarter" idx="38" hasCustomPrompt="1"/>
          </p:nvPr>
        </p:nvSpPr>
        <p:spPr>
          <a:xfrm>
            <a:off x="7459579" y="3582403"/>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106" name="Text Placeholder 3">
            <a:extLst>
              <a:ext uri="{FF2B5EF4-FFF2-40B4-BE49-F238E27FC236}">
                <a16:creationId xmlns:a16="http://schemas.microsoft.com/office/drawing/2014/main" id="{CD1A197D-29D9-0240-B8FE-E3A4001EFCAC}"/>
              </a:ext>
            </a:extLst>
          </p:cNvPr>
          <p:cNvSpPr>
            <a:spLocks noGrp="1"/>
          </p:cNvSpPr>
          <p:nvPr>
            <p:ph type="body" sz="quarter" idx="39" hasCustomPrompt="1"/>
          </p:nvPr>
        </p:nvSpPr>
        <p:spPr>
          <a:xfrm>
            <a:off x="7459579" y="4104774"/>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107" name="Text Placeholder 3">
            <a:extLst>
              <a:ext uri="{FF2B5EF4-FFF2-40B4-BE49-F238E27FC236}">
                <a16:creationId xmlns:a16="http://schemas.microsoft.com/office/drawing/2014/main" id="{B9F2E87D-D8C2-FD4F-B505-ED77A52F151C}"/>
              </a:ext>
            </a:extLst>
          </p:cNvPr>
          <p:cNvSpPr>
            <a:spLocks noGrp="1"/>
          </p:cNvSpPr>
          <p:nvPr>
            <p:ph type="body" sz="quarter" idx="40" hasCustomPrompt="1"/>
          </p:nvPr>
        </p:nvSpPr>
        <p:spPr>
          <a:xfrm>
            <a:off x="7459579" y="4627145"/>
            <a:ext cx="2005265" cy="453189"/>
          </a:xfrm>
          <a:prstGeom prst="rect">
            <a:avLst/>
          </a:prstGeom>
          <a:solidFill>
            <a:srgbClr val="E4ECED"/>
          </a:solidFill>
        </p:spPr>
        <p:txBody>
          <a:bodyPr lIns="0" tIns="0" rIns="0" bIns="0" anchor="ctr"/>
          <a:lstStyle>
            <a:lvl1pPr marL="0" indent="0" algn="ctr">
              <a:buNone/>
              <a:defRPr sz="900" b="1">
                <a:solidFill>
                  <a:schemeClr val="tx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111" name="Text Placeholder 3">
            <a:extLst>
              <a:ext uri="{FF2B5EF4-FFF2-40B4-BE49-F238E27FC236}">
                <a16:creationId xmlns:a16="http://schemas.microsoft.com/office/drawing/2014/main" id="{E8FAFDDC-BEC1-6541-A998-F6AA1FB781BC}"/>
              </a:ext>
            </a:extLst>
          </p:cNvPr>
          <p:cNvSpPr>
            <a:spLocks noGrp="1"/>
          </p:cNvSpPr>
          <p:nvPr>
            <p:ph type="body" sz="quarter" idx="41" hasCustomPrompt="1"/>
          </p:nvPr>
        </p:nvSpPr>
        <p:spPr>
          <a:xfrm>
            <a:off x="465219" y="4283242"/>
            <a:ext cx="2005265" cy="453189"/>
          </a:xfrm>
          <a:prstGeom prst="rect">
            <a:avLst/>
          </a:prstGeom>
          <a:solidFill>
            <a:srgbClr val="5AA3D2"/>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Click to edit</a:t>
            </a:r>
          </a:p>
        </p:txBody>
      </p:sp>
      <p:cxnSp>
        <p:nvCxnSpPr>
          <p:cNvPr id="112" name="Straight Connector 111">
            <a:extLst>
              <a:ext uri="{FF2B5EF4-FFF2-40B4-BE49-F238E27FC236}">
                <a16:creationId xmlns:a16="http://schemas.microsoft.com/office/drawing/2014/main" id="{9BC4C63D-0B47-9144-9415-DAF6FC51570C}"/>
              </a:ext>
            </a:extLst>
          </p:cNvPr>
          <p:cNvCxnSpPr>
            <a:cxnSpLocks/>
          </p:cNvCxnSpPr>
          <p:nvPr/>
        </p:nvCxnSpPr>
        <p:spPr>
          <a:xfrm>
            <a:off x="465221" y="6038279"/>
            <a:ext cx="9014063" cy="0"/>
          </a:xfrm>
          <a:prstGeom prst="line">
            <a:avLst/>
          </a:prstGeom>
          <a:ln w="12700">
            <a:solidFill>
              <a:srgbClr val="00468B"/>
            </a:solidFill>
          </a:ln>
        </p:spPr>
        <p:style>
          <a:lnRef idx="1">
            <a:schemeClr val="accent1"/>
          </a:lnRef>
          <a:fillRef idx="0">
            <a:schemeClr val="accent1"/>
          </a:fillRef>
          <a:effectRef idx="0">
            <a:schemeClr val="accent1"/>
          </a:effectRef>
          <a:fontRef idx="minor">
            <a:schemeClr val="tx1"/>
          </a:fontRef>
        </p:style>
      </p:cxnSp>
      <p:sp>
        <p:nvSpPr>
          <p:cNvPr id="113" name="Text Placeholder 9">
            <a:extLst>
              <a:ext uri="{FF2B5EF4-FFF2-40B4-BE49-F238E27FC236}">
                <a16:creationId xmlns:a16="http://schemas.microsoft.com/office/drawing/2014/main" id="{DCE7D534-73ED-3048-AA7B-8C6259C8314B}"/>
              </a:ext>
            </a:extLst>
          </p:cNvPr>
          <p:cNvSpPr>
            <a:spLocks noGrp="1"/>
          </p:cNvSpPr>
          <p:nvPr>
            <p:ph type="body" sz="quarter" idx="42" hasCustomPrompt="1"/>
          </p:nvPr>
        </p:nvSpPr>
        <p:spPr>
          <a:xfrm>
            <a:off x="471571" y="5855399"/>
            <a:ext cx="5434932" cy="182880"/>
          </a:xfrm>
          <a:prstGeom prst="rect">
            <a:avLst/>
          </a:prstGeom>
        </p:spPr>
        <p:txBody>
          <a:bodyPr lIns="0" rIns="0" anchor="b" anchorCtr="0"/>
          <a:lstStyle>
            <a:lvl1pPr marL="0" indent="0" algn="l">
              <a:buNone/>
              <a:defRPr sz="900" b="1" i="0">
                <a:solidFill>
                  <a:srgbClr val="00468B"/>
                </a:solidFill>
                <a:latin typeface="Arial Narrow" panose="020B0604020202020204" pitchFamily="34" charset="0"/>
                <a:cs typeface="Arial Narrow" panose="020B0604020202020204" pitchFamily="34" charset="0"/>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120" name="Text Placeholder 3">
            <a:extLst>
              <a:ext uri="{FF2B5EF4-FFF2-40B4-BE49-F238E27FC236}">
                <a16:creationId xmlns:a16="http://schemas.microsoft.com/office/drawing/2014/main" id="{19D1A364-9399-C641-804B-91D3AE83DFF5}"/>
              </a:ext>
            </a:extLst>
          </p:cNvPr>
          <p:cNvSpPr>
            <a:spLocks noGrp="1"/>
          </p:cNvSpPr>
          <p:nvPr>
            <p:ph type="body" sz="quarter" idx="43" hasCustomPrompt="1"/>
          </p:nvPr>
        </p:nvSpPr>
        <p:spPr>
          <a:xfrm>
            <a:off x="465219" y="6108032"/>
            <a:ext cx="1748592" cy="389021"/>
          </a:xfrm>
          <a:prstGeom prst="rect">
            <a:avLst/>
          </a:prstGeom>
          <a:solidFill>
            <a:srgbClr val="5AA3D2"/>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125" name="Text Placeholder 3">
            <a:extLst>
              <a:ext uri="{FF2B5EF4-FFF2-40B4-BE49-F238E27FC236}">
                <a16:creationId xmlns:a16="http://schemas.microsoft.com/office/drawing/2014/main" id="{64FC1F35-A57D-FA43-B75F-C31F796D871A}"/>
              </a:ext>
            </a:extLst>
          </p:cNvPr>
          <p:cNvSpPr>
            <a:spLocks noGrp="1"/>
          </p:cNvSpPr>
          <p:nvPr>
            <p:ph type="body" sz="quarter" idx="44" hasCustomPrompt="1"/>
          </p:nvPr>
        </p:nvSpPr>
        <p:spPr>
          <a:xfrm>
            <a:off x="7720263" y="6108032"/>
            <a:ext cx="1748592" cy="389021"/>
          </a:xfrm>
          <a:prstGeom prst="rect">
            <a:avLst/>
          </a:prstGeom>
          <a:solidFill>
            <a:srgbClr val="5AA3D2"/>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126" name="Text Placeholder 3">
            <a:extLst>
              <a:ext uri="{FF2B5EF4-FFF2-40B4-BE49-F238E27FC236}">
                <a16:creationId xmlns:a16="http://schemas.microsoft.com/office/drawing/2014/main" id="{5DEC85D4-8000-6D40-966B-B29D4779295F}"/>
              </a:ext>
            </a:extLst>
          </p:cNvPr>
          <p:cNvSpPr>
            <a:spLocks noGrp="1"/>
          </p:cNvSpPr>
          <p:nvPr>
            <p:ph type="body" sz="quarter" idx="45" hasCustomPrompt="1"/>
          </p:nvPr>
        </p:nvSpPr>
        <p:spPr>
          <a:xfrm>
            <a:off x="5906502" y="6108032"/>
            <a:ext cx="1748592" cy="389021"/>
          </a:xfrm>
          <a:prstGeom prst="rect">
            <a:avLst/>
          </a:prstGeom>
          <a:solidFill>
            <a:srgbClr val="5AA3D2"/>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127" name="Text Placeholder 3">
            <a:extLst>
              <a:ext uri="{FF2B5EF4-FFF2-40B4-BE49-F238E27FC236}">
                <a16:creationId xmlns:a16="http://schemas.microsoft.com/office/drawing/2014/main" id="{61A0EF53-2539-764E-A252-84E34E15446F}"/>
              </a:ext>
            </a:extLst>
          </p:cNvPr>
          <p:cNvSpPr>
            <a:spLocks noGrp="1"/>
          </p:cNvSpPr>
          <p:nvPr>
            <p:ph type="body" sz="quarter" idx="46" hasCustomPrompt="1"/>
          </p:nvPr>
        </p:nvSpPr>
        <p:spPr>
          <a:xfrm>
            <a:off x="4092741" y="6108032"/>
            <a:ext cx="1748592" cy="389021"/>
          </a:xfrm>
          <a:prstGeom prst="rect">
            <a:avLst/>
          </a:prstGeom>
          <a:solidFill>
            <a:srgbClr val="5AA3D2"/>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128" name="Text Placeholder 3">
            <a:extLst>
              <a:ext uri="{FF2B5EF4-FFF2-40B4-BE49-F238E27FC236}">
                <a16:creationId xmlns:a16="http://schemas.microsoft.com/office/drawing/2014/main" id="{0BF15B6C-8152-1E47-B26C-6794A0515F24}"/>
              </a:ext>
            </a:extLst>
          </p:cNvPr>
          <p:cNvSpPr>
            <a:spLocks noGrp="1"/>
          </p:cNvSpPr>
          <p:nvPr>
            <p:ph type="body" sz="quarter" idx="47" hasCustomPrompt="1"/>
          </p:nvPr>
        </p:nvSpPr>
        <p:spPr>
          <a:xfrm>
            <a:off x="2278980" y="6108032"/>
            <a:ext cx="1748592" cy="389021"/>
          </a:xfrm>
          <a:prstGeom prst="rect">
            <a:avLst/>
          </a:prstGeom>
          <a:solidFill>
            <a:srgbClr val="5AA3D2"/>
          </a:solidFill>
        </p:spPr>
        <p:txBody>
          <a:bodyPr lIns="0" tIns="0" rIns="0" bIns="0" anchor="ctr"/>
          <a:lstStyle>
            <a:lvl1pPr marL="0" indent="0" algn="ctr">
              <a:buNone/>
              <a:defRPr sz="900" b="1">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dirty="0"/>
              <a:t>First name </a:t>
            </a:r>
            <a:r>
              <a:rPr lang="en-US" dirty="0" err="1"/>
              <a:t>Lastname</a:t>
            </a:r>
            <a:endParaRPr lang="en-US" dirty="0"/>
          </a:p>
        </p:txBody>
      </p:sp>
      <p:sp>
        <p:nvSpPr>
          <p:cNvPr id="35" name="Title Placeholder 16">
            <a:extLst>
              <a:ext uri="{FF2B5EF4-FFF2-40B4-BE49-F238E27FC236}">
                <a16:creationId xmlns:a16="http://schemas.microsoft.com/office/drawing/2014/main" id="{A21B7F0B-BFC2-4349-87E4-E89487665C4B}"/>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cxnSp>
        <p:nvCxnSpPr>
          <p:cNvPr id="36" name="Straight Connector 35">
            <a:extLst>
              <a:ext uri="{FF2B5EF4-FFF2-40B4-BE49-F238E27FC236}">
                <a16:creationId xmlns:a16="http://schemas.microsoft.com/office/drawing/2014/main" id="{DB686F04-578D-43F4-B78F-D328ED127DBD}"/>
              </a:ext>
            </a:extLst>
          </p:cNvPr>
          <p:cNvCxnSpPr>
            <a:cxnSpLocks/>
            <a:stCxn id="82" idx="2"/>
            <a:endCxn id="111" idx="0"/>
          </p:cNvCxnSpPr>
          <p:nvPr/>
        </p:nvCxnSpPr>
        <p:spPr>
          <a:xfrm>
            <a:off x="1467852" y="4034589"/>
            <a:ext cx="0" cy="248653"/>
          </a:xfrm>
          <a:prstGeom prst="line">
            <a:avLst/>
          </a:prstGeom>
          <a:ln w="15875">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83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ngle bio long form with contac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1" name="Picture Placeholder 11">
            <a:extLst>
              <a:ext uri="{FF2B5EF4-FFF2-40B4-BE49-F238E27FC236}">
                <a16:creationId xmlns:a16="http://schemas.microsoft.com/office/drawing/2014/main" id="{9F96D7A5-7577-C24E-A943-01A87186C97E}"/>
              </a:ext>
            </a:extLst>
          </p:cNvPr>
          <p:cNvSpPr>
            <a:spLocks noGrp="1"/>
          </p:cNvSpPr>
          <p:nvPr>
            <p:ph type="pic" sz="quarter" idx="16" hasCustomPrompt="1"/>
          </p:nvPr>
        </p:nvSpPr>
        <p:spPr>
          <a:xfrm>
            <a:off x="464310" y="2086336"/>
            <a:ext cx="1170213" cy="1170212"/>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13" name="Text Placeholder 3">
            <a:extLst>
              <a:ext uri="{FF2B5EF4-FFF2-40B4-BE49-F238E27FC236}">
                <a16:creationId xmlns:a16="http://schemas.microsoft.com/office/drawing/2014/main" id="{62D74A61-D029-6D4D-8CD6-B36E1C88A688}"/>
              </a:ext>
            </a:extLst>
          </p:cNvPr>
          <p:cNvSpPr>
            <a:spLocks noGrp="1"/>
          </p:cNvSpPr>
          <p:nvPr>
            <p:ph type="body" sz="quarter" idx="12" hasCustomPrompt="1"/>
          </p:nvPr>
        </p:nvSpPr>
        <p:spPr>
          <a:xfrm>
            <a:off x="472825" y="3329071"/>
            <a:ext cx="1773070" cy="256340"/>
          </a:xfrm>
          <a:prstGeom prst="rect">
            <a:avLst/>
          </a:prstGeom>
        </p:spPr>
        <p:txBody>
          <a:bodyPr lIns="0"/>
          <a:lstStyle>
            <a:lvl1pPr marL="0" indent="0">
              <a:lnSpc>
                <a:spcPts val="1300"/>
              </a:lnSpc>
              <a:buClr>
                <a:srgbClr val="5AA3D2"/>
              </a:buClr>
              <a:buFont typeface="Arial" panose="020B0604020202020204" pitchFamily="34" charset="0"/>
              <a:buNone/>
              <a:tabLst/>
              <a:defRPr sz="105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3" name="Text Placeholder 2">
            <a:extLst>
              <a:ext uri="{FF2B5EF4-FFF2-40B4-BE49-F238E27FC236}">
                <a16:creationId xmlns:a16="http://schemas.microsoft.com/office/drawing/2014/main" id="{708C8E72-73F3-214B-B45B-DD28CCCBB369}"/>
              </a:ext>
            </a:extLst>
          </p:cNvPr>
          <p:cNvSpPr>
            <a:spLocks noGrp="1"/>
          </p:cNvSpPr>
          <p:nvPr>
            <p:ph type="body" sz="quarter" idx="18" hasCustomPrompt="1"/>
          </p:nvPr>
        </p:nvSpPr>
        <p:spPr>
          <a:xfrm>
            <a:off x="2414588" y="2044700"/>
            <a:ext cx="4740191" cy="4805279"/>
          </a:xfrm>
          <a:prstGeom prst="rect">
            <a:avLst/>
          </a:prstGeom>
        </p:spPr>
        <p:txBody>
          <a:bodyPr lIns="0" tIns="0" rIns="0" bIns="0"/>
          <a:lstStyle>
            <a:lvl1pPr marL="0" indent="0">
              <a:lnSpc>
                <a:spcPts val="1300"/>
              </a:lnSpc>
              <a:spcBef>
                <a:spcPts val="400"/>
              </a:spcBef>
              <a:spcAft>
                <a:spcPts val="0"/>
              </a:spcAft>
              <a:buNone/>
              <a:defRPr sz="1050"/>
            </a:lvl1pPr>
          </a:lstStyle>
          <a:p>
            <a:pPr fontAlgn="base">
              <a:spcAft>
                <a:spcPts val="300"/>
              </a:spcAft>
            </a:pPr>
            <a:r>
              <a:rPr lang="en-US" dirty="0" err="1"/>
              <a:t>Firstname</a:t>
            </a:r>
            <a:r>
              <a:rPr lang="en-US" dirty="0"/>
              <a:t> </a:t>
            </a:r>
            <a:r>
              <a:rPr lang="en-US" dirty="0" err="1"/>
              <a:t>Lastname</a:t>
            </a:r>
            <a:r>
              <a:rPr lang="en-US" dirty="0"/>
              <a:t> joined Mesirow Financial in [year] as a [role].</a:t>
            </a:r>
          </a:p>
          <a:p>
            <a:pPr fontAlgn="base">
              <a:spcAft>
                <a:spcPts val="300"/>
              </a:spcAft>
            </a:pPr>
            <a:r>
              <a:rPr lang="en-US" dirty="0"/>
              <a:t>Previous work experience / accomplishments / education</a:t>
            </a:r>
          </a:p>
        </p:txBody>
      </p:sp>
      <p:sp>
        <p:nvSpPr>
          <p:cNvPr id="20" name="Text Placeholder 2">
            <a:extLst>
              <a:ext uri="{FF2B5EF4-FFF2-40B4-BE49-F238E27FC236}">
                <a16:creationId xmlns:a16="http://schemas.microsoft.com/office/drawing/2014/main" id="{23E900E2-3951-C94F-B5D7-4E1C218FCB83}"/>
              </a:ext>
            </a:extLst>
          </p:cNvPr>
          <p:cNvSpPr>
            <a:spLocks noGrp="1"/>
          </p:cNvSpPr>
          <p:nvPr>
            <p:ph type="body" sz="quarter" idx="19" hasCustomPrompt="1"/>
          </p:nvPr>
        </p:nvSpPr>
        <p:spPr>
          <a:xfrm>
            <a:off x="7523748" y="2012617"/>
            <a:ext cx="1941095" cy="1356226"/>
          </a:xfrm>
          <a:prstGeom prst="rect">
            <a:avLst/>
          </a:prstGeom>
        </p:spPr>
        <p:txBody>
          <a:bodyPr lIns="0" tIns="0" rIns="0"/>
          <a:lstStyle>
            <a:lvl1pPr marL="0" marR="0" indent="0" algn="l" defTabSz="173038" rtl="0" eaLnBrk="1" fontAlgn="auto" latinLnBrk="0" hangingPunct="1">
              <a:lnSpc>
                <a:spcPts val="1300"/>
              </a:lnSpc>
              <a:spcBef>
                <a:spcPts val="0"/>
              </a:spcBef>
              <a:spcAft>
                <a:spcPts val="0"/>
              </a:spcAft>
              <a:buClr>
                <a:srgbClr val="00B5D1"/>
              </a:buClr>
              <a:buSzTx/>
              <a:buFont typeface="Arial" panose="020B0604020202020204" pitchFamily="34" charset="0"/>
              <a:buNone/>
              <a:tabLst/>
              <a:defRPr sz="900">
                <a:solidFill>
                  <a:srgbClr val="00468B"/>
                </a:solidFill>
              </a:defRPr>
            </a:lvl1pPr>
          </a:lstStyle>
          <a:p>
            <a:pPr marL="0" marR="0" lvl="0" indent="0" algn="l" defTabSz="173038" rtl="0" eaLnBrk="1" fontAlgn="auto" latinLnBrk="0" hangingPunct="1">
              <a:lnSpc>
                <a:spcPts val="1300"/>
              </a:lnSpc>
              <a:spcBef>
                <a:spcPts val="0"/>
              </a:spcBef>
              <a:spcAft>
                <a:spcPts val="0"/>
              </a:spcAft>
              <a:buClr>
                <a:srgbClr val="00B5D1"/>
              </a:buClr>
              <a:buSzTx/>
              <a:buFont typeface="Arial" panose="020B0604020202020204" pitchFamily="34" charset="0"/>
              <a:buNone/>
              <a:tabLst/>
              <a:defRPr/>
            </a:pPr>
            <a:r>
              <a:rPr lang="en-US" dirty="0"/>
              <a:t>Address</a:t>
            </a:r>
            <a:br>
              <a:rPr lang="en-US" dirty="0"/>
            </a:br>
            <a:r>
              <a:rPr lang="en-US" dirty="0"/>
              <a:t>Address</a:t>
            </a:r>
            <a:br>
              <a:rPr lang="en-US" dirty="0"/>
            </a:br>
            <a:r>
              <a:rPr lang="en-US" dirty="0"/>
              <a:t>Address</a:t>
            </a:r>
            <a:br>
              <a:rPr lang="en-US" dirty="0"/>
            </a:br>
            <a:br>
              <a:rPr lang="en-US" dirty="0"/>
            </a:br>
            <a:r>
              <a:rPr lang="en-US" dirty="0"/>
              <a:t>T  0</a:t>
            </a:r>
            <a:r>
              <a:rPr kumimoji="0" lang="en-US" sz="900" b="0" i="0" u="none" strike="noStrike" kern="1200" cap="none" spc="0" normalizeH="0" baseline="0" noProof="0" dirty="0">
                <a:ln>
                  <a:noFill/>
                </a:ln>
                <a:solidFill>
                  <a:srgbClr val="00468B"/>
                </a:solidFill>
                <a:effectLst/>
                <a:uLnTx/>
                <a:uFillTx/>
                <a:latin typeface="Arial" panose="020B0604020202020204" pitchFamily="34" charset="0"/>
                <a:ea typeface="+mn-ea"/>
                <a:cs typeface="Arial" panose="020B0604020202020204" pitchFamily="34" charset="0"/>
              </a:rPr>
              <a:t>000.000.0000</a:t>
            </a:r>
          </a:p>
          <a:p>
            <a:pPr marL="0" lvl="0" indent="0" defTabSz="173038">
              <a:lnSpc>
                <a:spcPts val="1300"/>
              </a:lnSpc>
              <a:spcBef>
                <a:spcPts val="0"/>
              </a:spcBef>
              <a:buNone/>
              <a:defRPr/>
            </a:pPr>
            <a:r>
              <a:rPr kumimoji="0" lang="en-US" sz="900" b="0" i="0" u="none" strike="noStrike" kern="1200" cap="none" spc="0" normalizeH="0" baseline="0" noProof="0" dirty="0">
                <a:ln>
                  <a:noFill/>
                </a:ln>
                <a:solidFill>
                  <a:srgbClr val="00468B"/>
                </a:solidFill>
                <a:effectLst/>
                <a:uLnTx/>
                <a:uFillTx/>
                <a:latin typeface="Arial" panose="020B0604020202020204" pitchFamily="34" charset="0"/>
                <a:ea typeface="+mn-ea"/>
                <a:cs typeface="Arial" panose="020B0604020202020204" pitchFamily="34" charset="0"/>
              </a:rPr>
              <a:t>C  </a:t>
            </a:r>
            <a:r>
              <a:rPr lang="en-US" sz="900" dirty="0">
                <a:solidFill>
                  <a:srgbClr val="00468B"/>
                </a:solidFill>
              </a:rPr>
              <a:t>000.000.0000</a:t>
            </a:r>
          </a:p>
          <a:p>
            <a:pPr marL="0" marR="0" lvl="0" indent="0" algn="l" defTabSz="173038" rtl="0" eaLnBrk="1" fontAlgn="auto" latinLnBrk="0" hangingPunct="1">
              <a:lnSpc>
                <a:spcPts val="1300"/>
              </a:lnSpc>
              <a:spcBef>
                <a:spcPts val="0"/>
              </a:spcBef>
              <a:spcAft>
                <a:spcPts val="0"/>
              </a:spcAft>
              <a:buClr>
                <a:srgbClr val="00B5D1"/>
              </a:buClr>
              <a:buSzTx/>
              <a:buFont typeface="Arial" panose="020B0604020202020204" pitchFamily="34" charset="0"/>
              <a:buNone/>
              <a:tabLst/>
              <a:defRPr/>
            </a:pPr>
            <a:r>
              <a:rPr kumimoji="0" lang="en-US" sz="900" b="0" i="0" u="none" strike="noStrike" kern="1200" cap="none" spc="0" normalizeH="0" baseline="0" noProof="0" dirty="0">
                <a:ln>
                  <a:noFill/>
                </a:ln>
                <a:solidFill>
                  <a:srgbClr val="00468B"/>
                </a:solidFill>
                <a:effectLst/>
                <a:uLnTx/>
                <a:uFillTx/>
                <a:latin typeface="Arial" panose="020B0604020202020204" pitchFamily="34" charset="0"/>
                <a:ea typeface="+mn-ea"/>
                <a:cs typeface="Arial" panose="020B0604020202020204" pitchFamily="34" charset="0"/>
              </a:rPr>
              <a:t>E	</a:t>
            </a:r>
            <a:r>
              <a:rPr kumimoji="0" lang="en-US" sz="900" b="0" i="0" u="none" strike="noStrike" kern="1200" cap="none" spc="0" normalizeH="0" baseline="0" noProof="0" dirty="0" err="1">
                <a:ln>
                  <a:noFill/>
                </a:ln>
                <a:solidFill>
                  <a:srgbClr val="00468B"/>
                </a:solidFill>
                <a:effectLst/>
                <a:uLnTx/>
                <a:uFillTx/>
                <a:latin typeface="Arial" panose="020B0604020202020204" pitchFamily="34" charset="0"/>
                <a:ea typeface="+mn-ea"/>
                <a:cs typeface="Arial" panose="020B0604020202020204" pitchFamily="34" charset="0"/>
              </a:rPr>
              <a:t>flastname@mesirowfinancial.com</a:t>
            </a:r>
            <a:endParaRPr kumimoji="0" lang="en-US" sz="900" b="0" i="0" u="none" strike="noStrike" kern="1200" cap="none" spc="0" normalizeH="0" baseline="0" noProof="0" dirty="0">
              <a:ln>
                <a:noFill/>
              </a:ln>
              <a:solidFill>
                <a:srgbClr val="00468B"/>
              </a:solidFill>
              <a:effectLst/>
              <a:uLnTx/>
              <a:uFillTx/>
              <a:latin typeface="Arial" panose="020B0604020202020204" pitchFamily="34" charset="0"/>
              <a:ea typeface="+mn-ea"/>
              <a:cs typeface="Arial" panose="020B0604020202020204" pitchFamily="34" charset="0"/>
            </a:endParaRPr>
          </a:p>
          <a:p>
            <a:pPr fontAlgn="base">
              <a:spcAft>
                <a:spcPts val="300"/>
              </a:spcAft>
            </a:pPr>
            <a:endParaRPr lang="en-US" dirty="0"/>
          </a:p>
          <a:p>
            <a:pPr fontAlgn="base">
              <a:spcAft>
                <a:spcPts val="300"/>
              </a:spcAft>
            </a:pPr>
            <a:endParaRPr lang="en-US" dirty="0"/>
          </a:p>
        </p:txBody>
      </p:sp>
      <p:sp>
        <p:nvSpPr>
          <p:cNvPr id="22" name="Text Placeholder 2">
            <a:extLst>
              <a:ext uri="{FF2B5EF4-FFF2-40B4-BE49-F238E27FC236}">
                <a16:creationId xmlns:a16="http://schemas.microsoft.com/office/drawing/2014/main" id="{8F8276DB-E084-0A42-B396-E0ADE9A8C704}"/>
              </a:ext>
            </a:extLst>
          </p:cNvPr>
          <p:cNvSpPr>
            <a:spLocks noGrp="1"/>
          </p:cNvSpPr>
          <p:nvPr>
            <p:ph type="body" sz="quarter" idx="20" hasCustomPrompt="1"/>
          </p:nvPr>
        </p:nvSpPr>
        <p:spPr>
          <a:xfrm>
            <a:off x="465472" y="3597442"/>
            <a:ext cx="1780423" cy="966537"/>
          </a:xfrm>
          <a:prstGeom prst="rect">
            <a:avLst/>
          </a:prstGeom>
        </p:spPr>
        <p:txBody>
          <a:bodyPr lIns="0" rIns="0"/>
          <a:lstStyle>
            <a:lvl1pPr marL="0" indent="0">
              <a:lnSpc>
                <a:spcPts val="1300"/>
              </a:lnSpc>
              <a:spcBef>
                <a:spcPts val="0"/>
              </a:spcBef>
              <a:spcAft>
                <a:spcPts val="0"/>
              </a:spcAft>
              <a:buNone/>
              <a:defRPr sz="1050">
                <a:solidFill>
                  <a:srgbClr val="00468B"/>
                </a:solidFill>
              </a:defRPr>
            </a:lvl1pPr>
          </a:lstStyle>
          <a:p>
            <a:pPr fontAlgn="base">
              <a:spcAft>
                <a:spcPts val="300"/>
              </a:spcAft>
            </a:pPr>
            <a:r>
              <a:rPr lang="en-US" dirty="0"/>
              <a:t>Title</a:t>
            </a:r>
            <a:br>
              <a:rPr lang="en-US" dirty="0"/>
            </a:br>
            <a:r>
              <a:rPr lang="en-US" dirty="0"/>
              <a:t>Line of Business</a:t>
            </a:r>
          </a:p>
        </p:txBody>
      </p:sp>
      <p:sp>
        <p:nvSpPr>
          <p:cNvPr id="23" name="Text Placeholder 3">
            <a:extLst>
              <a:ext uri="{FF2B5EF4-FFF2-40B4-BE49-F238E27FC236}">
                <a16:creationId xmlns:a16="http://schemas.microsoft.com/office/drawing/2014/main" id="{BEEA6BE0-0AF6-7A42-94A2-262379172A61}"/>
              </a:ext>
            </a:extLst>
          </p:cNvPr>
          <p:cNvSpPr>
            <a:spLocks noGrp="1"/>
          </p:cNvSpPr>
          <p:nvPr>
            <p:ph type="body" sz="quarter" idx="13" hasCustomPrompt="1"/>
          </p:nvPr>
        </p:nvSpPr>
        <p:spPr>
          <a:xfrm>
            <a:off x="472825" y="7066880"/>
            <a:ext cx="9112333"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24" name="Text Placeholder 2">
            <a:extLst>
              <a:ext uri="{FF2B5EF4-FFF2-40B4-BE49-F238E27FC236}">
                <a16:creationId xmlns:a16="http://schemas.microsoft.com/office/drawing/2014/main" id="{F5265DC0-5CCB-5240-84EB-B32A039CFA3B}"/>
              </a:ext>
            </a:extLst>
          </p:cNvPr>
          <p:cNvSpPr>
            <a:spLocks noGrp="1"/>
          </p:cNvSpPr>
          <p:nvPr>
            <p:ph type="body" sz="quarter" idx="21" hasCustomPrompt="1"/>
          </p:nvPr>
        </p:nvSpPr>
        <p:spPr>
          <a:xfrm>
            <a:off x="7523748" y="3621506"/>
            <a:ext cx="1941095" cy="1356226"/>
          </a:xfrm>
          <a:prstGeom prst="rect">
            <a:avLst/>
          </a:prstGeom>
        </p:spPr>
        <p:txBody>
          <a:bodyPr lIns="0" tIns="0" rIns="0"/>
          <a:lstStyle>
            <a:lvl1pPr marL="0" marR="0" indent="0" algn="l" defTabSz="173038" rtl="0" eaLnBrk="1" fontAlgn="auto" latinLnBrk="0" hangingPunct="1">
              <a:lnSpc>
                <a:spcPts val="1300"/>
              </a:lnSpc>
              <a:spcBef>
                <a:spcPts val="0"/>
              </a:spcBef>
              <a:spcAft>
                <a:spcPts val="0"/>
              </a:spcAft>
              <a:buClr>
                <a:srgbClr val="00B5D1"/>
              </a:buClr>
              <a:buSzTx/>
              <a:buFont typeface="Arial" panose="020B0604020202020204" pitchFamily="34" charset="0"/>
              <a:buNone/>
              <a:tabLst/>
              <a:defRPr sz="900" b="1">
                <a:solidFill>
                  <a:srgbClr val="00468B"/>
                </a:solidFill>
              </a:defRPr>
            </a:lvl1pPr>
          </a:lstStyle>
          <a:p>
            <a:pPr marL="0" marR="0" lvl="0" indent="0" algn="l" defTabSz="173038" rtl="0" eaLnBrk="1" fontAlgn="auto" latinLnBrk="0" hangingPunct="1">
              <a:lnSpc>
                <a:spcPts val="1300"/>
              </a:lnSpc>
              <a:spcBef>
                <a:spcPts val="0"/>
              </a:spcBef>
              <a:spcAft>
                <a:spcPts val="0"/>
              </a:spcAft>
              <a:buClr>
                <a:srgbClr val="00B5D1"/>
              </a:buClr>
              <a:buSzTx/>
              <a:buFont typeface="Arial" panose="020B0604020202020204" pitchFamily="34" charset="0"/>
              <a:buNone/>
              <a:tabLst/>
              <a:defRPr/>
            </a:pPr>
            <a:r>
              <a:rPr lang="en-US" dirty="0"/>
              <a:t>Education</a:t>
            </a:r>
          </a:p>
          <a:p>
            <a:pPr marL="0" marR="0" lvl="0" indent="0" algn="l" defTabSz="173038" rtl="0" eaLnBrk="1" fontAlgn="auto" latinLnBrk="0" hangingPunct="1">
              <a:lnSpc>
                <a:spcPts val="1300"/>
              </a:lnSpc>
              <a:spcBef>
                <a:spcPts val="0"/>
              </a:spcBef>
              <a:spcAft>
                <a:spcPts val="0"/>
              </a:spcAft>
              <a:buClr>
                <a:srgbClr val="00B5D1"/>
              </a:buClr>
              <a:buSzTx/>
              <a:buFont typeface="Arial" panose="020B0604020202020204" pitchFamily="34" charset="0"/>
              <a:buNone/>
              <a:tabLst/>
              <a:defRPr/>
            </a:pPr>
            <a:endParaRPr lang="en-US" dirty="0"/>
          </a:p>
          <a:p>
            <a:pPr marL="0" marR="0" lvl="0" indent="0" algn="l" defTabSz="173038" rtl="0" eaLnBrk="1" fontAlgn="auto" latinLnBrk="0" hangingPunct="1">
              <a:lnSpc>
                <a:spcPts val="1300"/>
              </a:lnSpc>
              <a:spcBef>
                <a:spcPts val="0"/>
              </a:spcBef>
              <a:spcAft>
                <a:spcPts val="0"/>
              </a:spcAft>
              <a:buClr>
                <a:srgbClr val="00B5D1"/>
              </a:buClr>
              <a:buSzTx/>
              <a:buFont typeface="Arial" panose="020B0604020202020204" pitchFamily="34" charset="0"/>
              <a:buNone/>
              <a:tabLst/>
              <a:defRPr/>
            </a:pPr>
            <a:endParaRPr lang="en-US" dirty="0"/>
          </a:p>
          <a:p>
            <a:pPr marL="0" marR="0" lvl="0" indent="0" algn="l" defTabSz="173038" rtl="0" eaLnBrk="1" fontAlgn="auto" latinLnBrk="0" hangingPunct="1">
              <a:lnSpc>
                <a:spcPts val="1300"/>
              </a:lnSpc>
              <a:spcBef>
                <a:spcPts val="0"/>
              </a:spcBef>
              <a:spcAft>
                <a:spcPts val="0"/>
              </a:spcAft>
              <a:buClr>
                <a:srgbClr val="00B5D1"/>
              </a:buClr>
              <a:buSzTx/>
              <a:buFont typeface="Arial" panose="020B0604020202020204" pitchFamily="34" charset="0"/>
              <a:buNone/>
              <a:tabLst/>
              <a:defRPr/>
            </a:pPr>
            <a:endParaRPr lang="en-US" dirty="0"/>
          </a:p>
          <a:p>
            <a:pPr marL="0" marR="0" lvl="0" indent="0" algn="l" defTabSz="173038" rtl="0" eaLnBrk="1" fontAlgn="auto" latinLnBrk="0" hangingPunct="1">
              <a:lnSpc>
                <a:spcPts val="1300"/>
              </a:lnSpc>
              <a:spcBef>
                <a:spcPts val="0"/>
              </a:spcBef>
              <a:spcAft>
                <a:spcPts val="0"/>
              </a:spcAft>
              <a:buClr>
                <a:srgbClr val="00B5D1"/>
              </a:buClr>
              <a:buSzTx/>
              <a:buFont typeface="Arial" panose="020B0604020202020204" pitchFamily="34" charset="0"/>
              <a:buNone/>
              <a:tabLst/>
              <a:defRPr/>
            </a:pPr>
            <a:endParaRPr lang="en-US" dirty="0"/>
          </a:p>
          <a:p>
            <a:pPr marL="0" marR="0" lvl="0" indent="0" algn="l" defTabSz="173038" rtl="0" eaLnBrk="1" fontAlgn="auto" latinLnBrk="0" hangingPunct="1">
              <a:lnSpc>
                <a:spcPts val="1300"/>
              </a:lnSpc>
              <a:spcBef>
                <a:spcPts val="0"/>
              </a:spcBef>
              <a:spcAft>
                <a:spcPts val="0"/>
              </a:spcAft>
              <a:buClr>
                <a:srgbClr val="00B5D1"/>
              </a:buClr>
              <a:buSzTx/>
              <a:buFont typeface="Arial" panose="020B0604020202020204" pitchFamily="34" charset="0"/>
              <a:buNone/>
              <a:tabLst/>
              <a:defRPr/>
            </a:pPr>
            <a:r>
              <a:rPr lang="en-US" dirty="0"/>
              <a:t>Profile</a:t>
            </a:r>
          </a:p>
        </p:txBody>
      </p:sp>
      <p:sp>
        <p:nvSpPr>
          <p:cNvPr id="14" name="Title Placeholder 16">
            <a:extLst>
              <a:ext uri="{FF2B5EF4-FFF2-40B4-BE49-F238E27FC236}">
                <a16:creationId xmlns:a16="http://schemas.microsoft.com/office/drawing/2014/main" id="{F8291ACC-EED1-47A8-B174-808BB98EA4D2}"/>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281405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ios 1-3 on p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23" name="Text Placeholder 3">
            <a:extLst>
              <a:ext uri="{FF2B5EF4-FFF2-40B4-BE49-F238E27FC236}">
                <a16:creationId xmlns:a16="http://schemas.microsoft.com/office/drawing/2014/main" id="{BEEA6BE0-0AF6-7A42-94A2-262379172A61}"/>
              </a:ext>
            </a:extLst>
          </p:cNvPr>
          <p:cNvSpPr>
            <a:spLocks noGrp="1"/>
          </p:cNvSpPr>
          <p:nvPr>
            <p:ph type="body" sz="quarter" idx="13" hasCustomPrompt="1"/>
          </p:nvPr>
        </p:nvSpPr>
        <p:spPr>
          <a:xfrm>
            <a:off x="472825" y="7210925"/>
            <a:ext cx="9056186" cy="128337"/>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8" name="Picture Placeholder 11">
            <a:extLst>
              <a:ext uri="{FF2B5EF4-FFF2-40B4-BE49-F238E27FC236}">
                <a16:creationId xmlns:a16="http://schemas.microsoft.com/office/drawing/2014/main" id="{812DEC5F-ABF0-B440-BBF8-0C52F41A98CE}"/>
              </a:ext>
            </a:extLst>
          </p:cNvPr>
          <p:cNvSpPr>
            <a:spLocks noGrp="1"/>
          </p:cNvSpPr>
          <p:nvPr>
            <p:ph type="pic" sz="quarter" idx="16" hasCustomPrompt="1"/>
          </p:nvPr>
        </p:nvSpPr>
        <p:spPr>
          <a:xfrm>
            <a:off x="432227" y="2078315"/>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19" name="Picture Placeholder 11">
            <a:extLst>
              <a:ext uri="{FF2B5EF4-FFF2-40B4-BE49-F238E27FC236}">
                <a16:creationId xmlns:a16="http://schemas.microsoft.com/office/drawing/2014/main" id="{DB320C40-C619-1A48-842E-0BF7454EB730}"/>
              </a:ext>
            </a:extLst>
          </p:cNvPr>
          <p:cNvSpPr>
            <a:spLocks noGrp="1"/>
          </p:cNvSpPr>
          <p:nvPr>
            <p:ph type="pic" sz="quarter" idx="22" hasCustomPrompt="1"/>
          </p:nvPr>
        </p:nvSpPr>
        <p:spPr>
          <a:xfrm>
            <a:off x="432227" y="3850106"/>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21" name="Picture Placeholder 11">
            <a:extLst>
              <a:ext uri="{FF2B5EF4-FFF2-40B4-BE49-F238E27FC236}">
                <a16:creationId xmlns:a16="http://schemas.microsoft.com/office/drawing/2014/main" id="{169469E5-30B7-C648-99F8-61D74DCD865C}"/>
              </a:ext>
            </a:extLst>
          </p:cNvPr>
          <p:cNvSpPr>
            <a:spLocks noGrp="1"/>
          </p:cNvSpPr>
          <p:nvPr>
            <p:ph type="pic" sz="quarter" idx="23" hasCustomPrompt="1"/>
          </p:nvPr>
        </p:nvSpPr>
        <p:spPr>
          <a:xfrm>
            <a:off x="432227" y="5614736"/>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25" name="Text Placeholder 3">
            <a:extLst>
              <a:ext uri="{FF2B5EF4-FFF2-40B4-BE49-F238E27FC236}">
                <a16:creationId xmlns:a16="http://schemas.microsoft.com/office/drawing/2014/main" id="{287EE317-A321-D749-9A23-98DAD2004549}"/>
              </a:ext>
            </a:extLst>
          </p:cNvPr>
          <p:cNvSpPr>
            <a:spLocks noGrp="1"/>
          </p:cNvSpPr>
          <p:nvPr>
            <p:ph type="body" sz="quarter" idx="12" hasCustomPrompt="1"/>
          </p:nvPr>
        </p:nvSpPr>
        <p:spPr>
          <a:xfrm>
            <a:off x="1331078" y="2133933"/>
            <a:ext cx="5454732" cy="14404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26" name="Text Placeholder 2">
            <a:extLst>
              <a:ext uri="{FF2B5EF4-FFF2-40B4-BE49-F238E27FC236}">
                <a16:creationId xmlns:a16="http://schemas.microsoft.com/office/drawing/2014/main" id="{E35B6C11-59B6-AB4A-8B1C-D3E5B74CA94F}"/>
              </a:ext>
            </a:extLst>
          </p:cNvPr>
          <p:cNvSpPr>
            <a:spLocks noGrp="1"/>
          </p:cNvSpPr>
          <p:nvPr>
            <p:ph type="body" sz="quarter" idx="20" hasCustomPrompt="1"/>
          </p:nvPr>
        </p:nvSpPr>
        <p:spPr>
          <a:xfrm>
            <a:off x="1323724" y="2281988"/>
            <a:ext cx="5470107" cy="164433"/>
          </a:xfrm>
          <a:prstGeom prst="rect">
            <a:avLst/>
          </a:prstGeom>
        </p:spPr>
        <p:txBody>
          <a:bodyPr lIns="0" tIns="0" rIns="0"/>
          <a:lstStyle>
            <a:lvl1pPr marL="0" indent="0">
              <a:lnSpc>
                <a:spcPts val="1300"/>
              </a:lnSpc>
              <a:spcBef>
                <a:spcPts val="0"/>
              </a:spcBef>
              <a:spcAft>
                <a:spcPts val="0"/>
              </a:spcAft>
              <a:buNone/>
              <a:defRPr sz="900">
                <a:solidFill>
                  <a:srgbClr val="00468B"/>
                </a:solidFill>
              </a:defRPr>
            </a:lvl1pPr>
          </a:lstStyle>
          <a:p>
            <a:pPr fontAlgn="base">
              <a:spcAft>
                <a:spcPts val="300"/>
              </a:spcAft>
            </a:pPr>
            <a:r>
              <a:rPr lang="en-US" dirty="0"/>
              <a:t>Title, Line of Business</a:t>
            </a:r>
          </a:p>
        </p:txBody>
      </p:sp>
      <p:sp>
        <p:nvSpPr>
          <p:cNvPr id="28" name="Text Placeholder 2">
            <a:extLst>
              <a:ext uri="{FF2B5EF4-FFF2-40B4-BE49-F238E27FC236}">
                <a16:creationId xmlns:a16="http://schemas.microsoft.com/office/drawing/2014/main" id="{0C927AF2-F6FD-7C4A-B7F3-B944DB1B1F95}"/>
              </a:ext>
            </a:extLst>
          </p:cNvPr>
          <p:cNvSpPr>
            <a:spLocks noGrp="1"/>
          </p:cNvSpPr>
          <p:nvPr>
            <p:ph type="body" sz="quarter" idx="18" hasCustomPrompt="1"/>
          </p:nvPr>
        </p:nvSpPr>
        <p:spPr>
          <a:xfrm>
            <a:off x="1331746" y="2453776"/>
            <a:ext cx="8189243" cy="1211845"/>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sp>
        <p:nvSpPr>
          <p:cNvPr id="30" name="Text Placeholder 3">
            <a:extLst>
              <a:ext uri="{FF2B5EF4-FFF2-40B4-BE49-F238E27FC236}">
                <a16:creationId xmlns:a16="http://schemas.microsoft.com/office/drawing/2014/main" id="{6F1CDA15-2D29-7A4E-A23A-7281AA24EC84}"/>
              </a:ext>
            </a:extLst>
          </p:cNvPr>
          <p:cNvSpPr>
            <a:spLocks noGrp="1"/>
          </p:cNvSpPr>
          <p:nvPr>
            <p:ph type="body" sz="quarter" idx="24" hasCustomPrompt="1"/>
          </p:nvPr>
        </p:nvSpPr>
        <p:spPr>
          <a:xfrm>
            <a:off x="1331078" y="3867148"/>
            <a:ext cx="5454732" cy="14404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31" name="Text Placeholder 2">
            <a:extLst>
              <a:ext uri="{FF2B5EF4-FFF2-40B4-BE49-F238E27FC236}">
                <a16:creationId xmlns:a16="http://schemas.microsoft.com/office/drawing/2014/main" id="{25DD7E24-039B-454B-BE52-643F76727C7B}"/>
              </a:ext>
            </a:extLst>
          </p:cNvPr>
          <p:cNvSpPr>
            <a:spLocks noGrp="1"/>
          </p:cNvSpPr>
          <p:nvPr>
            <p:ph type="body" sz="quarter" idx="25" hasCustomPrompt="1"/>
          </p:nvPr>
        </p:nvSpPr>
        <p:spPr>
          <a:xfrm>
            <a:off x="1323724" y="4015203"/>
            <a:ext cx="5470107" cy="164433"/>
          </a:xfrm>
          <a:prstGeom prst="rect">
            <a:avLst/>
          </a:prstGeom>
        </p:spPr>
        <p:txBody>
          <a:bodyPr lIns="0" tIns="0" rIns="0"/>
          <a:lstStyle>
            <a:lvl1pPr marL="0" indent="0">
              <a:lnSpc>
                <a:spcPts val="1300"/>
              </a:lnSpc>
              <a:spcBef>
                <a:spcPts val="0"/>
              </a:spcBef>
              <a:spcAft>
                <a:spcPts val="0"/>
              </a:spcAft>
              <a:buNone/>
              <a:defRPr sz="900">
                <a:solidFill>
                  <a:srgbClr val="00468B"/>
                </a:solidFill>
              </a:defRPr>
            </a:lvl1pPr>
          </a:lstStyle>
          <a:p>
            <a:pPr fontAlgn="base">
              <a:spcAft>
                <a:spcPts val="300"/>
              </a:spcAft>
            </a:pPr>
            <a:r>
              <a:rPr lang="en-US" dirty="0"/>
              <a:t>Title, Line of Business</a:t>
            </a:r>
          </a:p>
        </p:txBody>
      </p:sp>
      <p:sp>
        <p:nvSpPr>
          <p:cNvPr id="40" name="Text Placeholder 3">
            <a:extLst>
              <a:ext uri="{FF2B5EF4-FFF2-40B4-BE49-F238E27FC236}">
                <a16:creationId xmlns:a16="http://schemas.microsoft.com/office/drawing/2014/main" id="{4EC23DD6-EEA1-F249-9405-6FF4A3A13A9C}"/>
              </a:ext>
            </a:extLst>
          </p:cNvPr>
          <p:cNvSpPr>
            <a:spLocks noGrp="1"/>
          </p:cNvSpPr>
          <p:nvPr>
            <p:ph type="body" sz="quarter" idx="27" hasCustomPrompt="1"/>
          </p:nvPr>
        </p:nvSpPr>
        <p:spPr>
          <a:xfrm>
            <a:off x="1331078" y="5618747"/>
            <a:ext cx="5454732" cy="14404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41" name="Text Placeholder 2">
            <a:extLst>
              <a:ext uri="{FF2B5EF4-FFF2-40B4-BE49-F238E27FC236}">
                <a16:creationId xmlns:a16="http://schemas.microsoft.com/office/drawing/2014/main" id="{8C241CAB-4551-5B46-8BAD-D7E3DFF5DB0F}"/>
              </a:ext>
            </a:extLst>
          </p:cNvPr>
          <p:cNvSpPr>
            <a:spLocks noGrp="1"/>
          </p:cNvSpPr>
          <p:nvPr>
            <p:ph type="body" sz="quarter" idx="28" hasCustomPrompt="1"/>
          </p:nvPr>
        </p:nvSpPr>
        <p:spPr>
          <a:xfrm>
            <a:off x="1323724" y="5766802"/>
            <a:ext cx="5470107" cy="164433"/>
          </a:xfrm>
          <a:prstGeom prst="rect">
            <a:avLst/>
          </a:prstGeom>
        </p:spPr>
        <p:txBody>
          <a:bodyPr lIns="0" tIns="0" rIns="0"/>
          <a:lstStyle>
            <a:lvl1pPr marL="0" indent="0">
              <a:lnSpc>
                <a:spcPts val="1300"/>
              </a:lnSpc>
              <a:spcBef>
                <a:spcPts val="0"/>
              </a:spcBef>
              <a:spcAft>
                <a:spcPts val="0"/>
              </a:spcAft>
              <a:buNone/>
              <a:defRPr sz="900">
                <a:solidFill>
                  <a:srgbClr val="00468B"/>
                </a:solidFill>
              </a:defRPr>
            </a:lvl1pPr>
          </a:lstStyle>
          <a:p>
            <a:pPr fontAlgn="base">
              <a:spcAft>
                <a:spcPts val="300"/>
              </a:spcAft>
            </a:pPr>
            <a:r>
              <a:rPr lang="en-US" dirty="0"/>
              <a:t>Title, Line of Business</a:t>
            </a:r>
          </a:p>
        </p:txBody>
      </p:sp>
      <p:sp>
        <p:nvSpPr>
          <p:cNvPr id="46" name="Text Placeholder 2">
            <a:extLst>
              <a:ext uri="{FF2B5EF4-FFF2-40B4-BE49-F238E27FC236}">
                <a16:creationId xmlns:a16="http://schemas.microsoft.com/office/drawing/2014/main" id="{05ADB794-D530-A848-B788-0734F439645C}"/>
              </a:ext>
            </a:extLst>
          </p:cNvPr>
          <p:cNvSpPr>
            <a:spLocks noGrp="1"/>
          </p:cNvSpPr>
          <p:nvPr>
            <p:ph type="body" sz="quarter" idx="29" hasCustomPrompt="1"/>
          </p:nvPr>
        </p:nvSpPr>
        <p:spPr>
          <a:xfrm>
            <a:off x="1331746" y="4191001"/>
            <a:ext cx="8189243" cy="1211845"/>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sp>
        <p:nvSpPr>
          <p:cNvPr id="48" name="Text Placeholder 2">
            <a:extLst>
              <a:ext uri="{FF2B5EF4-FFF2-40B4-BE49-F238E27FC236}">
                <a16:creationId xmlns:a16="http://schemas.microsoft.com/office/drawing/2014/main" id="{36E7F230-C858-984A-B0CE-DE0D2B2D1342}"/>
              </a:ext>
            </a:extLst>
          </p:cNvPr>
          <p:cNvSpPr>
            <a:spLocks noGrp="1"/>
          </p:cNvSpPr>
          <p:nvPr>
            <p:ph type="body" sz="quarter" idx="30" hasCustomPrompt="1"/>
          </p:nvPr>
        </p:nvSpPr>
        <p:spPr>
          <a:xfrm>
            <a:off x="1331746" y="5939589"/>
            <a:ext cx="8189243" cy="1211845"/>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sp>
        <p:nvSpPr>
          <p:cNvPr id="22" name="Title Placeholder 16">
            <a:extLst>
              <a:ext uri="{FF2B5EF4-FFF2-40B4-BE49-F238E27FC236}">
                <a16:creationId xmlns:a16="http://schemas.microsoft.com/office/drawing/2014/main" id="{2B151ACD-3B13-4A34-8E8C-E645184E7C9B}"/>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2433034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ios 2-4 on pag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23" name="Text Placeholder 3">
            <a:extLst>
              <a:ext uri="{FF2B5EF4-FFF2-40B4-BE49-F238E27FC236}">
                <a16:creationId xmlns:a16="http://schemas.microsoft.com/office/drawing/2014/main" id="{BEEA6BE0-0AF6-7A42-94A2-262379172A61}"/>
              </a:ext>
            </a:extLst>
          </p:cNvPr>
          <p:cNvSpPr>
            <a:spLocks noGrp="1"/>
          </p:cNvSpPr>
          <p:nvPr>
            <p:ph type="body" sz="quarter" idx="13" hasCustomPrompt="1"/>
          </p:nvPr>
        </p:nvSpPr>
        <p:spPr>
          <a:xfrm>
            <a:off x="472825" y="7210925"/>
            <a:ext cx="9056186" cy="128337"/>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8" name="Picture Placeholder 11">
            <a:extLst>
              <a:ext uri="{FF2B5EF4-FFF2-40B4-BE49-F238E27FC236}">
                <a16:creationId xmlns:a16="http://schemas.microsoft.com/office/drawing/2014/main" id="{812DEC5F-ABF0-B440-BBF8-0C52F41A98CE}"/>
              </a:ext>
            </a:extLst>
          </p:cNvPr>
          <p:cNvSpPr>
            <a:spLocks noGrp="1"/>
          </p:cNvSpPr>
          <p:nvPr>
            <p:ph type="pic" sz="quarter" idx="16" hasCustomPrompt="1"/>
          </p:nvPr>
        </p:nvSpPr>
        <p:spPr>
          <a:xfrm>
            <a:off x="432227" y="1896835"/>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25" name="Text Placeholder 3">
            <a:extLst>
              <a:ext uri="{FF2B5EF4-FFF2-40B4-BE49-F238E27FC236}">
                <a16:creationId xmlns:a16="http://schemas.microsoft.com/office/drawing/2014/main" id="{287EE317-A321-D749-9A23-98DAD2004549}"/>
              </a:ext>
            </a:extLst>
          </p:cNvPr>
          <p:cNvSpPr>
            <a:spLocks noGrp="1"/>
          </p:cNvSpPr>
          <p:nvPr>
            <p:ph type="body" sz="quarter" idx="12" hasCustomPrompt="1"/>
          </p:nvPr>
        </p:nvSpPr>
        <p:spPr>
          <a:xfrm>
            <a:off x="375957" y="2679126"/>
            <a:ext cx="1277238" cy="164433"/>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26" name="Text Placeholder 2">
            <a:extLst>
              <a:ext uri="{FF2B5EF4-FFF2-40B4-BE49-F238E27FC236}">
                <a16:creationId xmlns:a16="http://schemas.microsoft.com/office/drawing/2014/main" id="{E35B6C11-59B6-AB4A-8B1C-D3E5B74CA94F}"/>
              </a:ext>
            </a:extLst>
          </p:cNvPr>
          <p:cNvSpPr>
            <a:spLocks noGrp="1"/>
          </p:cNvSpPr>
          <p:nvPr>
            <p:ph type="body" sz="quarter" idx="20" hasCustomPrompt="1"/>
          </p:nvPr>
        </p:nvSpPr>
        <p:spPr>
          <a:xfrm>
            <a:off x="375957" y="2846135"/>
            <a:ext cx="1278339" cy="700499"/>
          </a:xfrm>
          <a:prstGeom prst="rect">
            <a:avLst/>
          </a:prstGeom>
        </p:spPr>
        <p:txBody>
          <a:bodyPr lIns="0" tIns="0" rIns="0"/>
          <a:lstStyle>
            <a:lvl1pPr marL="0" indent="0">
              <a:lnSpc>
                <a:spcPts val="1300"/>
              </a:lnSpc>
              <a:spcBef>
                <a:spcPts val="0"/>
              </a:spcBef>
              <a:spcAft>
                <a:spcPts val="0"/>
              </a:spcAft>
              <a:buNone/>
              <a:defRPr sz="900">
                <a:solidFill>
                  <a:srgbClr val="00468B"/>
                </a:solidFill>
              </a:defRPr>
            </a:lvl1pPr>
          </a:lstStyle>
          <a:p>
            <a:pPr fontAlgn="base">
              <a:spcAft>
                <a:spcPts val="300"/>
              </a:spcAft>
            </a:pPr>
            <a:r>
              <a:rPr lang="en-US" dirty="0"/>
              <a:t>Title, Line of Business</a:t>
            </a:r>
          </a:p>
        </p:txBody>
      </p:sp>
      <p:sp>
        <p:nvSpPr>
          <p:cNvPr id="28" name="Text Placeholder 2">
            <a:extLst>
              <a:ext uri="{FF2B5EF4-FFF2-40B4-BE49-F238E27FC236}">
                <a16:creationId xmlns:a16="http://schemas.microsoft.com/office/drawing/2014/main" id="{0C927AF2-F6FD-7C4A-B7F3-B944DB1B1F95}"/>
              </a:ext>
            </a:extLst>
          </p:cNvPr>
          <p:cNvSpPr>
            <a:spLocks noGrp="1"/>
          </p:cNvSpPr>
          <p:nvPr>
            <p:ph type="body" sz="quarter" idx="18" hasCustomPrompt="1"/>
          </p:nvPr>
        </p:nvSpPr>
        <p:spPr>
          <a:xfrm>
            <a:off x="1740568" y="1896836"/>
            <a:ext cx="3200400" cy="2103120"/>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sp>
        <p:nvSpPr>
          <p:cNvPr id="22" name="Title Placeholder 16">
            <a:extLst>
              <a:ext uri="{FF2B5EF4-FFF2-40B4-BE49-F238E27FC236}">
                <a16:creationId xmlns:a16="http://schemas.microsoft.com/office/drawing/2014/main" id="{2B151ACD-3B13-4A34-8E8C-E645184E7C9B}"/>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
        <p:nvSpPr>
          <p:cNvPr id="42" name="Picture Placeholder 11">
            <a:extLst>
              <a:ext uri="{FF2B5EF4-FFF2-40B4-BE49-F238E27FC236}">
                <a16:creationId xmlns:a16="http://schemas.microsoft.com/office/drawing/2014/main" id="{90D27E1D-C211-463A-8174-461F1B07D396}"/>
              </a:ext>
            </a:extLst>
          </p:cNvPr>
          <p:cNvSpPr>
            <a:spLocks noGrp="1"/>
          </p:cNvSpPr>
          <p:nvPr>
            <p:ph type="pic" sz="quarter" idx="21" hasCustomPrompt="1"/>
          </p:nvPr>
        </p:nvSpPr>
        <p:spPr>
          <a:xfrm>
            <a:off x="5092459" y="1896835"/>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43" name="Text Placeholder 3">
            <a:extLst>
              <a:ext uri="{FF2B5EF4-FFF2-40B4-BE49-F238E27FC236}">
                <a16:creationId xmlns:a16="http://schemas.microsoft.com/office/drawing/2014/main" id="{B0E83878-90B7-4227-A1CA-1FA848EEA8AF}"/>
              </a:ext>
            </a:extLst>
          </p:cNvPr>
          <p:cNvSpPr>
            <a:spLocks noGrp="1"/>
          </p:cNvSpPr>
          <p:nvPr>
            <p:ph type="body" sz="quarter" idx="22" hasCustomPrompt="1"/>
          </p:nvPr>
        </p:nvSpPr>
        <p:spPr>
          <a:xfrm>
            <a:off x="5036189" y="2679126"/>
            <a:ext cx="1277238" cy="164433"/>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44" name="Text Placeholder 2">
            <a:extLst>
              <a:ext uri="{FF2B5EF4-FFF2-40B4-BE49-F238E27FC236}">
                <a16:creationId xmlns:a16="http://schemas.microsoft.com/office/drawing/2014/main" id="{918218E3-A9EA-42CB-9A96-9A048657A347}"/>
              </a:ext>
            </a:extLst>
          </p:cNvPr>
          <p:cNvSpPr>
            <a:spLocks noGrp="1"/>
          </p:cNvSpPr>
          <p:nvPr>
            <p:ph type="body" sz="quarter" idx="23" hasCustomPrompt="1"/>
          </p:nvPr>
        </p:nvSpPr>
        <p:spPr>
          <a:xfrm>
            <a:off x="5036189" y="2846135"/>
            <a:ext cx="1278339" cy="700499"/>
          </a:xfrm>
          <a:prstGeom prst="rect">
            <a:avLst/>
          </a:prstGeom>
        </p:spPr>
        <p:txBody>
          <a:bodyPr lIns="0" tIns="0" rIns="0"/>
          <a:lstStyle>
            <a:lvl1pPr marL="0" indent="0">
              <a:lnSpc>
                <a:spcPts val="1300"/>
              </a:lnSpc>
              <a:spcBef>
                <a:spcPts val="0"/>
              </a:spcBef>
              <a:spcAft>
                <a:spcPts val="0"/>
              </a:spcAft>
              <a:buNone/>
              <a:defRPr sz="900">
                <a:solidFill>
                  <a:srgbClr val="00468B"/>
                </a:solidFill>
              </a:defRPr>
            </a:lvl1pPr>
          </a:lstStyle>
          <a:p>
            <a:pPr fontAlgn="base">
              <a:spcAft>
                <a:spcPts val="300"/>
              </a:spcAft>
            </a:pPr>
            <a:r>
              <a:rPr lang="en-US" dirty="0"/>
              <a:t>Title, Line of Business</a:t>
            </a:r>
          </a:p>
        </p:txBody>
      </p:sp>
      <p:sp>
        <p:nvSpPr>
          <p:cNvPr id="45" name="Text Placeholder 2">
            <a:extLst>
              <a:ext uri="{FF2B5EF4-FFF2-40B4-BE49-F238E27FC236}">
                <a16:creationId xmlns:a16="http://schemas.microsoft.com/office/drawing/2014/main" id="{4D624261-B07B-4746-81DA-F21C4DA9D721}"/>
              </a:ext>
            </a:extLst>
          </p:cNvPr>
          <p:cNvSpPr>
            <a:spLocks noGrp="1"/>
          </p:cNvSpPr>
          <p:nvPr>
            <p:ph type="body" sz="quarter" idx="24" hasCustomPrompt="1"/>
          </p:nvPr>
        </p:nvSpPr>
        <p:spPr>
          <a:xfrm>
            <a:off x="6400800" y="1896836"/>
            <a:ext cx="3200400" cy="2103120"/>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sp>
        <p:nvSpPr>
          <p:cNvPr id="59" name="Picture Placeholder 11">
            <a:extLst>
              <a:ext uri="{FF2B5EF4-FFF2-40B4-BE49-F238E27FC236}">
                <a16:creationId xmlns:a16="http://schemas.microsoft.com/office/drawing/2014/main" id="{B11CD6F4-2532-48CB-87C5-EC7BF162FA4D}"/>
              </a:ext>
            </a:extLst>
          </p:cNvPr>
          <p:cNvSpPr>
            <a:spLocks noGrp="1"/>
          </p:cNvSpPr>
          <p:nvPr>
            <p:ph type="pic" sz="quarter" idx="25" hasCustomPrompt="1"/>
          </p:nvPr>
        </p:nvSpPr>
        <p:spPr>
          <a:xfrm>
            <a:off x="432227" y="4351455"/>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60" name="Text Placeholder 3">
            <a:extLst>
              <a:ext uri="{FF2B5EF4-FFF2-40B4-BE49-F238E27FC236}">
                <a16:creationId xmlns:a16="http://schemas.microsoft.com/office/drawing/2014/main" id="{CFD36901-BF29-41A6-9A0D-9E15B0F5EF46}"/>
              </a:ext>
            </a:extLst>
          </p:cNvPr>
          <p:cNvSpPr>
            <a:spLocks noGrp="1"/>
          </p:cNvSpPr>
          <p:nvPr>
            <p:ph type="body" sz="quarter" idx="26" hasCustomPrompt="1"/>
          </p:nvPr>
        </p:nvSpPr>
        <p:spPr>
          <a:xfrm>
            <a:off x="375957" y="5133746"/>
            <a:ext cx="1277238" cy="164433"/>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61" name="Text Placeholder 2">
            <a:extLst>
              <a:ext uri="{FF2B5EF4-FFF2-40B4-BE49-F238E27FC236}">
                <a16:creationId xmlns:a16="http://schemas.microsoft.com/office/drawing/2014/main" id="{BD271FD8-8171-4807-A8C5-094FC63674BE}"/>
              </a:ext>
            </a:extLst>
          </p:cNvPr>
          <p:cNvSpPr>
            <a:spLocks noGrp="1"/>
          </p:cNvSpPr>
          <p:nvPr>
            <p:ph type="body" sz="quarter" idx="27" hasCustomPrompt="1"/>
          </p:nvPr>
        </p:nvSpPr>
        <p:spPr>
          <a:xfrm>
            <a:off x="375957" y="5300755"/>
            <a:ext cx="1278339" cy="700499"/>
          </a:xfrm>
          <a:prstGeom prst="rect">
            <a:avLst/>
          </a:prstGeom>
        </p:spPr>
        <p:txBody>
          <a:bodyPr lIns="0" tIns="0" rIns="0"/>
          <a:lstStyle>
            <a:lvl1pPr marL="0" indent="0">
              <a:lnSpc>
                <a:spcPts val="1300"/>
              </a:lnSpc>
              <a:spcBef>
                <a:spcPts val="0"/>
              </a:spcBef>
              <a:spcAft>
                <a:spcPts val="0"/>
              </a:spcAft>
              <a:buNone/>
              <a:defRPr sz="900">
                <a:solidFill>
                  <a:srgbClr val="00468B"/>
                </a:solidFill>
              </a:defRPr>
            </a:lvl1pPr>
          </a:lstStyle>
          <a:p>
            <a:pPr fontAlgn="base">
              <a:spcAft>
                <a:spcPts val="300"/>
              </a:spcAft>
            </a:pPr>
            <a:r>
              <a:rPr lang="en-US" dirty="0"/>
              <a:t>Title, Line of Business</a:t>
            </a:r>
          </a:p>
        </p:txBody>
      </p:sp>
      <p:sp>
        <p:nvSpPr>
          <p:cNvPr id="62" name="Text Placeholder 2">
            <a:extLst>
              <a:ext uri="{FF2B5EF4-FFF2-40B4-BE49-F238E27FC236}">
                <a16:creationId xmlns:a16="http://schemas.microsoft.com/office/drawing/2014/main" id="{5CF35382-8C23-453D-859F-256B4CE2AB1F}"/>
              </a:ext>
            </a:extLst>
          </p:cNvPr>
          <p:cNvSpPr>
            <a:spLocks noGrp="1"/>
          </p:cNvSpPr>
          <p:nvPr>
            <p:ph type="body" sz="quarter" idx="28" hasCustomPrompt="1"/>
          </p:nvPr>
        </p:nvSpPr>
        <p:spPr>
          <a:xfrm>
            <a:off x="1740568" y="4351456"/>
            <a:ext cx="3200400" cy="2103120"/>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sp>
        <p:nvSpPr>
          <p:cNvPr id="64" name="Picture Placeholder 11">
            <a:extLst>
              <a:ext uri="{FF2B5EF4-FFF2-40B4-BE49-F238E27FC236}">
                <a16:creationId xmlns:a16="http://schemas.microsoft.com/office/drawing/2014/main" id="{90B2BD51-58E2-453A-A39A-D1715458231B}"/>
              </a:ext>
            </a:extLst>
          </p:cNvPr>
          <p:cNvSpPr>
            <a:spLocks noGrp="1"/>
          </p:cNvSpPr>
          <p:nvPr>
            <p:ph type="pic" sz="quarter" idx="29" hasCustomPrompt="1"/>
          </p:nvPr>
        </p:nvSpPr>
        <p:spPr>
          <a:xfrm>
            <a:off x="5092459" y="4351455"/>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65" name="Text Placeholder 3">
            <a:extLst>
              <a:ext uri="{FF2B5EF4-FFF2-40B4-BE49-F238E27FC236}">
                <a16:creationId xmlns:a16="http://schemas.microsoft.com/office/drawing/2014/main" id="{31AF3B1C-765F-44A9-985E-5DB28A50C44A}"/>
              </a:ext>
            </a:extLst>
          </p:cNvPr>
          <p:cNvSpPr>
            <a:spLocks noGrp="1"/>
          </p:cNvSpPr>
          <p:nvPr>
            <p:ph type="body" sz="quarter" idx="30" hasCustomPrompt="1"/>
          </p:nvPr>
        </p:nvSpPr>
        <p:spPr>
          <a:xfrm>
            <a:off x="5036189" y="5133746"/>
            <a:ext cx="1277238" cy="164433"/>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66" name="Text Placeholder 2">
            <a:extLst>
              <a:ext uri="{FF2B5EF4-FFF2-40B4-BE49-F238E27FC236}">
                <a16:creationId xmlns:a16="http://schemas.microsoft.com/office/drawing/2014/main" id="{A7B64C2C-C498-4F04-8E23-6FF33821E42D}"/>
              </a:ext>
            </a:extLst>
          </p:cNvPr>
          <p:cNvSpPr>
            <a:spLocks noGrp="1"/>
          </p:cNvSpPr>
          <p:nvPr>
            <p:ph type="body" sz="quarter" idx="31" hasCustomPrompt="1"/>
          </p:nvPr>
        </p:nvSpPr>
        <p:spPr>
          <a:xfrm>
            <a:off x="5036189" y="5300755"/>
            <a:ext cx="1278339" cy="700499"/>
          </a:xfrm>
          <a:prstGeom prst="rect">
            <a:avLst/>
          </a:prstGeom>
        </p:spPr>
        <p:txBody>
          <a:bodyPr lIns="0" tIns="0" rIns="0"/>
          <a:lstStyle>
            <a:lvl1pPr marL="0" indent="0">
              <a:lnSpc>
                <a:spcPts val="1300"/>
              </a:lnSpc>
              <a:spcBef>
                <a:spcPts val="0"/>
              </a:spcBef>
              <a:spcAft>
                <a:spcPts val="0"/>
              </a:spcAft>
              <a:buNone/>
              <a:defRPr sz="900">
                <a:solidFill>
                  <a:srgbClr val="00468B"/>
                </a:solidFill>
              </a:defRPr>
            </a:lvl1pPr>
          </a:lstStyle>
          <a:p>
            <a:pPr fontAlgn="base">
              <a:spcAft>
                <a:spcPts val="300"/>
              </a:spcAft>
            </a:pPr>
            <a:r>
              <a:rPr lang="en-US" dirty="0"/>
              <a:t>Title, Line of Business</a:t>
            </a:r>
          </a:p>
        </p:txBody>
      </p:sp>
      <p:sp>
        <p:nvSpPr>
          <p:cNvPr id="67" name="Text Placeholder 2">
            <a:extLst>
              <a:ext uri="{FF2B5EF4-FFF2-40B4-BE49-F238E27FC236}">
                <a16:creationId xmlns:a16="http://schemas.microsoft.com/office/drawing/2014/main" id="{9D3055BD-757A-49AE-AAF4-FE5209663545}"/>
              </a:ext>
            </a:extLst>
          </p:cNvPr>
          <p:cNvSpPr>
            <a:spLocks noGrp="1"/>
          </p:cNvSpPr>
          <p:nvPr>
            <p:ph type="body" sz="quarter" idx="32" hasCustomPrompt="1"/>
          </p:nvPr>
        </p:nvSpPr>
        <p:spPr>
          <a:xfrm>
            <a:off x="6400800" y="4351456"/>
            <a:ext cx="3200400" cy="2103120"/>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spTree>
    <p:extLst>
      <p:ext uri="{BB962C8B-B14F-4D97-AF65-F5344CB8AC3E}">
        <p14:creationId xmlns:p14="http://schemas.microsoft.com/office/powerpoint/2010/main" val="2787424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 with intro + 6 bio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23" name="Text Placeholder 3">
            <a:extLst>
              <a:ext uri="{FF2B5EF4-FFF2-40B4-BE49-F238E27FC236}">
                <a16:creationId xmlns:a16="http://schemas.microsoft.com/office/drawing/2014/main" id="{BEEA6BE0-0AF6-7A42-94A2-262379172A61}"/>
              </a:ext>
            </a:extLst>
          </p:cNvPr>
          <p:cNvSpPr>
            <a:spLocks noGrp="1"/>
          </p:cNvSpPr>
          <p:nvPr>
            <p:ph type="body" sz="quarter" idx="13" hasCustomPrompt="1"/>
          </p:nvPr>
        </p:nvSpPr>
        <p:spPr>
          <a:xfrm>
            <a:off x="472825" y="7210925"/>
            <a:ext cx="9056186" cy="128337"/>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8" name="Picture Placeholder 11">
            <a:extLst>
              <a:ext uri="{FF2B5EF4-FFF2-40B4-BE49-F238E27FC236}">
                <a16:creationId xmlns:a16="http://schemas.microsoft.com/office/drawing/2014/main" id="{812DEC5F-ABF0-B440-BBF8-0C52F41A98CE}"/>
              </a:ext>
            </a:extLst>
          </p:cNvPr>
          <p:cNvSpPr>
            <a:spLocks noGrp="1"/>
          </p:cNvSpPr>
          <p:nvPr>
            <p:ph type="pic" sz="quarter" idx="16" hasCustomPrompt="1"/>
          </p:nvPr>
        </p:nvSpPr>
        <p:spPr>
          <a:xfrm>
            <a:off x="432227" y="2800210"/>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25" name="Text Placeholder 3">
            <a:extLst>
              <a:ext uri="{FF2B5EF4-FFF2-40B4-BE49-F238E27FC236}">
                <a16:creationId xmlns:a16="http://schemas.microsoft.com/office/drawing/2014/main" id="{287EE317-A321-D749-9A23-98DAD2004549}"/>
              </a:ext>
            </a:extLst>
          </p:cNvPr>
          <p:cNvSpPr>
            <a:spLocks noGrp="1"/>
          </p:cNvSpPr>
          <p:nvPr>
            <p:ph type="body" sz="quarter" idx="12" hasCustomPrompt="1"/>
          </p:nvPr>
        </p:nvSpPr>
        <p:spPr>
          <a:xfrm>
            <a:off x="1331077" y="2866368"/>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26" name="Text Placeholder 2">
            <a:extLst>
              <a:ext uri="{FF2B5EF4-FFF2-40B4-BE49-F238E27FC236}">
                <a16:creationId xmlns:a16="http://schemas.microsoft.com/office/drawing/2014/main" id="{E35B6C11-59B6-AB4A-8B1C-D3E5B74CA94F}"/>
              </a:ext>
            </a:extLst>
          </p:cNvPr>
          <p:cNvSpPr>
            <a:spLocks noGrp="1"/>
          </p:cNvSpPr>
          <p:nvPr>
            <p:ph type="body" sz="quarter" idx="20" hasCustomPrompt="1"/>
          </p:nvPr>
        </p:nvSpPr>
        <p:spPr>
          <a:xfrm>
            <a:off x="1331745" y="3015915"/>
            <a:ext cx="3408697" cy="288759"/>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Title, Line of Business</a:t>
            </a:r>
            <a:br>
              <a:rPr lang="en-US" dirty="0"/>
            </a:br>
            <a:r>
              <a:rPr lang="en-US" dirty="0"/>
              <a:t>Telephone  •  Email</a:t>
            </a:r>
          </a:p>
        </p:txBody>
      </p:sp>
      <p:sp>
        <p:nvSpPr>
          <p:cNvPr id="28" name="Text Placeholder 2">
            <a:extLst>
              <a:ext uri="{FF2B5EF4-FFF2-40B4-BE49-F238E27FC236}">
                <a16:creationId xmlns:a16="http://schemas.microsoft.com/office/drawing/2014/main" id="{0C927AF2-F6FD-7C4A-B7F3-B944DB1B1F95}"/>
              </a:ext>
            </a:extLst>
          </p:cNvPr>
          <p:cNvSpPr>
            <a:spLocks noGrp="1"/>
          </p:cNvSpPr>
          <p:nvPr>
            <p:ph type="body" sz="quarter" idx="18" hasCustomPrompt="1"/>
          </p:nvPr>
        </p:nvSpPr>
        <p:spPr>
          <a:xfrm>
            <a:off x="1331747" y="3448388"/>
            <a:ext cx="3392654" cy="722560"/>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cxnSp>
        <p:nvCxnSpPr>
          <p:cNvPr id="29" name="Straight Connector 28">
            <a:extLst>
              <a:ext uri="{FF2B5EF4-FFF2-40B4-BE49-F238E27FC236}">
                <a16:creationId xmlns:a16="http://schemas.microsoft.com/office/drawing/2014/main" id="{76200CDE-709C-1E41-ACB5-19CC89A4AE46}"/>
              </a:ext>
            </a:extLst>
          </p:cNvPr>
          <p:cNvCxnSpPr>
            <a:cxnSpLocks/>
          </p:cNvCxnSpPr>
          <p:nvPr/>
        </p:nvCxnSpPr>
        <p:spPr>
          <a:xfrm flipH="1">
            <a:off x="441158" y="4219073"/>
            <a:ext cx="4291263" cy="0"/>
          </a:xfrm>
          <a:prstGeom prst="line">
            <a:avLst/>
          </a:prstGeom>
          <a:ln w="19050">
            <a:solidFill>
              <a:srgbClr val="E4ECED"/>
            </a:solidFill>
          </a:ln>
        </p:spPr>
        <p:style>
          <a:lnRef idx="1">
            <a:schemeClr val="accent1"/>
          </a:lnRef>
          <a:fillRef idx="0">
            <a:schemeClr val="accent1"/>
          </a:fillRef>
          <a:effectRef idx="0">
            <a:schemeClr val="accent1"/>
          </a:effectRef>
          <a:fontRef idx="minor">
            <a:schemeClr val="tx1"/>
          </a:fontRef>
        </p:style>
      </p:cxnSp>
      <p:sp>
        <p:nvSpPr>
          <p:cNvPr id="27" name="Picture Placeholder 11">
            <a:extLst>
              <a:ext uri="{FF2B5EF4-FFF2-40B4-BE49-F238E27FC236}">
                <a16:creationId xmlns:a16="http://schemas.microsoft.com/office/drawing/2014/main" id="{6CCFEDCD-9926-8846-AF70-1A9F3793827D}"/>
              </a:ext>
            </a:extLst>
          </p:cNvPr>
          <p:cNvSpPr>
            <a:spLocks noGrp="1"/>
          </p:cNvSpPr>
          <p:nvPr>
            <p:ph type="pic" sz="quarter" idx="21" hasCustomPrompt="1"/>
          </p:nvPr>
        </p:nvSpPr>
        <p:spPr>
          <a:xfrm>
            <a:off x="432227" y="4285262"/>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32" name="Text Placeholder 3">
            <a:extLst>
              <a:ext uri="{FF2B5EF4-FFF2-40B4-BE49-F238E27FC236}">
                <a16:creationId xmlns:a16="http://schemas.microsoft.com/office/drawing/2014/main" id="{2CA2F743-008B-524B-8B4A-CB506D9C6BB7}"/>
              </a:ext>
            </a:extLst>
          </p:cNvPr>
          <p:cNvSpPr>
            <a:spLocks noGrp="1"/>
          </p:cNvSpPr>
          <p:nvPr>
            <p:ph type="body" sz="quarter" idx="22" hasCustomPrompt="1"/>
          </p:nvPr>
        </p:nvSpPr>
        <p:spPr>
          <a:xfrm>
            <a:off x="1331077" y="4351420"/>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33" name="Text Placeholder 2">
            <a:extLst>
              <a:ext uri="{FF2B5EF4-FFF2-40B4-BE49-F238E27FC236}">
                <a16:creationId xmlns:a16="http://schemas.microsoft.com/office/drawing/2014/main" id="{F9A6E275-1296-1D46-9890-F46BFC42E4D4}"/>
              </a:ext>
            </a:extLst>
          </p:cNvPr>
          <p:cNvSpPr>
            <a:spLocks noGrp="1"/>
          </p:cNvSpPr>
          <p:nvPr>
            <p:ph type="body" sz="quarter" idx="23" hasCustomPrompt="1"/>
          </p:nvPr>
        </p:nvSpPr>
        <p:spPr>
          <a:xfrm>
            <a:off x="1331745" y="4500967"/>
            <a:ext cx="3408697" cy="288759"/>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Title, Line of Business</a:t>
            </a:r>
            <a:br>
              <a:rPr lang="en-US" dirty="0"/>
            </a:br>
            <a:r>
              <a:rPr lang="en-US" dirty="0"/>
              <a:t>Telephone  •  Email</a:t>
            </a:r>
          </a:p>
        </p:txBody>
      </p:sp>
      <p:sp>
        <p:nvSpPr>
          <p:cNvPr id="34" name="Text Placeholder 2">
            <a:extLst>
              <a:ext uri="{FF2B5EF4-FFF2-40B4-BE49-F238E27FC236}">
                <a16:creationId xmlns:a16="http://schemas.microsoft.com/office/drawing/2014/main" id="{1B3645DB-376B-FE47-9583-3B24989F7DEF}"/>
              </a:ext>
            </a:extLst>
          </p:cNvPr>
          <p:cNvSpPr>
            <a:spLocks noGrp="1"/>
          </p:cNvSpPr>
          <p:nvPr>
            <p:ph type="body" sz="quarter" idx="24" hasCustomPrompt="1"/>
          </p:nvPr>
        </p:nvSpPr>
        <p:spPr>
          <a:xfrm>
            <a:off x="1331747" y="4933440"/>
            <a:ext cx="3392654" cy="617128"/>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cxnSp>
        <p:nvCxnSpPr>
          <p:cNvPr id="35" name="Straight Connector 34">
            <a:extLst>
              <a:ext uri="{FF2B5EF4-FFF2-40B4-BE49-F238E27FC236}">
                <a16:creationId xmlns:a16="http://schemas.microsoft.com/office/drawing/2014/main" id="{FEB5A194-635C-9D47-B7F5-50675D06EBAA}"/>
              </a:ext>
            </a:extLst>
          </p:cNvPr>
          <p:cNvCxnSpPr>
            <a:cxnSpLocks/>
          </p:cNvCxnSpPr>
          <p:nvPr/>
        </p:nvCxnSpPr>
        <p:spPr>
          <a:xfrm flipH="1">
            <a:off x="441158" y="5607872"/>
            <a:ext cx="4291263" cy="0"/>
          </a:xfrm>
          <a:prstGeom prst="line">
            <a:avLst/>
          </a:prstGeom>
          <a:ln w="19050">
            <a:solidFill>
              <a:srgbClr val="E4ECED"/>
            </a:solidFill>
          </a:ln>
        </p:spPr>
        <p:style>
          <a:lnRef idx="1">
            <a:schemeClr val="accent1"/>
          </a:lnRef>
          <a:fillRef idx="0">
            <a:schemeClr val="accent1"/>
          </a:fillRef>
          <a:effectRef idx="0">
            <a:schemeClr val="accent1"/>
          </a:effectRef>
          <a:fontRef idx="minor">
            <a:schemeClr val="tx1"/>
          </a:fontRef>
        </p:style>
      </p:cxnSp>
      <p:sp>
        <p:nvSpPr>
          <p:cNvPr id="36" name="Picture Placeholder 11">
            <a:extLst>
              <a:ext uri="{FF2B5EF4-FFF2-40B4-BE49-F238E27FC236}">
                <a16:creationId xmlns:a16="http://schemas.microsoft.com/office/drawing/2014/main" id="{60ED37ED-8322-DE41-8DB6-6CADAFAD1A66}"/>
              </a:ext>
            </a:extLst>
          </p:cNvPr>
          <p:cNvSpPr>
            <a:spLocks noGrp="1"/>
          </p:cNvSpPr>
          <p:nvPr>
            <p:ph type="pic" sz="quarter" idx="25" hasCustomPrompt="1"/>
          </p:nvPr>
        </p:nvSpPr>
        <p:spPr>
          <a:xfrm>
            <a:off x="432227" y="5688948"/>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37" name="Text Placeholder 3">
            <a:extLst>
              <a:ext uri="{FF2B5EF4-FFF2-40B4-BE49-F238E27FC236}">
                <a16:creationId xmlns:a16="http://schemas.microsoft.com/office/drawing/2014/main" id="{E136CE48-729B-D444-8781-C4199184721C}"/>
              </a:ext>
            </a:extLst>
          </p:cNvPr>
          <p:cNvSpPr>
            <a:spLocks noGrp="1"/>
          </p:cNvSpPr>
          <p:nvPr>
            <p:ph type="body" sz="quarter" idx="26" hasCustomPrompt="1"/>
          </p:nvPr>
        </p:nvSpPr>
        <p:spPr>
          <a:xfrm>
            <a:off x="1331077" y="5755106"/>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38" name="Text Placeholder 2">
            <a:extLst>
              <a:ext uri="{FF2B5EF4-FFF2-40B4-BE49-F238E27FC236}">
                <a16:creationId xmlns:a16="http://schemas.microsoft.com/office/drawing/2014/main" id="{C597F727-1725-FB41-8435-C7D28ECCD8A6}"/>
              </a:ext>
            </a:extLst>
          </p:cNvPr>
          <p:cNvSpPr>
            <a:spLocks noGrp="1"/>
          </p:cNvSpPr>
          <p:nvPr>
            <p:ph type="body" sz="quarter" idx="27" hasCustomPrompt="1"/>
          </p:nvPr>
        </p:nvSpPr>
        <p:spPr>
          <a:xfrm>
            <a:off x="1331745" y="5904653"/>
            <a:ext cx="3408697" cy="288759"/>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Title, Line of Business</a:t>
            </a:r>
            <a:br>
              <a:rPr lang="en-US" dirty="0"/>
            </a:br>
            <a:r>
              <a:rPr lang="en-US" dirty="0"/>
              <a:t>Telephone  •  Email</a:t>
            </a:r>
          </a:p>
        </p:txBody>
      </p:sp>
      <p:sp>
        <p:nvSpPr>
          <p:cNvPr id="42" name="Text Placeholder 2">
            <a:extLst>
              <a:ext uri="{FF2B5EF4-FFF2-40B4-BE49-F238E27FC236}">
                <a16:creationId xmlns:a16="http://schemas.microsoft.com/office/drawing/2014/main" id="{8679F0ED-8837-6D4E-9793-59F0F6D3519C}"/>
              </a:ext>
            </a:extLst>
          </p:cNvPr>
          <p:cNvSpPr>
            <a:spLocks noGrp="1"/>
          </p:cNvSpPr>
          <p:nvPr>
            <p:ph type="body" sz="quarter" idx="28" hasCustomPrompt="1"/>
          </p:nvPr>
        </p:nvSpPr>
        <p:spPr>
          <a:xfrm>
            <a:off x="1331747" y="6337126"/>
            <a:ext cx="3392654" cy="722560"/>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sp>
        <p:nvSpPr>
          <p:cNvPr id="55" name="Picture Placeholder 11">
            <a:extLst>
              <a:ext uri="{FF2B5EF4-FFF2-40B4-BE49-F238E27FC236}">
                <a16:creationId xmlns:a16="http://schemas.microsoft.com/office/drawing/2014/main" id="{D5BFA8BB-17A7-0048-AFA7-B40978A560C1}"/>
              </a:ext>
            </a:extLst>
          </p:cNvPr>
          <p:cNvSpPr>
            <a:spLocks noGrp="1"/>
          </p:cNvSpPr>
          <p:nvPr>
            <p:ph type="pic" sz="quarter" idx="29" hasCustomPrompt="1"/>
          </p:nvPr>
        </p:nvSpPr>
        <p:spPr>
          <a:xfrm>
            <a:off x="5120950" y="2800210"/>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56" name="Text Placeholder 3">
            <a:extLst>
              <a:ext uri="{FF2B5EF4-FFF2-40B4-BE49-F238E27FC236}">
                <a16:creationId xmlns:a16="http://schemas.microsoft.com/office/drawing/2014/main" id="{B352DDB3-B013-3648-BA40-CFE84B51D7AB}"/>
              </a:ext>
            </a:extLst>
          </p:cNvPr>
          <p:cNvSpPr>
            <a:spLocks noGrp="1"/>
          </p:cNvSpPr>
          <p:nvPr>
            <p:ph type="body" sz="quarter" idx="30" hasCustomPrompt="1"/>
          </p:nvPr>
        </p:nvSpPr>
        <p:spPr>
          <a:xfrm>
            <a:off x="6019800" y="2866368"/>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57" name="Text Placeholder 2">
            <a:extLst>
              <a:ext uri="{FF2B5EF4-FFF2-40B4-BE49-F238E27FC236}">
                <a16:creationId xmlns:a16="http://schemas.microsoft.com/office/drawing/2014/main" id="{85C6997A-27C0-1943-AF61-BC196C612E77}"/>
              </a:ext>
            </a:extLst>
          </p:cNvPr>
          <p:cNvSpPr>
            <a:spLocks noGrp="1"/>
          </p:cNvSpPr>
          <p:nvPr>
            <p:ph type="body" sz="quarter" idx="31" hasCustomPrompt="1"/>
          </p:nvPr>
        </p:nvSpPr>
        <p:spPr>
          <a:xfrm>
            <a:off x="6020468" y="3015915"/>
            <a:ext cx="3408697" cy="288759"/>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Title, Line of Business</a:t>
            </a:r>
            <a:br>
              <a:rPr lang="en-US" dirty="0"/>
            </a:br>
            <a:r>
              <a:rPr lang="en-US" dirty="0"/>
              <a:t>Telephone  •  Email</a:t>
            </a:r>
          </a:p>
        </p:txBody>
      </p:sp>
      <p:sp>
        <p:nvSpPr>
          <p:cNvPr id="58" name="Text Placeholder 2">
            <a:extLst>
              <a:ext uri="{FF2B5EF4-FFF2-40B4-BE49-F238E27FC236}">
                <a16:creationId xmlns:a16="http://schemas.microsoft.com/office/drawing/2014/main" id="{FCBFE1D4-7359-2245-8753-D93CF7986F1C}"/>
              </a:ext>
            </a:extLst>
          </p:cNvPr>
          <p:cNvSpPr>
            <a:spLocks noGrp="1"/>
          </p:cNvSpPr>
          <p:nvPr>
            <p:ph type="body" sz="quarter" idx="32" hasCustomPrompt="1"/>
          </p:nvPr>
        </p:nvSpPr>
        <p:spPr>
          <a:xfrm>
            <a:off x="6020470" y="3448388"/>
            <a:ext cx="3392654" cy="722560"/>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cxnSp>
        <p:nvCxnSpPr>
          <p:cNvPr id="59" name="Straight Connector 58">
            <a:extLst>
              <a:ext uri="{FF2B5EF4-FFF2-40B4-BE49-F238E27FC236}">
                <a16:creationId xmlns:a16="http://schemas.microsoft.com/office/drawing/2014/main" id="{FC02A87E-4ACE-4649-A1F9-A97A582E3E06}"/>
              </a:ext>
            </a:extLst>
          </p:cNvPr>
          <p:cNvCxnSpPr>
            <a:cxnSpLocks/>
          </p:cNvCxnSpPr>
          <p:nvPr/>
        </p:nvCxnSpPr>
        <p:spPr>
          <a:xfrm flipH="1">
            <a:off x="5129881" y="4219073"/>
            <a:ext cx="4291263" cy="0"/>
          </a:xfrm>
          <a:prstGeom prst="line">
            <a:avLst/>
          </a:prstGeom>
          <a:ln w="19050">
            <a:solidFill>
              <a:srgbClr val="E4ECED"/>
            </a:solidFill>
          </a:ln>
        </p:spPr>
        <p:style>
          <a:lnRef idx="1">
            <a:schemeClr val="accent1"/>
          </a:lnRef>
          <a:fillRef idx="0">
            <a:schemeClr val="accent1"/>
          </a:fillRef>
          <a:effectRef idx="0">
            <a:schemeClr val="accent1"/>
          </a:effectRef>
          <a:fontRef idx="minor">
            <a:schemeClr val="tx1"/>
          </a:fontRef>
        </p:style>
      </p:cxnSp>
      <p:sp>
        <p:nvSpPr>
          <p:cNvPr id="60" name="Picture Placeholder 11">
            <a:extLst>
              <a:ext uri="{FF2B5EF4-FFF2-40B4-BE49-F238E27FC236}">
                <a16:creationId xmlns:a16="http://schemas.microsoft.com/office/drawing/2014/main" id="{A74DEA73-B864-B74F-B90C-4C710F664C66}"/>
              </a:ext>
            </a:extLst>
          </p:cNvPr>
          <p:cNvSpPr>
            <a:spLocks noGrp="1"/>
          </p:cNvSpPr>
          <p:nvPr>
            <p:ph type="pic" sz="quarter" idx="33" hasCustomPrompt="1"/>
          </p:nvPr>
        </p:nvSpPr>
        <p:spPr>
          <a:xfrm>
            <a:off x="5120950" y="4285262"/>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61" name="Text Placeholder 3">
            <a:extLst>
              <a:ext uri="{FF2B5EF4-FFF2-40B4-BE49-F238E27FC236}">
                <a16:creationId xmlns:a16="http://schemas.microsoft.com/office/drawing/2014/main" id="{86EA6087-1822-0D49-AAFA-EE773D6C195F}"/>
              </a:ext>
            </a:extLst>
          </p:cNvPr>
          <p:cNvSpPr>
            <a:spLocks noGrp="1"/>
          </p:cNvSpPr>
          <p:nvPr>
            <p:ph type="body" sz="quarter" idx="34" hasCustomPrompt="1"/>
          </p:nvPr>
        </p:nvSpPr>
        <p:spPr>
          <a:xfrm>
            <a:off x="6019800" y="4351420"/>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62" name="Text Placeholder 2">
            <a:extLst>
              <a:ext uri="{FF2B5EF4-FFF2-40B4-BE49-F238E27FC236}">
                <a16:creationId xmlns:a16="http://schemas.microsoft.com/office/drawing/2014/main" id="{22097E9E-95BC-1B47-A14E-CC1214FB6FC5}"/>
              </a:ext>
            </a:extLst>
          </p:cNvPr>
          <p:cNvSpPr>
            <a:spLocks noGrp="1"/>
          </p:cNvSpPr>
          <p:nvPr>
            <p:ph type="body" sz="quarter" idx="35" hasCustomPrompt="1"/>
          </p:nvPr>
        </p:nvSpPr>
        <p:spPr>
          <a:xfrm>
            <a:off x="6020468" y="4500967"/>
            <a:ext cx="3408697" cy="288759"/>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Title, Line of Business</a:t>
            </a:r>
            <a:br>
              <a:rPr lang="en-US" dirty="0"/>
            </a:br>
            <a:r>
              <a:rPr lang="en-US" dirty="0"/>
              <a:t>Telephone  •  Email</a:t>
            </a:r>
          </a:p>
        </p:txBody>
      </p:sp>
      <p:sp>
        <p:nvSpPr>
          <p:cNvPr id="63" name="Text Placeholder 2">
            <a:extLst>
              <a:ext uri="{FF2B5EF4-FFF2-40B4-BE49-F238E27FC236}">
                <a16:creationId xmlns:a16="http://schemas.microsoft.com/office/drawing/2014/main" id="{010F0A1E-459B-8849-83B2-72F4F1EB2345}"/>
              </a:ext>
            </a:extLst>
          </p:cNvPr>
          <p:cNvSpPr>
            <a:spLocks noGrp="1"/>
          </p:cNvSpPr>
          <p:nvPr>
            <p:ph type="body" sz="quarter" idx="36" hasCustomPrompt="1"/>
          </p:nvPr>
        </p:nvSpPr>
        <p:spPr>
          <a:xfrm>
            <a:off x="6020470" y="4933440"/>
            <a:ext cx="3392654" cy="617128"/>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cxnSp>
        <p:nvCxnSpPr>
          <p:cNvPr id="64" name="Straight Connector 63">
            <a:extLst>
              <a:ext uri="{FF2B5EF4-FFF2-40B4-BE49-F238E27FC236}">
                <a16:creationId xmlns:a16="http://schemas.microsoft.com/office/drawing/2014/main" id="{A27DD466-AF84-7D4C-A670-E835189BD544}"/>
              </a:ext>
            </a:extLst>
          </p:cNvPr>
          <p:cNvCxnSpPr>
            <a:cxnSpLocks/>
          </p:cNvCxnSpPr>
          <p:nvPr/>
        </p:nvCxnSpPr>
        <p:spPr>
          <a:xfrm flipH="1">
            <a:off x="5129881" y="5607872"/>
            <a:ext cx="4291263" cy="0"/>
          </a:xfrm>
          <a:prstGeom prst="line">
            <a:avLst/>
          </a:prstGeom>
          <a:ln w="19050">
            <a:solidFill>
              <a:srgbClr val="E4ECED"/>
            </a:solidFill>
          </a:ln>
        </p:spPr>
        <p:style>
          <a:lnRef idx="1">
            <a:schemeClr val="accent1"/>
          </a:lnRef>
          <a:fillRef idx="0">
            <a:schemeClr val="accent1"/>
          </a:fillRef>
          <a:effectRef idx="0">
            <a:schemeClr val="accent1"/>
          </a:effectRef>
          <a:fontRef idx="minor">
            <a:schemeClr val="tx1"/>
          </a:fontRef>
        </p:style>
      </p:cxnSp>
      <p:sp>
        <p:nvSpPr>
          <p:cNvPr id="65" name="Picture Placeholder 11">
            <a:extLst>
              <a:ext uri="{FF2B5EF4-FFF2-40B4-BE49-F238E27FC236}">
                <a16:creationId xmlns:a16="http://schemas.microsoft.com/office/drawing/2014/main" id="{3DFB03F3-B690-9541-AD9B-79F2137DE205}"/>
              </a:ext>
            </a:extLst>
          </p:cNvPr>
          <p:cNvSpPr>
            <a:spLocks noGrp="1"/>
          </p:cNvSpPr>
          <p:nvPr>
            <p:ph type="pic" sz="quarter" idx="37" hasCustomPrompt="1"/>
          </p:nvPr>
        </p:nvSpPr>
        <p:spPr>
          <a:xfrm>
            <a:off x="5120950" y="5688948"/>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66" name="Text Placeholder 3">
            <a:extLst>
              <a:ext uri="{FF2B5EF4-FFF2-40B4-BE49-F238E27FC236}">
                <a16:creationId xmlns:a16="http://schemas.microsoft.com/office/drawing/2014/main" id="{B3EBEEC4-94DE-984A-B727-67CB981D9B7A}"/>
              </a:ext>
            </a:extLst>
          </p:cNvPr>
          <p:cNvSpPr>
            <a:spLocks noGrp="1"/>
          </p:cNvSpPr>
          <p:nvPr>
            <p:ph type="body" sz="quarter" idx="38" hasCustomPrompt="1"/>
          </p:nvPr>
        </p:nvSpPr>
        <p:spPr>
          <a:xfrm>
            <a:off x="6019800" y="5755106"/>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a:t>
            </a:r>
          </a:p>
        </p:txBody>
      </p:sp>
      <p:sp>
        <p:nvSpPr>
          <p:cNvPr id="67" name="Text Placeholder 2">
            <a:extLst>
              <a:ext uri="{FF2B5EF4-FFF2-40B4-BE49-F238E27FC236}">
                <a16:creationId xmlns:a16="http://schemas.microsoft.com/office/drawing/2014/main" id="{A322945E-5434-3A48-A19C-8541840A7AFD}"/>
              </a:ext>
            </a:extLst>
          </p:cNvPr>
          <p:cNvSpPr>
            <a:spLocks noGrp="1"/>
          </p:cNvSpPr>
          <p:nvPr>
            <p:ph type="body" sz="quarter" idx="39" hasCustomPrompt="1"/>
          </p:nvPr>
        </p:nvSpPr>
        <p:spPr>
          <a:xfrm>
            <a:off x="6020468" y="5904653"/>
            <a:ext cx="3408697" cy="288759"/>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Title, Line of Business</a:t>
            </a:r>
            <a:br>
              <a:rPr lang="en-US" dirty="0"/>
            </a:br>
            <a:r>
              <a:rPr lang="en-US" dirty="0"/>
              <a:t>Telephone  •  Email</a:t>
            </a:r>
          </a:p>
        </p:txBody>
      </p:sp>
      <p:sp>
        <p:nvSpPr>
          <p:cNvPr id="68" name="Text Placeholder 2">
            <a:extLst>
              <a:ext uri="{FF2B5EF4-FFF2-40B4-BE49-F238E27FC236}">
                <a16:creationId xmlns:a16="http://schemas.microsoft.com/office/drawing/2014/main" id="{E8003FDB-0930-A546-A523-B39030614D6E}"/>
              </a:ext>
            </a:extLst>
          </p:cNvPr>
          <p:cNvSpPr>
            <a:spLocks noGrp="1"/>
          </p:cNvSpPr>
          <p:nvPr>
            <p:ph type="body" sz="quarter" idx="40" hasCustomPrompt="1"/>
          </p:nvPr>
        </p:nvSpPr>
        <p:spPr>
          <a:xfrm>
            <a:off x="6020470" y="6337126"/>
            <a:ext cx="3392654" cy="722560"/>
          </a:xfrm>
          <a:prstGeom prst="rect">
            <a:avLst/>
          </a:prstGeom>
        </p:spPr>
        <p:txBody>
          <a:bodyPr lIns="0" tIns="0" rIns="0"/>
          <a:lstStyle>
            <a:lvl1pPr marL="0" indent="0">
              <a:lnSpc>
                <a:spcPct val="100000"/>
              </a:lnSpc>
              <a:spcBef>
                <a:spcPts val="0"/>
              </a:spcBef>
              <a:spcAft>
                <a:spcPts val="600"/>
              </a:spcAft>
              <a:buNone/>
              <a:defRPr sz="900"/>
            </a:lvl1pPr>
          </a:lstStyle>
          <a:p>
            <a:pPr fontAlgn="base">
              <a:spcAft>
                <a:spcPts val="300"/>
              </a:spcAft>
            </a:pPr>
            <a:r>
              <a:rPr lang="en-US" dirty="0" err="1"/>
              <a:t>Firstname</a:t>
            </a:r>
            <a:r>
              <a:rPr lang="en-US" dirty="0"/>
              <a:t> </a:t>
            </a:r>
            <a:r>
              <a:rPr lang="en-US" dirty="0" err="1"/>
              <a:t>Lastname</a:t>
            </a:r>
            <a:r>
              <a:rPr lang="en-US" dirty="0"/>
              <a:t> joined Mesirow Financial in [year] as a [role].</a:t>
            </a:r>
            <a:br>
              <a:rPr lang="en-US" dirty="0"/>
            </a:br>
            <a:r>
              <a:rPr lang="en-US" dirty="0"/>
              <a:t>Previous work experience / accomplishments / education</a:t>
            </a:r>
          </a:p>
        </p:txBody>
      </p:sp>
      <p:sp>
        <p:nvSpPr>
          <p:cNvPr id="73" name="Text Placeholder 2">
            <a:extLst>
              <a:ext uri="{FF2B5EF4-FFF2-40B4-BE49-F238E27FC236}">
                <a16:creationId xmlns:a16="http://schemas.microsoft.com/office/drawing/2014/main" id="{23F69AAD-3EA0-6E4A-97A4-FE1F60F64498}"/>
              </a:ext>
            </a:extLst>
          </p:cNvPr>
          <p:cNvSpPr>
            <a:spLocks noGrp="1"/>
          </p:cNvSpPr>
          <p:nvPr>
            <p:ph type="body" sz="quarter" idx="41" hasCustomPrompt="1"/>
          </p:nvPr>
        </p:nvSpPr>
        <p:spPr>
          <a:xfrm>
            <a:off x="465221" y="1984249"/>
            <a:ext cx="9039725" cy="655174"/>
          </a:xfrm>
          <a:prstGeom prst="rect">
            <a:avLst/>
          </a:prstGeom>
        </p:spPr>
        <p:txBody>
          <a:bodyPr lIns="0" tIns="0" rIns="0"/>
          <a:lstStyle>
            <a:lvl1pPr marL="0" indent="0">
              <a:lnSpc>
                <a:spcPts val="1200"/>
              </a:lnSpc>
              <a:spcBef>
                <a:spcPts val="0"/>
              </a:spcBef>
              <a:spcAft>
                <a:spcPts val="0"/>
              </a:spcAft>
              <a:buNone/>
              <a:defRPr sz="1050"/>
            </a:lvl1pPr>
          </a:lstStyle>
          <a:p>
            <a:pPr fontAlgn="base">
              <a:spcAft>
                <a:spcPts val="300"/>
              </a:spcAft>
            </a:pPr>
            <a:r>
              <a:rPr lang="en-US" dirty="0"/>
              <a:t>Click to edit body copy.</a:t>
            </a:r>
          </a:p>
        </p:txBody>
      </p:sp>
      <p:sp>
        <p:nvSpPr>
          <p:cNvPr id="40" name="Title Placeholder 16">
            <a:extLst>
              <a:ext uri="{FF2B5EF4-FFF2-40B4-BE49-F238E27FC236}">
                <a16:creationId xmlns:a16="http://schemas.microsoft.com/office/drawing/2014/main" id="{EA90A798-D978-482F-BEC7-A7F801C5B026}"/>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3622348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 or committe w/ bulleted info">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23" name="Text Placeholder 3">
            <a:extLst>
              <a:ext uri="{FF2B5EF4-FFF2-40B4-BE49-F238E27FC236}">
                <a16:creationId xmlns:a16="http://schemas.microsoft.com/office/drawing/2014/main" id="{BEEA6BE0-0AF6-7A42-94A2-262379172A61}"/>
              </a:ext>
            </a:extLst>
          </p:cNvPr>
          <p:cNvSpPr>
            <a:spLocks noGrp="1"/>
          </p:cNvSpPr>
          <p:nvPr>
            <p:ph type="body" sz="quarter" idx="13" hasCustomPrompt="1"/>
          </p:nvPr>
        </p:nvSpPr>
        <p:spPr>
          <a:xfrm>
            <a:off x="472825" y="7210925"/>
            <a:ext cx="9056186" cy="128337"/>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8" name="Picture Placeholder 11">
            <a:extLst>
              <a:ext uri="{FF2B5EF4-FFF2-40B4-BE49-F238E27FC236}">
                <a16:creationId xmlns:a16="http://schemas.microsoft.com/office/drawing/2014/main" id="{812DEC5F-ABF0-B440-BBF8-0C52F41A98CE}"/>
              </a:ext>
            </a:extLst>
          </p:cNvPr>
          <p:cNvSpPr>
            <a:spLocks noGrp="1"/>
          </p:cNvSpPr>
          <p:nvPr>
            <p:ph type="pic" sz="quarter" idx="16" hasCustomPrompt="1"/>
          </p:nvPr>
        </p:nvSpPr>
        <p:spPr>
          <a:xfrm>
            <a:off x="432227" y="2006126"/>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25" name="Text Placeholder 3">
            <a:extLst>
              <a:ext uri="{FF2B5EF4-FFF2-40B4-BE49-F238E27FC236}">
                <a16:creationId xmlns:a16="http://schemas.microsoft.com/office/drawing/2014/main" id="{287EE317-A321-D749-9A23-98DAD2004549}"/>
              </a:ext>
            </a:extLst>
          </p:cNvPr>
          <p:cNvSpPr>
            <a:spLocks noGrp="1"/>
          </p:cNvSpPr>
          <p:nvPr>
            <p:ph type="body" sz="quarter" idx="12" hasCustomPrompt="1"/>
          </p:nvPr>
        </p:nvSpPr>
        <p:spPr>
          <a:xfrm>
            <a:off x="1331077" y="2072284"/>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 – Title</a:t>
            </a:r>
          </a:p>
        </p:txBody>
      </p:sp>
      <p:sp>
        <p:nvSpPr>
          <p:cNvPr id="26" name="Text Placeholder 2">
            <a:extLst>
              <a:ext uri="{FF2B5EF4-FFF2-40B4-BE49-F238E27FC236}">
                <a16:creationId xmlns:a16="http://schemas.microsoft.com/office/drawing/2014/main" id="{E35B6C11-59B6-AB4A-8B1C-D3E5B74CA94F}"/>
              </a:ext>
            </a:extLst>
          </p:cNvPr>
          <p:cNvSpPr>
            <a:spLocks noGrp="1"/>
          </p:cNvSpPr>
          <p:nvPr>
            <p:ph type="body" sz="quarter" idx="20" hasCustomPrompt="1"/>
          </p:nvPr>
        </p:nvSpPr>
        <p:spPr>
          <a:xfrm>
            <a:off x="1331745" y="2221832"/>
            <a:ext cx="3408697" cy="112296"/>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Line of Business</a:t>
            </a:r>
          </a:p>
        </p:txBody>
      </p:sp>
      <p:sp>
        <p:nvSpPr>
          <p:cNvPr id="28" name="Text Placeholder 2">
            <a:extLst>
              <a:ext uri="{FF2B5EF4-FFF2-40B4-BE49-F238E27FC236}">
                <a16:creationId xmlns:a16="http://schemas.microsoft.com/office/drawing/2014/main" id="{0C927AF2-F6FD-7C4A-B7F3-B944DB1B1F95}"/>
              </a:ext>
            </a:extLst>
          </p:cNvPr>
          <p:cNvSpPr>
            <a:spLocks noGrp="1"/>
          </p:cNvSpPr>
          <p:nvPr>
            <p:ph type="body" sz="quarter" idx="18" hasCustomPrompt="1"/>
          </p:nvPr>
        </p:nvSpPr>
        <p:spPr>
          <a:xfrm>
            <a:off x="1323724" y="2405651"/>
            <a:ext cx="3416717" cy="730581"/>
          </a:xfrm>
          <a:prstGeom prst="rect">
            <a:avLst/>
          </a:prstGeom>
        </p:spPr>
        <p:txBody>
          <a:bodyPr lIns="0" tIns="0" rIns="0"/>
          <a:lstStyle>
            <a:lvl1pPr marL="0" marR="0" indent="-63500" algn="l" defTabSz="914400" rtl="0" eaLnBrk="1" fontAlgn="base" latinLnBrk="0" hangingPunct="1">
              <a:lnSpc>
                <a:spcPct val="100000"/>
              </a:lnSpc>
              <a:spcBef>
                <a:spcPts val="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cxnSp>
        <p:nvCxnSpPr>
          <p:cNvPr id="29" name="Straight Connector 28">
            <a:extLst>
              <a:ext uri="{FF2B5EF4-FFF2-40B4-BE49-F238E27FC236}">
                <a16:creationId xmlns:a16="http://schemas.microsoft.com/office/drawing/2014/main" id="{76200CDE-709C-1E41-ACB5-19CC89A4AE46}"/>
              </a:ext>
            </a:extLst>
          </p:cNvPr>
          <p:cNvCxnSpPr>
            <a:cxnSpLocks/>
          </p:cNvCxnSpPr>
          <p:nvPr/>
        </p:nvCxnSpPr>
        <p:spPr>
          <a:xfrm flipH="1">
            <a:off x="441158" y="3144253"/>
            <a:ext cx="4291263" cy="0"/>
          </a:xfrm>
          <a:prstGeom prst="line">
            <a:avLst/>
          </a:prstGeom>
          <a:ln w="19050">
            <a:solidFill>
              <a:srgbClr val="E4ECED"/>
            </a:solidFill>
          </a:ln>
        </p:spPr>
        <p:style>
          <a:lnRef idx="1">
            <a:schemeClr val="accent1"/>
          </a:lnRef>
          <a:fillRef idx="0">
            <a:schemeClr val="accent1"/>
          </a:fillRef>
          <a:effectRef idx="0">
            <a:schemeClr val="accent1"/>
          </a:effectRef>
          <a:fontRef idx="minor">
            <a:schemeClr val="tx1"/>
          </a:fontRef>
        </p:style>
      </p:cxnSp>
      <p:sp>
        <p:nvSpPr>
          <p:cNvPr id="27" name="Picture Placeholder 11">
            <a:extLst>
              <a:ext uri="{FF2B5EF4-FFF2-40B4-BE49-F238E27FC236}">
                <a16:creationId xmlns:a16="http://schemas.microsoft.com/office/drawing/2014/main" id="{6CCFEDCD-9926-8846-AF70-1A9F3793827D}"/>
              </a:ext>
            </a:extLst>
          </p:cNvPr>
          <p:cNvSpPr>
            <a:spLocks noGrp="1"/>
          </p:cNvSpPr>
          <p:nvPr>
            <p:ph type="pic" sz="quarter" idx="21" hasCustomPrompt="1"/>
          </p:nvPr>
        </p:nvSpPr>
        <p:spPr>
          <a:xfrm>
            <a:off x="432227" y="3210442"/>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cxnSp>
        <p:nvCxnSpPr>
          <p:cNvPr id="35" name="Straight Connector 34">
            <a:extLst>
              <a:ext uri="{FF2B5EF4-FFF2-40B4-BE49-F238E27FC236}">
                <a16:creationId xmlns:a16="http://schemas.microsoft.com/office/drawing/2014/main" id="{FEB5A194-635C-9D47-B7F5-50675D06EBAA}"/>
              </a:ext>
            </a:extLst>
          </p:cNvPr>
          <p:cNvCxnSpPr>
            <a:cxnSpLocks/>
          </p:cNvCxnSpPr>
          <p:nvPr/>
        </p:nvCxnSpPr>
        <p:spPr>
          <a:xfrm flipH="1">
            <a:off x="441158" y="4324504"/>
            <a:ext cx="4291263" cy="0"/>
          </a:xfrm>
          <a:prstGeom prst="line">
            <a:avLst/>
          </a:prstGeom>
          <a:ln w="19050">
            <a:solidFill>
              <a:srgbClr val="E4ECED"/>
            </a:solidFill>
          </a:ln>
        </p:spPr>
        <p:style>
          <a:lnRef idx="1">
            <a:schemeClr val="accent1"/>
          </a:lnRef>
          <a:fillRef idx="0">
            <a:schemeClr val="accent1"/>
          </a:fillRef>
          <a:effectRef idx="0">
            <a:schemeClr val="accent1"/>
          </a:effectRef>
          <a:fontRef idx="minor">
            <a:schemeClr val="tx1"/>
          </a:fontRef>
        </p:style>
      </p:cxnSp>
      <p:sp>
        <p:nvSpPr>
          <p:cNvPr id="36" name="Picture Placeholder 11">
            <a:extLst>
              <a:ext uri="{FF2B5EF4-FFF2-40B4-BE49-F238E27FC236}">
                <a16:creationId xmlns:a16="http://schemas.microsoft.com/office/drawing/2014/main" id="{60ED37ED-8322-DE41-8DB6-6CADAFAD1A66}"/>
              </a:ext>
            </a:extLst>
          </p:cNvPr>
          <p:cNvSpPr>
            <a:spLocks noGrp="1"/>
          </p:cNvSpPr>
          <p:nvPr>
            <p:ph type="pic" sz="quarter" idx="25" hasCustomPrompt="1"/>
          </p:nvPr>
        </p:nvSpPr>
        <p:spPr>
          <a:xfrm>
            <a:off x="432227" y="4405580"/>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55" name="Picture Placeholder 11">
            <a:extLst>
              <a:ext uri="{FF2B5EF4-FFF2-40B4-BE49-F238E27FC236}">
                <a16:creationId xmlns:a16="http://schemas.microsoft.com/office/drawing/2014/main" id="{D5BFA8BB-17A7-0048-AFA7-B40978A560C1}"/>
              </a:ext>
            </a:extLst>
          </p:cNvPr>
          <p:cNvSpPr>
            <a:spLocks noGrp="1"/>
          </p:cNvSpPr>
          <p:nvPr>
            <p:ph type="pic" sz="quarter" idx="29" hasCustomPrompt="1"/>
          </p:nvPr>
        </p:nvSpPr>
        <p:spPr>
          <a:xfrm>
            <a:off x="5120950" y="2006126"/>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cxnSp>
        <p:nvCxnSpPr>
          <p:cNvPr id="59" name="Straight Connector 58">
            <a:extLst>
              <a:ext uri="{FF2B5EF4-FFF2-40B4-BE49-F238E27FC236}">
                <a16:creationId xmlns:a16="http://schemas.microsoft.com/office/drawing/2014/main" id="{FC02A87E-4ACE-4649-A1F9-A97A582E3E06}"/>
              </a:ext>
            </a:extLst>
          </p:cNvPr>
          <p:cNvCxnSpPr>
            <a:cxnSpLocks/>
          </p:cNvCxnSpPr>
          <p:nvPr/>
        </p:nvCxnSpPr>
        <p:spPr>
          <a:xfrm flipH="1">
            <a:off x="5129881" y="3144253"/>
            <a:ext cx="4291263" cy="0"/>
          </a:xfrm>
          <a:prstGeom prst="line">
            <a:avLst/>
          </a:prstGeom>
          <a:ln w="19050">
            <a:solidFill>
              <a:srgbClr val="E4ECED"/>
            </a:solidFill>
          </a:ln>
        </p:spPr>
        <p:style>
          <a:lnRef idx="1">
            <a:schemeClr val="accent1"/>
          </a:lnRef>
          <a:fillRef idx="0">
            <a:schemeClr val="accent1"/>
          </a:fillRef>
          <a:effectRef idx="0">
            <a:schemeClr val="accent1"/>
          </a:effectRef>
          <a:fontRef idx="minor">
            <a:schemeClr val="tx1"/>
          </a:fontRef>
        </p:style>
      </p:cxnSp>
      <p:sp>
        <p:nvSpPr>
          <p:cNvPr id="60" name="Picture Placeholder 11">
            <a:extLst>
              <a:ext uri="{FF2B5EF4-FFF2-40B4-BE49-F238E27FC236}">
                <a16:creationId xmlns:a16="http://schemas.microsoft.com/office/drawing/2014/main" id="{A74DEA73-B864-B74F-B90C-4C710F664C66}"/>
              </a:ext>
            </a:extLst>
          </p:cNvPr>
          <p:cNvSpPr>
            <a:spLocks noGrp="1"/>
          </p:cNvSpPr>
          <p:nvPr>
            <p:ph type="pic" sz="quarter" idx="33" hasCustomPrompt="1"/>
          </p:nvPr>
        </p:nvSpPr>
        <p:spPr>
          <a:xfrm>
            <a:off x="5120950" y="3210442"/>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cxnSp>
        <p:nvCxnSpPr>
          <p:cNvPr id="64" name="Straight Connector 63">
            <a:extLst>
              <a:ext uri="{FF2B5EF4-FFF2-40B4-BE49-F238E27FC236}">
                <a16:creationId xmlns:a16="http://schemas.microsoft.com/office/drawing/2014/main" id="{A27DD466-AF84-7D4C-A670-E835189BD544}"/>
              </a:ext>
            </a:extLst>
          </p:cNvPr>
          <p:cNvCxnSpPr>
            <a:cxnSpLocks/>
          </p:cNvCxnSpPr>
          <p:nvPr/>
        </p:nvCxnSpPr>
        <p:spPr>
          <a:xfrm flipH="1">
            <a:off x="5129881" y="4324504"/>
            <a:ext cx="4291263" cy="0"/>
          </a:xfrm>
          <a:prstGeom prst="line">
            <a:avLst/>
          </a:prstGeom>
          <a:ln w="19050">
            <a:solidFill>
              <a:srgbClr val="E4ECED"/>
            </a:solidFill>
          </a:ln>
        </p:spPr>
        <p:style>
          <a:lnRef idx="1">
            <a:schemeClr val="accent1"/>
          </a:lnRef>
          <a:fillRef idx="0">
            <a:schemeClr val="accent1"/>
          </a:fillRef>
          <a:effectRef idx="0">
            <a:schemeClr val="accent1"/>
          </a:effectRef>
          <a:fontRef idx="minor">
            <a:schemeClr val="tx1"/>
          </a:fontRef>
        </p:style>
      </p:cxnSp>
      <p:sp>
        <p:nvSpPr>
          <p:cNvPr id="65" name="Picture Placeholder 11">
            <a:extLst>
              <a:ext uri="{FF2B5EF4-FFF2-40B4-BE49-F238E27FC236}">
                <a16:creationId xmlns:a16="http://schemas.microsoft.com/office/drawing/2014/main" id="{3DFB03F3-B690-9541-AD9B-79F2137DE205}"/>
              </a:ext>
            </a:extLst>
          </p:cNvPr>
          <p:cNvSpPr>
            <a:spLocks noGrp="1"/>
          </p:cNvSpPr>
          <p:nvPr>
            <p:ph type="pic" sz="quarter" idx="37" hasCustomPrompt="1"/>
          </p:nvPr>
        </p:nvSpPr>
        <p:spPr>
          <a:xfrm>
            <a:off x="5120950" y="4405580"/>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41" name="Text Placeholder 3">
            <a:extLst>
              <a:ext uri="{FF2B5EF4-FFF2-40B4-BE49-F238E27FC236}">
                <a16:creationId xmlns:a16="http://schemas.microsoft.com/office/drawing/2014/main" id="{4EFA9B03-86DA-7240-A138-489EA39C3216}"/>
              </a:ext>
            </a:extLst>
          </p:cNvPr>
          <p:cNvSpPr>
            <a:spLocks noGrp="1"/>
          </p:cNvSpPr>
          <p:nvPr>
            <p:ph type="body" sz="quarter" idx="41" hasCustomPrompt="1"/>
          </p:nvPr>
        </p:nvSpPr>
        <p:spPr>
          <a:xfrm>
            <a:off x="6019132" y="2072284"/>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 – Title</a:t>
            </a:r>
          </a:p>
        </p:txBody>
      </p:sp>
      <p:sp>
        <p:nvSpPr>
          <p:cNvPr id="43" name="Text Placeholder 2">
            <a:extLst>
              <a:ext uri="{FF2B5EF4-FFF2-40B4-BE49-F238E27FC236}">
                <a16:creationId xmlns:a16="http://schemas.microsoft.com/office/drawing/2014/main" id="{D7724820-AC68-0742-A7B8-24AA91DFC19B}"/>
              </a:ext>
            </a:extLst>
          </p:cNvPr>
          <p:cNvSpPr>
            <a:spLocks noGrp="1"/>
          </p:cNvSpPr>
          <p:nvPr>
            <p:ph type="body" sz="quarter" idx="42" hasCustomPrompt="1"/>
          </p:nvPr>
        </p:nvSpPr>
        <p:spPr>
          <a:xfrm>
            <a:off x="6019800" y="2221832"/>
            <a:ext cx="3408697" cy="112296"/>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Line of Business</a:t>
            </a:r>
          </a:p>
        </p:txBody>
      </p:sp>
      <p:sp>
        <p:nvSpPr>
          <p:cNvPr id="45" name="Text Placeholder 3">
            <a:extLst>
              <a:ext uri="{FF2B5EF4-FFF2-40B4-BE49-F238E27FC236}">
                <a16:creationId xmlns:a16="http://schemas.microsoft.com/office/drawing/2014/main" id="{810BE57C-FB8E-5840-A8A4-AE8391013A32}"/>
              </a:ext>
            </a:extLst>
          </p:cNvPr>
          <p:cNvSpPr>
            <a:spLocks noGrp="1"/>
          </p:cNvSpPr>
          <p:nvPr>
            <p:ph type="body" sz="quarter" idx="44" hasCustomPrompt="1"/>
          </p:nvPr>
        </p:nvSpPr>
        <p:spPr>
          <a:xfrm>
            <a:off x="1331077" y="3236496"/>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 – Title</a:t>
            </a:r>
          </a:p>
        </p:txBody>
      </p:sp>
      <p:sp>
        <p:nvSpPr>
          <p:cNvPr id="46" name="Text Placeholder 2">
            <a:extLst>
              <a:ext uri="{FF2B5EF4-FFF2-40B4-BE49-F238E27FC236}">
                <a16:creationId xmlns:a16="http://schemas.microsoft.com/office/drawing/2014/main" id="{C3B3DAD0-C7E1-6D49-AA70-E628539F57C7}"/>
              </a:ext>
            </a:extLst>
          </p:cNvPr>
          <p:cNvSpPr>
            <a:spLocks noGrp="1"/>
          </p:cNvSpPr>
          <p:nvPr>
            <p:ph type="body" sz="quarter" idx="45" hasCustomPrompt="1"/>
          </p:nvPr>
        </p:nvSpPr>
        <p:spPr>
          <a:xfrm>
            <a:off x="1331745" y="3386044"/>
            <a:ext cx="3408697" cy="112296"/>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Line of Business</a:t>
            </a:r>
          </a:p>
        </p:txBody>
      </p:sp>
      <p:sp>
        <p:nvSpPr>
          <p:cNvPr id="51" name="Text Placeholder 3">
            <a:extLst>
              <a:ext uri="{FF2B5EF4-FFF2-40B4-BE49-F238E27FC236}">
                <a16:creationId xmlns:a16="http://schemas.microsoft.com/office/drawing/2014/main" id="{D0AB34DE-5503-9D41-AEA9-215B55C4C4A3}"/>
              </a:ext>
            </a:extLst>
          </p:cNvPr>
          <p:cNvSpPr>
            <a:spLocks noGrp="1"/>
          </p:cNvSpPr>
          <p:nvPr>
            <p:ph type="body" sz="quarter" idx="47" hasCustomPrompt="1"/>
          </p:nvPr>
        </p:nvSpPr>
        <p:spPr>
          <a:xfrm>
            <a:off x="6019130" y="3236496"/>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 – Title</a:t>
            </a:r>
          </a:p>
        </p:txBody>
      </p:sp>
      <p:sp>
        <p:nvSpPr>
          <p:cNvPr id="52" name="Text Placeholder 2">
            <a:extLst>
              <a:ext uri="{FF2B5EF4-FFF2-40B4-BE49-F238E27FC236}">
                <a16:creationId xmlns:a16="http://schemas.microsoft.com/office/drawing/2014/main" id="{773CD2C5-ED80-B241-9A77-6B235707E62A}"/>
              </a:ext>
            </a:extLst>
          </p:cNvPr>
          <p:cNvSpPr>
            <a:spLocks noGrp="1"/>
          </p:cNvSpPr>
          <p:nvPr>
            <p:ph type="body" sz="quarter" idx="48" hasCustomPrompt="1"/>
          </p:nvPr>
        </p:nvSpPr>
        <p:spPr>
          <a:xfrm>
            <a:off x="6019798" y="3386044"/>
            <a:ext cx="3408697" cy="112296"/>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Line of Business</a:t>
            </a:r>
          </a:p>
        </p:txBody>
      </p:sp>
      <p:sp>
        <p:nvSpPr>
          <p:cNvPr id="54" name="Text Placeholder 3">
            <a:extLst>
              <a:ext uri="{FF2B5EF4-FFF2-40B4-BE49-F238E27FC236}">
                <a16:creationId xmlns:a16="http://schemas.microsoft.com/office/drawing/2014/main" id="{9D26EAA2-BA8F-4147-913C-DA2F8913C88A}"/>
              </a:ext>
            </a:extLst>
          </p:cNvPr>
          <p:cNvSpPr>
            <a:spLocks noGrp="1"/>
          </p:cNvSpPr>
          <p:nvPr>
            <p:ph type="body" sz="quarter" idx="50" hasCustomPrompt="1"/>
          </p:nvPr>
        </p:nvSpPr>
        <p:spPr>
          <a:xfrm>
            <a:off x="1331077" y="4419108"/>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 – Title</a:t>
            </a:r>
          </a:p>
        </p:txBody>
      </p:sp>
      <p:sp>
        <p:nvSpPr>
          <p:cNvPr id="69" name="Text Placeholder 2">
            <a:extLst>
              <a:ext uri="{FF2B5EF4-FFF2-40B4-BE49-F238E27FC236}">
                <a16:creationId xmlns:a16="http://schemas.microsoft.com/office/drawing/2014/main" id="{888069EC-218C-8746-B231-47F7C8101462}"/>
              </a:ext>
            </a:extLst>
          </p:cNvPr>
          <p:cNvSpPr>
            <a:spLocks noGrp="1"/>
          </p:cNvSpPr>
          <p:nvPr>
            <p:ph type="body" sz="quarter" idx="51" hasCustomPrompt="1"/>
          </p:nvPr>
        </p:nvSpPr>
        <p:spPr>
          <a:xfrm>
            <a:off x="1331745" y="4568656"/>
            <a:ext cx="3408697" cy="112296"/>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Line of Business</a:t>
            </a:r>
          </a:p>
        </p:txBody>
      </p:sp>
      <p:sp>
        <p:nvSpPr>
          <p:cNvPr id="71" name="Text Placeholder 3">
            <a:extLst>
              <a:ext uri="{FF2B5EF4-FFF2-40B4-BE49-F238E27FC236}">
                <a16:creationId xmlns:a16="http://schemas.microsoft.com/office/drawing/2014/main" id="{8603F762-DF5E-CE4F-93DD-1C62C9D3809E}"/>
              </a:ext>
            </a:extLst>
          </p:cNvPr>
          <p:cNvSpPr>
            <a:spLocks noGrp="1"/>
          </p:cNvSpPr>
          <p:nvPr>
            <p:ph type="body" sz="quarter" idx="53" hasCustomPrompt="1"/>
          </p:nvPr>
        </p:nvSpPr>
        <p:spPr>
          <a:xfrm>
            <a:off x="6019130" y="4419108"/>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 – Title</a:t>
            </a:r>
          </a:p>
        </p:txBody>
      </p:sp>
      <p:sp>
        <p:nvSpPr>
          <p:cNvPr id="72" name="Text Placeholder 2">
            <a:extLst>
              <a:ext uri="{FF2B5EF4-FFF2-40B4-BE49-F238E27FC236}">
                <a16:creationId xmlns:a16="http://schemas.microsoft.com/office/drawing/2014/main" id="{88EFFF4F-8DC7-2B44-92E8-5DA91A5DF45D}"/>
              </a:ext>
            </a:extLst>
          </p:cNvPr>
          <p:cNvSpPr>
            <a:spLocks noGrp="1"/>
          </p:cNvSpPr>
          <p:nvPr>
            <p:ph type="body" sz="quarter" idx="54" hasCustomPrompt="1"/>
          </p:nvPr>
        </p:nvSpPr>
        <p:spPr>
          <a:xfrm>
            <a:off x="6019798" y="4568656"/>
            <a:ext cx="3408697" cy="112296"/>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Line of Business</a:t>
            </a:r>
          </a:p>
        </p:txBody>
      </p:sp>
      <p:sp>
        <p:nvSpPr>
          <p:cNvPr id="99" name="Text Placeholder 2">
            <a:extLst>
              <a:ext uri="{FF2B5EF4-FFF2-40B4-BE49-F238E27FC236}">
                <a16:creationId xmlns:a16="http://schemas.microsoft.com/office/drawing/2014/main" id="{3111E6D3-E0F6-1242-BAF5-C46E44777A7B}"/>
              </a:ext>
            </a:extLst>
          </p:cNvPr>
          <p:cNvSpPr>
            <a:spLocks noGrp="1"/>
          </p:cNvSpPr>
          <p:nvPr>
            <p:ph type="body" sz="quarter" idx="55" hasCustomPrompt="1"/>
          </p:nvPr>
        </p:nvSpPr>
        <p:spPr>
          <a:xfrm>
            <a:off x="6019800" y="2405651"/>
            <a:ext cx="3416717" cy="730581"/>
          </a:xfrm>
          <a:prstGeom prst="rect">
            <a:avLst/>
          </a:prstGeom>
        </p:spPr>
        <p:txBody>
          <a:bodyPr lIns="0" tIns="0" rIns="0"/>
          <a:lstStyle>
            <a:lvl1pPr marL="0" marR="0" indent="-63500" algn="l" defTabSz="914400" rtl="0" eaLnBrk="1" fontAlgn="base" latinLnBrk="0" hangingPunct="1">
              <a:lnSpc>
                <a:spcPct val="100000"/>
              </a:lnSpc>
              <a:spcBef>
                <a:spcPts val="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sp>
        <p:nvSpPr>
          <p:cNvPr id="100" name="Text Placeholder 2">
            <a:extLst>
              <a:ext uri="{FF2B5EF4-FFF2-40B4-BE49-F238E27FC236}">
                <a16:creationId xmlns:a16="http://schemas.microsoft.com/office/drawing/2014/main" id="{E727A8BA-CA29-BC47-8430-C11BD5F8C039}"/>
              </a:ext>
            </a:extLst>
          </p:cNvPr>
          <p:cNvSpPr>
            <a:spLocks noGrp="1"/>
          </p:cNvSpPr>
          <p:nvPr>
            <p:ph type="body" sz="quarter" idx="56" hasCustomPrompt="1"/>
          </p:nvPr>
        </p:nvSpPr>
        <p:spPr>
          <a:xfrm>
            <a:off x="1323724" y="3557337"/>
            <a:ext cx="3416717" cy="730581"/>
          </a:xfrm>
          <a:prstGeom prst="rect">
            <a:avLst/>
          </a:prstGeom>
        </p:spPr>
        <p:txBody>
          <a:bodyPr lIns="0" tIns="0" rIns="0"/>
          <a:lstStyle>
            <a:lvl1pPr marL="0" marR="0" indent="-63500" algn="l" defTabSz="914400" rtl="0" eaLnBrk="1" fontAlgn="base" latinLnBrk="0" hangingPunct="1">
              <a:lnSpc>
                <a:spcPct val="100000"/>
              </a:lnSpc>
              <a:spcBef>
                <a:spcPts val="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sp>
        <p:nvSpPr>
          <p:cNvPr id="101" name="Text Placeholder 2">
            <a:extLst>
              <a:ext uri="{FF2B5EF4-FFF2-40B4-BE49-F238E27FC236}">
                <a16:creationId xmlns:a16="http://schemas.microsoft.com/office/drawing/2014/main" id="{4D6E8B7F-19DA-AF42-9542-EC15CDC7FA59}"/>
              </a:ext>
            </a:extLst>
          </p:cNvPr>
          <p:cNvSpPr>
            <a:spLocks noGrp="1"/>
          </p:cNvSpPr>
          <p:nvPr>
            <p:ph type="body" sz="quarter" idx="57" hasCustomPrompt="1"/>
          </p:nvPr>
        </p:nvSpPr>
        <p:spPr>
          <a:xfrm>
            <a:off x="6019800" y="3557337"/>
            <a:ext cx="3416717" cy="730581"/>
          </a:xfrm>
          <a:prstGeom prst="rect">
            <a:avLst/>
          </a:prstGeom>
        </p:spPr>
        <p:txBody>
          <a:bodyPr lIns="0" tIns="0" rIns="0"/>
          <a:lstStyle>
            <a:lvl1pPr marL="0" marR="0" indent="-63500" algn="l" defTabSz="914400" rtl="0" eaLnBrk="1" fontAlgn="base" latinLnBrk="0" hangingPunct="1">
              <a:lnSpc>
                <a:spcPct val="100000"/>
              </a:lnSpc>
              <a:spcBef>
                <a:spcPts val="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sp>
        <p:nvSpPr>
          <p:cNvPr id="102" name="Text Placeholder 2">
            <a:extLst>
              <a:ext uri="{FF2B5EF4-FFF2-40B4-BE49-F238E27FC236}">
                <a16:creationId xmlns:a16="http://schemas.microsoft.com/office/drawing/2014/main" id="{D32AD916-519A-834C-B4B3-9ABE218FEFF1}"/>
              </a:ext>
            </a:extLst>
          </p:cNvPr>
          <p:cNvSpPr>
            <a:spLocks noGrp="1"/>
          </p:cNvSpPr>
          <p:nvPr>
            <p:ph type="body" sz="quarter" idx="58" hasCustomPrompt="1"/>
          </p:nvPr>
        </p:nvSpPr>
        <p:spPr>
          <a:xfrm>
            <a:off x="1323724" y="4752474"/>
            <a:ext cx="3416717" cy="730581"/>
          </a:xfrm>
          <a:prstGeom prst="rect">
            <a:avLst/>
          </a:prstGeom>
        </p:spPr>
        <p:txBody>
          <a:bodyPr lIns="0" tIns="0" rIns="0"/>
          <a:lstStyle>
            <a:lvl1pPr marL="0" marR="0" indent="-63500" algn="l" defTabSz="914400" rtl="0" eaLnBrk="1" fontAlgn="base" latinLnBrk="0" hangingPunct="1">
              <a:lnSpc>
                <a:spcPct val="100000"/>
              </a:lnSpc>
              <a:spcBef>
                <a:spcPts val="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sp>
        <p:nvSpPr>
          <p:cNvPr id="103" name="Text Placeholder 2">
            <a:extLst>
              <a:ext uri="{FF2B5EF4-FFF2-40B4-BE49-F238E27FC236}">
                <a16:creationId xmlns:a16="http://schemas.microsoft.com/office/drawing/2014/main" id="{E4D52160-E5D8-9D42-BBF5-E2D656633D75}"/>
              </a:ext>
            </a:extLst>
          </p:cNvPr>
          <p:cNvSpPr>
            <a:spLocks noGrp="1"/>
          </p:cNvSpPr>
          <p:nvPr>
            <p:ph type="body" sz="quarter" idx="59" hasCustomPrompt="1"/>
          </p:nvPr>
        </p:nvSpPr>
        <p:spPr>
          <a:xfrm>
            <a:off x="6019800" y="4752474"/>
            <a:ext cx="3416717" cy="730581"/>
          </a:xfrm>
          <a:prstGeom prst="rect">
            <a:avLst/>
          </a:prstGeom>
        </p:spPr>
        <p:txBody>
          <a:bodyPr lIns="0" tIns="0" rIns="0"/>
          <a:lstStyle>
            <a:lvl1pPr marL="0" marR="0" indent="-63500" algn="l" defTabSz="914400" rtl="0" eaLnBrk="1" fontAlgn="base" latinLnBrk="0" hangingPunct="1">
              <a:lnSpc>
                <a:spcPct val="100000"/>
              </a:lnSpc>
              <a:spcBef>
                <a:spcPts val="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cxnSp>
        <p:nvCxnSpPr>
          <p:cNvPr id="104" name="Straight Connector 103">
            <a:extLst>
              <a:ext uri="{FF2B5EF4-FFF2-40B4-BE49-F238E27FC236}">
                <a16:creationId xmlns:a16="http://schemas.microsoft.com/office/drawing/2014/main" id="{79C23924-0730-3942-A362-15AEAE1C456F}"/>
              </a:ext>
            </a:extLst>
          </p:cNvPr>
          <p:cNvCxnSpPr>
            <a:cxnSpLocks/>
          </p:cNvCxnSpPr>
          <p:nvPr/>
        </p:nvCxnSpPr>
        <p:spPr>
          <a:xfrm flipH="1">
            <a:off x="441158" y="5520133"/>
            <a:ext cx="4291263" cy="0"/>
          </a:xfrm>
          <a:prstGeom prst="line">
            <a:avLst/>
          </a:prstGeom>
          <a:ln w="19050">
            <a:solidFill>
              <a:srgbClr val="E4ECED"/>
            </a:solidFill>
          </a:ln>
        </p:spPr>
        <p:style>
          <a:lnRef idx="1">
            <a:schemeClr val="accent1"/>
          </a:lnRef>
          <a:fillRef idx="0">
            <a:schemeClr val="accent1"/>
          </a:fillRef>
          <a:effectRef idx="0">
            <a:schemeClr val="accent1"/>
          </a:effectRef>
          <a:fontRef idx="minor">
            <a:schemeClr val="tx1"/>
          </a:fontRef>
        </p:style>
      </p:cxnSp>
      <p:sp>
        <p:nvSpPr>
          <p:cNvPr id="105" name="Picture Placeholder 11">
            <a:extLst>
              <a:ext uri="{FF2B5EF4-FFF2-40B4-BE49-F238E27FC236}">
                <a16:creationId xmlns:a16="http://schemas.microsoft.com/office/drawing/2014/main" id="{463971F6-18E1-8C4C-B639-B0B51A5AF800}"/>
              </a:ext>
            </a:extLst>
          </p:cNvPr>
          <p:cNvSpPr>
            <a:spLocks noGrp="1"/>
          </p:cNvSpPr>
          <p:nvPr>
            <p:ph type="pic" sz="quarter" idx="60" hasCustomPrompt="1"/>
          </p:nvPr>
        </p:nvSpPr>
        <p:spPr>
          <a:xfrm>
            <a:off x="432227" y="5601209"/>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cxnSp>
        <p:nvCxnSpPr>
          <p:cNvPr id="106" name="Straight Connector 105">
            <a:extLst>
              <a:ext uri="{FF2B5EF4-FFF2-40B4-BE49-F238E27FC236}">
                <a16:creationId xmlns:a16="http://schemas.microsoft.com/office/drawing/2014/main" id="{CFCE0D05-8214-9741-8190-61496EE783FE}"/>
              </a:ext>
            </a:extLst>
          </p:cNvPr>
          <p:cNvCxnSpPr>
            <a:cxnSpLocks/>
          </p:cNvCxnSpPr>
          <p:nvPr/>
        </p:nvCxnSpPr>
        <p:spPr>
          <a:xfrm flipH="1">
            <a:off x="5129881" y="5520133"/>
            <a:ext cx="4291263" cy="0"/>
          </a:xfrm>
          <a:prstGeom prst="line">
            <a:avLst/>
          </a:prstGeom>
          <a:ln w="19050">
            <a:solidFill>
              <a:srgbClr val="E4ECED"/>
            </a:solidFill>
          </a:ln>
        </p:spPr>
        <p:style>
          <a:lnRef idx="1">
            <a:schemeClr val="accent1"/>
          </a:lnRef>
          <a:fillRef idx="0">
            <a:schemeClr val="accent1"/>
          </a:fillRef>
          <a:effectRef idx="0">
            <a:schemeClr val="accent1"/>
          </a:effectRef>
          <a:fontRef idx="minor">
            <a:schemeClr val="tx1"/>
          </a:fontRef>
        </p:style>
      </p:cxnSp>
      <p:sp>
        <p:nvSpPr>
          <p:cNvPr id="107" name="Picture Placeholder 11">
            <a:extLst>
              <a:ext uri="{FF2B5EF4-FFF2-40B4-BE49-F238E27FC236}">
                <a16:creationId xmlns:a16="http://schemas.microsoft.com/office/drawing/2014/main" id="{DC0AB118-9D60-7F4F-B08F-7F61036311CA}"/>
              </a:ext>
            </a:extLst>
          </p:cNvPr>
          <p:cNvSpPr>
            <a:spLocks noGrp="1"/>
          </p:cNvSpPr>
          <p:nvPr>
            <p:ph type="pic" sz="quarter" idx="61" hasCustomPrompt="1"/>
          </p:nvPr>
        </p:nvSpPr>
        <p:spPr>
          <a:xfrm>
            <a:off x="5120950" y="5601209"/>
            <a:ext cx="713012" cy="713011"/>
          </a:xfrm>
          <a:prstGeom prst="ellipse">
            <a:avLst/>
          </a:prstGeom>
          <a:solidFill>
            <a:schemeClr val="bg1">
              <a:lumMod val="95000"/>
            </a:schemeClr>
          </a:solidFill>
        </p:spPr>
        <p:txBody>
          <a:bodyPr anchor="ctr">
            <a:normAutofit/>
          </a:bodyPr>
          <a:lstStyle>
            <a:lvl1pPr marL="0" indent="0" algn="ctr">
              <a:buNone/>
              <a:defRPr sz="900"/>
            </a:lvl1pPr>
          </a:lstStyle>
          <a:p>
            <a:r>
              <a:rPr lang="en-US" dirty="0"/>
              <a:t>Bio Headshot</a:t>
            </a:r>
          </a:p>
        </p:txBody>
      </p:sp>
      <p:sp>
        <p:nvSpPr>
          <p:cNvPr id="108" name="Text Placeholder 3">
            <a:extLst>
              <a:ext uri="{FF2B5EF4-FFF2-40B4-BE49-F238E27FC236}">
                <a16:creationId xmlns:a16="http://schemas.microsoft.com/office/drawing/2014/main" id="{7D1D55CD-F6CA-6F40-A638-32FE69D3B432}"/>
              </a:ext>
            </a:extLst>
          </p:cNvPr>
          <p:cNvSpPr>
            <a:spLocks noGrp="1"/>
          </p:cNvSpPr>
          <p:nvPr>
            <p:ph type="body" sz="quarter" idx="62" hasCustomPrompt="1"/>
          </p:nvPr>
        </p:nvSpPr>
        <p:spPr>
          <a:xfrm>
            <a:off x="1331077" y="5614737"/>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 – Title</a:t>
            </a:r>
          </a:p>
        </p:txBody>
      </p:sp>
      <p:sp>
        <p:nvSpPr>
          <p:cNvPr id="109" name="Text Placeholder 2">
            <a:extLst>
              <a:ext uri="{FF2B5EF4-FFF2-40B4-BE49-F238E27FC236}">
                <a16:creationId xmlns:a16="http://schemas.microsoft.com/office/drawing/2014/main" id="{6D89277E-03DA-4D4B-AB1E-5EE93EDAD226}"/>
              </a:ext>
            </a:extLst>
          </p:cNvPr>
          <p:cNvSpPr>
            <a:spLocks noGrp="1"/>
          </p:cNvSpPr>
          <p:nvPr>
            <p:ph type="body" sz="quarter" idx="63" hasCustomPrompt="1"/>
          </p:nvPr>
        </p:nvSpPr>
        <p:spPr>
          <a:xfrm>
            <a:off x="1331745" y="5764285"/>
            <a:ext cx="3408697" cy="112296"/>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Line of Business</a:t>
            </a:r>
          </a:p>
        </p:txBody>
      </p:sp>
      <p:sp>
        <p:nvSpPr>
          <p:cNvPr id="110" name="Text Placeholder 3">
            <a:extLst>
              <a:ext uri="{FF2B5EF4-FFF2-40B4-BE49-F238E27FC236}">
                <a16:creationId xmlns:a16="http://schemas.microsoft.com/office/drawing/2014/main" id="{2BF9594E-9DCB-E344-8D8C-78AAD1FFAEAC}"/>
              </a:ext>
            </a:extLst>
          </p:cNvPr>
          <p:cNvSpPr>
            <a:spLocks noGrp="1"/>
          </p:cNvSpPr>
          <p:nvPr>
            <p:ph type="body" sz="quarter" idx="64" hasCustomPrompt="1"/>
          </p:nvPr>
        </p:nvSpPr>
        <p:spPr>
          <a:xfrm>
            <a:off x="6019130" y="5614737"/>
            <a:ext cx="3409365" cy="133506"/>
          </a:xfrm>
          <a:prstGeom prst="rect">
            <a:avLst/>
          </a:prstGeom>
        </p:spPr>
        <p:txBody>
          <a:bodyPr lIns="0" tIns="0" bIns="0"/>
          <a:lstStyle>
            <a:lvl1pPr marL="0" indent="0">
              <a:lnSpc>
                <a:spcPts val="1300"/>
              </a:lnSpc>
              <a:buClr>
                <a:srgbClr val="5AA3D2"/>
              </a:buClr>
              <a:buFont typeface="Arial" panose="020B0604020202020204" pitchFamily="34" charset="0"/>
              <a:buNone/>
              <a:tabLst/>
              <a:defRPr sz="900" b="1">
                <a:solidFill>
                  <a:srgbClr val="00468B"/>
                </a:solidFill>
              </a:defRPr>
            </a:lvl1pPr>
            <a:lvl2pPr marL="119063" indent="0">
              <a:lnSpc>
                <a:spcPts val="1300"/>
              </a:lnSpc>
              <a:buClr>
                <a:srgbClr val="5AA3D2"/>
              </a:buClr>
              <a:buFont typeface="System Font Regular"/>
              <a:buNone/>
              <a:tabLst/>
              <a:defRPr sz="1050">
                <a:solidFill>
                  <a:srgbClr val="00468B"/>
                </a:solidFill>
              </a:defRPr>
            </a:lvl2pPr>
            <a:lvl3pPr marL="230187" indent="0">
              <a:lnSpc>
                <a:spcPts val="1300"/>
              </a:lnSpc>
              <a:buClr>
                <a:srgbClr val="5AA3D2"/>
              </a:buClr>
              <a:buFont typeface="Arial" panose="020B0604020202020204" pitchFamily="34" charset="0"/>
              <a:buNone/>
              <a:tabLst/>
              <a:defRPr sz="1050">
                <a:solidFill>
                  <a:srgbClr val="00468B"/>
                </a:solidFill>
              </a:defRPr>
            </a:lvl3pPr>
            <a:lvl4pPr marL="342900" indent="0">
              <a:lnSpc>
                <a:spcPts val="1300"/>
              </a:lnSpc>
              <a:buClr>
                <a:srgbClr val="5AA3D2"/>
              </a:buClr>
              <a:buFont typeface="Courier New" panose="02070309020205020404" pitchFamily="49" charset="0"/>
              <a:buNone/>
              <a:tabLst/>
              <a:defRPr sz="1050">
                <a:solidFill>
                  <a:srgbClr val="00468B"/>
                </a:solidFill>
              </a:defRPr>
            </a:lvl4pPr>
            <a:lvl5pPr marL="461962" indent="0">
              <a:lnSpc>
                <a:spcPts val="1300"/>
              </a:lnSpc>
              <a:buClr>
                <a:srgbClr val="5AA3D2"/>
              </a:buClr>
              <a:buFont typeface="Courier New" panose="02070309020205020404" pitchFamily="49" charset="0"/>
              <a:buNone/>
              <a:tabLst/>
              <a:defRPr sz="1050">
                <a:solidFill>
                  <a:srgbClr val="00468B"/>
                </a:solidFill>
              </a:defRPr>
            </a:lvl5pPr>
          </a:lstStyle>
          <a:p>
            <a:pPr lvl="0"/>
            <a:r>
              <a:rPr lang="en-US" dirty="0"/>
              <a:t>First name last name – Title</a:t>
            </a:r>
          </a:p>
        </p:txBody>
      </p:sp>
      <p:sp>
        <p:nvSpPr>
          <p:cNvPr id="111" name="Text Placeholder 2">
            <a:extLst>
              <a:ext uri="{FF2B5EF4-FFF2-40B4-BE49-F238E27FC236}">
                <a16:creationId xmlns:a16="http://schemas.microsoft.com/office/drawing/2014/main" id="{075432BA-46FB-0D42-AC5C-BC2C8E7F0D20}"/>
              </a:ext>
            </a:extLst>
          </p:cNvPr>
          <p:cNvSpPr>
            <a:spLocks noGrp="1"/>
          </p:cNvSpPr>
          <p:nvPr>
            <p:ph type="body" sz="quarter" idx="65" hasCustomPrompt="1"/>
          </p:nvPr>
        </p:nvSpPr>
        <p:spPr>
          <a:xfrm>
            <a:off x="6019798" y="5764285"/>
            <a:ext cx="3408697" cy="112296"/>
          </a:xfrm>
          <a:prstGeom prst="rect">
            <a:avLst/>
          </a:prstGeom>
        </p:spPr>
        <p:txBody>
          <a:bodyPr lIns="0" tIns="0" rIns="0"/>
          <a:lstStyle>
            <a:lvl1pPr marL="0" indent="0">
              <a:lnSpc>
                <a:spcPts val="1080"/>
              </a:lnSpc>
              <a:spcBef>
                <a:spcPts val="0"/>
              </a:spcBef>
              <a:spcAft>
                <a:spcPts val="0"/>
              </a:spcAft>
              <a:buNone/>
              <a:defRPr sz="900">
                <a:solidFill>
                  <a:srgbClr val="00468B"/>
                </a:solidFill>
              </a:defRPr>
            </a:lvl1pPr>
          </a:lstStyle>
          <a:p>
            <a:pPr fontAlgn="base">
              <a:spcAft>
                <a:spcPts val="300"/>
              </a:spcAft>
            </a:pPr>
            <a:r>
              <a:rPr lang="en-US" dirty="0"/>
              <a:t>Line of Business</a:t>
            </a:r>
          </a:p>
        </p:txBody>
      </p:sp>
      <p:sp>
        <p:nvSpPr>
          <p:cNvPr id="112" name="Text Placeholder 2">
            <a:extLst>
              <a:ext uri="{FF2B5EF4-FFF2-40B4-BE49-F238E27FC236}">
                <a16:creationId xmlns:a16="http://schemas.microsoft.com/office/drawing/2014/main" id="{65D61778-B3E2-534A-920C-4A94A5977D6F}"/>
              </a:ext>
            </a:extLst>
          </p:cNvPr>
          <p:cNvSpPr>
            <a:spLocks noGrp="1"/>
          </p:cNvSpPr>
          <p:nvPr>
            <p:ph type="body" sz="quarter" idx="66" hasCustomPrompt="1"/>
          </p:nvPr>
        </p:nvSpPr>
        <p:spPr>
          <a:xfrm>
            <a:off x="1323724" y="5948103"/>
            <a:ext cx="3416717" cy="730581"/>
          </a:xfrm>
          <a:prstGeom prst="rect">
            <a:avLst/>
          </a:prstGeom>
        </p:spPr>
        <p:txBody>
          <a:bodyPr lIns="0" tIns="0" rIns="0"/>
          <a:lstStyle>
            <a:lvl1pPr marL="0" marR="0" indent="-63500" algn="l" defTabSz="914400" rtl="0" eaLnBrk="1" fontAlgn="base" latinLnBrk="0" hangingPunct="1">
              <a:lnSpc>
                <a:spcPct val="100000"/>
              </a:lnSpc>
              <a:spcBef>
                <a:spcPts val="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sp>
        <p:nvSpPr>
          <p:cNvPr id="113" name="Text Placeholder 2">
            <a:extLst>
              <a:ext uri="{FF2B5EF4-FFF2-40B4-BE49-F238E27FC236}">
                <a16:creationId xmlns:a16="http://schemas.microsoft.com/office/drawing/2014/main" id="{2EC95478-BA1F-8E4C-800B-B56FC1861391}"/>
              </a:ext>
            </a:extLst>
          </p:cNvPr>
          <p:cNvSpPr>
            <a:spLocks noGrp="1"/>
          </p:cNvSpPr>
          <p:nvPr>
            <p:ph type="body" sz="quarter" idx="67" hasCustomPrompt="1"/>
          </p:nvPr>
        </p:nvSpPr>
        <p:spPr>
          <a:xfrm>
            <a:off x="6019800" y="5948103"/>
            <a:ext cx="3416717" cy="730581"/>
          </a:xfrm>
          <a:prstGeom prst="rect">
            <a:avLst/>
          </a:prstGeom>
        </p:spPr>
        <p:txBody>
          <a:bodyPr lIns="0" tIns="0" rIns="0"/>
          <a:lstStyle>
            <a:lvl1pPr marL="0" marR="0" indent="-63500" algn="l" defTabSz="914400" rtl="0" eaLnBrk="1" fontAlgn="base" latinLnBrk="0" hangingPunct="1">
              <a:lnSpc>
                <a:spcPct val="100000"/>
              </a:lnSpc>
              <a:spcBef>
                <a:spcPts val="0"/>
              </a:spcBef>
              <a:spcAft>
                <a:spcPts val="0"/>
              </a:spcAft>
              <a:buClr>
                <a:srgbClr val="00B5D1"/>
              </a:buClr>
              <a:buSzTx/>
              <a:buFont typeface="Arial" panose="020B0604020202020204" pitchFamily="34" charset="0"/>
              <a:buChar char="•"/>
              <a:tabLst/>
              <a:defRPr sz="900" b="0" i="0">
                <a:latin typeface="Arial" panose="020B0604020202020204" pitchFamily="34" charset="0"/>
                <a:cs typeface="Arial" panose="020B0604020202020204" pitchFamily="34" charset="0"/>
              </a:defRPr>
            </a:lvl1pPr>
          </a:lstStyle>
          <a:p>
            <a:pPr fontAlgn="base">
              <a:spcAft>
                <a:spcPts val="300"/>
              </a:spcAft>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a:p>
            <a:pPr marL="63500" marR="0" lvl="0" indent="-63500" algn="l" defTabSz="914400" rtl="0" eaLnBrk="1" fontAlgn="base" latinLnBrk="0" hangingPunct="1">
              <a:lnSpc>
                <a:spcPts val="1200"/>
              </a:lnSpc>
              <a:spcBef>
                <a:spcPts val="0"/>
              </a:spcBef>
              <a:spcAft>
                <a:spcPts val="300"/>
              </a:spcAft>
              <a:buClr>
                <a:srgbClr val="00B5D1"/>
              </a:buClr>
              <a:buSzTx/>
              <a:buFont typeface="Arial" panose="020B0604020202020204" pitchFamily="34" charset="0"/>
              <a:buChar char="•"/>
              <a:tabLst/>
              <a:defRPr/>
            </a:pPr>
            <a:r>
              <a:rPr lang="en-US" dirty="0"/>
              <a:t>Bullet copy</a:t>
            </a:r>
          </a:p>
        </p:txBody>
      </p:sp>
      <p:sp>
        <p:nvSpPr>
          <p:cNvPr id="47" name="Title Placeholder 16">
            <a:extLst>
              <a:ext uri="{FF2B5EF4-FFF2-40B4-BE49-F238E27FC236}">
                <a16:creationId xmlns:a16="http://schemas.microsoft.com/office/drawing/2014/main" id="{2C79801F-150D-4656-ACCE-0E3FCB8DE765}"/>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8265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59BE-B577-43C5-80B6-0E856400E7CE}"/>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3EC3329-4BAD-4843-AB76-ABB6E535D982}"/>
              </a:ext>
            </a:extLst>
          </p:cNvPr>
          <p:cNvSpPr>
            <a:spLocks noGrp="1"/>
          </p:cNvSpPr>
          <p:nvPr>
            <p:ph type="sldNum" sz="quarter" idx="10"/>
          </p:nvPr>
        </p:nvSpPr>
        <p:spPr/>
        <p:txBody>
          <a:bodyPr/>
          <a:lstStyle/>
          <a:p>
            <a:fld id="{2FB8B14C-A9A1-D542-AE12-5966728CB092}" type="slidenum">
              <a:rPr lang="en-US" smtClean="0"/>
              <a:pPr/>
              <a:t>‹#›</a:t>
            </a:fld>
            <a:endParaRPr lang="en-US" dirty="0"/>
          </a:p>
        </p:txBody>
      </p:sp>
      <p:sp>
        <p:nvSpPr>
          <p:cNvPr id="4" name="Text Placeholder 3">
            <a:extLst>
              <a:ext uri="{FF2B5EF4-FFF2-40B4-BE49-F238E27FC236}">
                <a16:creationId xmlns:a16="http://schemas.microsoft.com/office/drawing/2014/main" id="{01FA84CC-B2E7-4795-8825-EA01B36D6284}"/>
              </a:ext>
            </a:extLst>
          </p:cNvPr>
          <p:cNvSpPr>
            <a:spLocks noGrp="1"/>
          </p:cNvSpPr>
          <p:nvPr>
            <p:ph type="body" sz="quarter" idx="12" hasCustomPrompt="1"/>
          </p:nvPr>
        </p:nvSpPr>
        <p:spPr>
          <a:xfrm>
            <a:off x="472825" y="2053723"/>
            <a:ext cx="9152438" cy="4964698"/>
          </a:xfrm>
          <a:prstGeom prst="rect">
            <a:avLst/>
          </a:prstGeom>
        </p:spPr>
        <p:txBody>
          <a:bodyPr lIns="0" tIns="0" rIns="0" bIns="0"/>
          <a:lstStyle>
            <a:lvl1pPr marL="119063" indent="-119063">
              <a:lnSpc>
                <a:spcPts val="1300"/>
              </a:lnSpc>
              <a:spcBef>
                <a:spcPts val="400"/>
              </a:spcBef>
              <a:buClr>
                <a:srgbClr val="00B5D1"/>
              </a:buClr>
              <a:buFont typeface="Arial" panose="020B0604020202020204" pitchFamily="34" charset="0"/>
              <a:buChar char="•"/>
              <a:tabLst/>
              <a:defRPr sz="1050"/>
            </a:lvl1pPr>
            <a:lvl2pPr marL="230188" indent="-111125">
              <a:lnSpc>
                <a:spcPts val="1300"/>
              </a:lnSpc>
              <a:spcBef>
                <a:spcPts val="400"/>
              </a:spcBef>
              <a:buClr>
                <a:srgbClr val="00B5D1"/>
              </a:buClr>
              <a:buFont typeface="System Font Regular"/>
              <a:buChar char="–"/>
              <a:tabLst/>
              <a:defRPr sz="1050"/>
            </a:lvl2pPr>
            <a:lvl3pPr marL="342900" indent="-112713">
              <a:lnSpc>
                <a:spcPts val="1300"/>
              </a:lnSpc>
              <a:spcBef>
                <a:spcPts val="400"/>
              </a:spcBef>
              <a:buClr>
                <a:srgbClr val="00B5D1"/>
              </a:buClr>
              <a:buFont typeface="Courier New" panose="02070309020205020404" pitchFamily="49" charset="0"/>
              <a:buChar char="o"/>
              <a:tabLst/>
              <a:defRPr sz="1050"/>
            </a:lvl3pPr>
            <a:lvl4pPr marL="461963" indent="-119063">
              <a:lnSpc>
                <a:spcPts val="1300"/>
              </a:lnSpc>
              <a:spcBef>
                <a:spcPts val="400"/>
              </a:spcBef>
              <a:buClr>
                <a:srgbClr val="00B5D1"/>
              </a:buClr>
              <a:buFont typeface="Courier New" panose="02070309020205020404" pitchFamily="49" charset="0"/>
              <a:buChar char="o"/>
              <a:tabLst/>
              <a:defRPr sz="1050"/>
            </a:lvl4pPr>
            <a:lvl5pPr marL="574675" indent="-112713">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4B85D6DF-C7A3-46FA-AF94-E24517DA480C}"/>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Tree>
    <p:extLst>
      <p:ext uri="{BB962C8B-B14F-4D97-AF65-F5344CB8AC3E}">
        <p14:creationId xmlns:p14="http://schemas.microsoft.com/office/powerpoint/2010/main" val="828972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ullet text w sub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59BE-B577-43C5-80B6-0E856400E7CE}"/>
              </a:ext>
            </a:extLst>
          </p:cNvPr>
          <p:cNvSpPr>
            <a:spLocks noGrp="1"/>
          </p:cNvSpPr>
          <p:nvPr>
            <p:ph type="title"/>
          </p:nvPr>
        </p:nvSpPr>
        <p:spPr>
          <a:xfrm>
            <a:off x="457200" y="969264"/>
            <a:ext cx="9144000" cy="265176"/>
          </a:xfrm>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3EC3329-4BAD-4843-AB76-ABB6E535D982}"/>
              </a:ext>
            </a:extLst>
          </p:cNvPr>
          <p:cNvSpPr>
            <a:spLocks noGrp="1"/>
          </p:cNvSpPr>
          <p:nvPr>
            <p:ph type="sldNum" sz="quarter" idx="10"/>
          </p:nvPr>
        </p:nvSpPr>
        <p:spPr/>
        <p:txBody>
          <a:bodyPr/>
          <a:lstStyle/>
          <a:p>
            <a:fld id="{2FB8B14C-A9A1-D542-AE12-5966728CB092}" type="slidenum">
              <a:rPr lang="en-US" smtClean="0"/>
              <a:pPr/>
              <a:t>‹#›</a:t>
            </a:fld>
            <a:endParaRPr lang="en-US" dirty="0"/>
          </a:p>
        </p:txBody>
      </p:sp>
      <p:sp>
        <p:nvSpPr>
          <p:cNvPr id="4" name="Text Placeholder 3">
            <a:extLst>
              <a:ext uri="{FF2B5EF4-FFF2-40B4-BE49-F238E27FC236}">
                <a16:creationId xmlns:a16="http://schemas.microsoft.com/office/drawing/2014/main" id="{01FA84CC-B2E7-4795-8825-EA01B36D6284}"/>
              </a:ext>
            </a:extLst>
          </p:cNvPr>
          <p:cNvSpPr>
            <a:spLocks noGrp="1"/>
          </p:cNvSpPr>
          <p:nvPr>
            <p:ph type="body" sz="quarter" idx="12" hasCustomPrompt="1"/>
          </p:nvPr>
        </p:nvSpPr>
        <p:spPr>
          <a:xfrm>
            <a:off x="472825" y="2053723"/>
            <a:ext cx="9152438" cy="4964698"/>
          </a:xfrm>
          <a:prstGeom prst="rect">
            <a:avLst/>
          </a:prstGeom>
        </p:spPr>
        <p:txBody>
          <a:bodyPr lIns="0" tIns="0" rIns="0" bIns="0"/>
          <a:lstStyle>
            <a:lvl1pPr marL="119063" indent="-119063">
              <a:lnSpc>
                <a:spcPts val="1300"/>
              </a:lnSpc>
              <a:spcBef>
                <a:spcPts val="400"/>
              </a:spcBef>
              <a:buClr>
                <a:srgbClr val="00B5D1"/>
              </a:buClr>
              <a:buFont typeface="Arial" panose="020B0604020202020204" pitchFamily="34" charset="0"/>
              <a:buChar char="•"/>
              <a:tabLst/>
              <a:defRPr sz="1050"/>
            </a:lvl1pPr>
            <a:lvl2pPr marL="230188" indent="-111125">
              <a:lnSpc>
                <a:spcPts val="1300"/>
              </a:lnSpc>
              <a:spcBef>
                <a:spcPts val="400"/>
              </a:spcBef>
              <a:buClr>
                <a:srgbClr val="00B5D1"/>
              </a:buClr>
              <a:buFont typeface="System Font Regular"/>
              <a:buChar char="–"/>
              <a:tabLst/>
              <a:defRPr sz="1050"/>
            </a:lvl2pPr>
            <a:lvl3pPr marL="342900" indent="-112713">
              <a:lnSpc>
                <a:spcPts val="1300"/>
              </a:lnSpc>
              <a:spcBef>
                <a:spcPts val="400"/>
              </a:spcBef>
              <a:buClr>
                <a:srgbClr val="00B5D1"/>
              </a:buClr>
              <a:buFont typeface="Courier New" panose="02070309020205020404" pitchFamily="49" charset="0"/>
              <a:buChar char="o"/>
              <a:tabLst/>
              <a:defRPr sz="1050"/>
            </a:lvl3pPr>
            <a:lvl4pPr marL="461963" indent="-119063">
              <a:lnSpc>
                <a:spcPts val="1300"/>
              </a:lnSpc>
              <a:spcBef>
                <a:spcPts val="400"/>
              </a:spcBef>
              <a:buClr>
                <a:srgbClr val="00B5D1"/>
              </a:buClr>
              <a:buFont typeface="Courier New" panose="02070309020205020404" pitchFamily="49" charset="0"/>
              <a:buChar char="o"/>
              <a:tabLst/>
              <a:defRPr sz="1050"/>
            </a:lvl4pPr>
            <a:lvl5pPr marL="574675" indent="-112713">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7">
            <a:extLst>
              <a:ext uri="{FF2B5EF4-FFF2-40B4-BE49-F238E27FC236}">
                <a16:creationId xmlns:a16="http://schemas.microsoft.com/office/drawing/2014/main" id="{6F7ED790-B561-42F7-BFA7-8A524CF1C1C3}"/>
              </a:ext>
            </a:extLst>
          </p:cNvPr>
          <p:cNvSpPr>
            <a:spLocks noGrp="1"/>
          </p:cNvSpPr>
          <p:nvPr>
            <p:ph type="body" sz="quarter" idx="11"/>
          </p:nvPr>
        </p:nvSpPr>
        <p:spPr>
          <a:xfrm>
            <a:off x="457200" y="1272146"/>
            <a:ext cx="9144000" cy="247735"/>
          </a:xfrm>
          <a:prstGeom prst="rect">
            <a:avLst/>
          </a:prstGeom>
        </p:spPr>
        <p:txBody>
          <a:bodyPr lIns="0" tIns="0" rIns="0" bIns="0" anchor="ctr" anchorCtr="0">
            <a:noAutofit/>
          </a:bodyPr>
          <a:lstStyle>
            <a:lvl1pPr marL="0" indent="0">
              <a:buFontTx/>
              <a:buNone/>
              <a:defRPr sz="1400" b="1">
                <a:solidFill>
                  <a:srgbClr val="00468B"/>
                </a:solidFill>
              </a:defRPr>
            </a:lvl1pPr>
            <a:lvl2pPr marL="503237" indent="0">
              <a:buFontTx/>
              <a:buNone/>
              <a:defRPr b="1"/>
            </a:lvl2pPr>
            <a:lvl3pPr marL="1006475" indent="0">
              <a:buFontTx/>
              <a:buNone/>
              <a:defRPr b="1"/>
            </a:lvl3pPr>
            <a:lvl4pPr marL="1508125" indent="0">
              <a:buFontTx/>
              <a:buNone/>
              <a:defRPr b="1"/>
            </a:lvl4pPr>
            <a:lvl5pPr marL="2011363" indent="0">
              <a:buFontTx/>
              <a:buNone/>
              <a:defRPr b="1"/>
            </a:lvl5pPr>
          </a:lstStyle>
          <a:p>
            <a:pPr lvl="0"/>
            <a:r>
              <a:rPr lang="en-US"/>
              <a:t>Edit Master text styles</a:t>
            </a:r>
          </a:p>
        </p:txBody>
      </p:sp>
      <p:sp>
        <p:nvSpPr>
          <p:cNvPr id="7" name="Text Placeholder 3">
            <a:extLst>
              <a:ext uri="{FF2B5EF4-FFF2-40B4-BE49-F238E27FC236}">
                <a16:creationId xmlns:a16="http://schemas.microsoft.com/office/drawing/2014/main" id="{9BEC9933-22B5-43B0-8067-A0E4ED720E3F}"/>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Tree>
    <p:extLst>
      <p:ext uri="{BB962C8B-B14F-4D97-AF65-F5344CB8AC3E}">
        <p14:creationId xmlns:p14="http://schemas.microsoft.com/office/powerpoint/2010/main" val="3325249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ullets w bold first lin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8" name="Text Placeholder 3">
            <a:extLst>
              <a:ext uri="{FF2B5EF4-FFF2-40B4-BE49-F238E27FC236}">
                <a16:creationId xmlns:a16="http://schemas.microsoft.com/office/drawing/2014/main" id="{7D58DEFB-2C99-4744-9990-9AB021C40421}"/>
              </a:ext>
            </a:extLst>
          </p:cNvPr>
          <p:cNvSpPr>
            <a:spLocks noGrp="1"/>
          </p:cNvSpPr>
          <p:nvPr>
            <p:ph type="body" sz="quarter" idx="12" hasCustomPrompt="1"/>
          </p:nvPr>
        </p:nvSpPr>
        <p:spPr>
          <a:xfrm>
            <a:off x="472825" y="2053723"/>
            <a:ext cx="9152438" cy="4964698"/>
          </a:xfrm>
          <a:prstGeom prst="rect">
            <a:avLst/>
          </a:prstGeom>
        </p:spPr>
        <p:txBody>
          <a:bodyPr lIns="0" tIns="0" rIns="0" bIns="0"/>
          <a:lstStyle>
            <a:lvl1pPr marL="0" indent="0">
              <a:lnSpc>
                <a:spcPts val="1300"/>
              </a:lnSpc>
              <a:spcBef>
                <a:spcPts val="400"/>
              </a:spcBef>
              <a:buClr>
                <a:srgbClr val="00B5D1"/>
              </a:buClr>
              <a:buFont typeface="Arial" panose="020B0604020202020204" pitchFamily="34" charset="0"/>
              <a:buNone/>
              <a:tabLst/>
              <a:defRPr sz="1100" b="1">
                <a:solidFill>
                  <a:srgbClr val="00468B"/>
                </a:solidFill>
              </a:defRPr>
            </a:lvl1pPr>
            <a:lvl2pPr marL="111125" indent="-111125">
              <a:lnSpc>
                <a:spcPts val="1300"/>
              </a:lnSpc>
              <a:spcBef>
                <a:spcPts val="400"/>
              </a:spcBef>
              <a:buClr>
                <a:srgbClr val="00B5D1"/>
              </a:buClr>
              <a:buFont typeface="Arial" panose="020B0604020202020204" pitchFamily="34" charset="0"/>
              <a:buChar char="•"/>
              <a:tabLst/>
              <a:defRPr sz="1050"/>
            </a:lvl2pPr>
            <a:lvl3pPr marL="231775" indent="-112713">
              <a:lnSpc>
                <a:spcPts val="1300"/>
              </a:lnSpc>
              <a:spcBef>
                <a:spcPts val="400"/>
              </a:spcBef>
              <a:buClr>
                <a:srgbClr val="00B5D1"/>
              </a:buClr>
              <a:buFont typeface="Arial" panose="020B0604020202020204" pitchFamily="34" charset="0"/>
              <a:buChar char="‒"/>
              <a:tabLst/>
              <a:defRPr sz="1050"/>
            </a:lvl3pPr>
            <a:lvl4pPr marL="346075" indent="-119063">
              <a:lnSpc>
                <a:spcPts val="1300"/>
              </a:lnSpc>
              <a:spcBef>
                <a:spcPts val="400"/>
              </a:spcBef>
              <a:buClr>
                <a:srgbClr val="00B5D1"/>
              </a:buClr>
              <a:buFont typeface="Courier New" panose="02070309020205020404" pitchFamily="49" charset="0"/>
              <a:buChar char="o"/>
              <a:tabLst/>
              <a:defRPr sz="1050"/>
            </a:lvl4pPr>
            <a:lvl5pPr marL="461963" indent="-112713">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1" name="Title Placeholder 16">
            <a:extLst>
              <a:ext uri="{FF2B5EF4-FFF2-40B4-BE49-F238E27FC236}">
                <a16:creationId xmlns:a16="http://schemas.microsoft.com/office/drawing/2014/main" id="{990831EF-AF64-47B6-87EF-FAA212DF1433}"/>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2711351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ullets w bold first line w subhea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8" name="Text Placeholder 3">
            <a:extLst>
              <a:ext uri="{FF2B5EF4-FFF2-40B4-BE49-F238E27FC236}">
                <a16:creationId xmlns:a16="http://schemas.microsoft.com/office/drawing/2014/main" id="{7D58DEFB-2C99-4744-9990-9AB021C40421}"/>
              </a:ext>
            </a:extLst>
          </p:cNvPr>
          <p:cNvSpPr>
            <a:spLocks noGrp="1"/>
          </p:cNvSpPr>
          <p:nvPr>
            <p:ph type="body" sz="quarter" idx="12" hasCustomPrompt="1"/>
          </p:nvPr>
        </p:nvSpPr>
        <p:spPr>
          <a:xfrm>
            <a:off x="472825" y="2053723"/>
            <a:ext cx="9152438" cy="4964698"/>
          </a:xfrm>
          <a:prstGeom prst="rect">
            <a:avLst/>
          </a:prstGeom>
        </p:spPr>
        <p:txBody>
          <a:bodyPr lIns="0" tIns="0" rIns="0" bIns="0"/>
          <a:lstStyle>
            <a:lvl1pPr marL="0" indent="0">
              <a:lnSpc>
                <a:spcPts val="1300"/>
              </a:lnSpc>
              <a:spcBef>
                <a:spcPts val="400"/>
              </a:spcBef>
              <a:buClr>
                <a:srgbClr val="00B5D1"/>
              </a:buClr>
              <a:buFont typeface="Arial" panose="020B0604020202020204" pitchFamily="34" charset="0"/>
              <a:buNone/>
              <a:tabLst/>
              <a:defRPr sz="1100" b="1">
                <a:solidFill>
                  <a:srgbClr val="00468B"/>
                </a:solidFill>
              </a:defRPr>
            </a:lvl1pPr>
            <a:lvl2pPr marL="111125" indent="-111125">
              <a:lnSpc>
                <a:spcPts val="1300"/>
              </a:lnSpc>
              <a:spcBef>
                <a:spcPts val="400"/>
              </a:spcBef>
              <a:buClr>
                <a:srgbClr val="00B5D1"/>
              </a:buClr>
              <a:buFont typeface="Arial" panose="020B0604020202020204" pitchFamily="34" charset="0"/>
              <a:buChar char="•"/>
              <a:tabLst/>
              <a:defRPr sz="1050"/>
            </a:lvl2pPr>
            <a:lvl3pPr marL="231775" indent="-112713">
              <a:lnSpc>
                <a:spcPts val="1300"/>
              </a:lnSpc>
              <a:spcBef>
                <a:spcPts val="400"/>
              </a:spcBef>
              <a:buClr>
                <a:srgbClr val="00B5D1"/>
              </a:buClr>
              <a:buFont typeface="Arial" panose="020B0604020202020204" pitchFamily="34" charset="0"/>
              <a:buChar char="‒"/>
              <a:tabLst/>
              <a:defRPr sz="1050"/>
            </a:lvl3pPr>
            <a:lvl4pPr marL="346075" indent="-119063">
              <a:lnSpc>
                <a:spcPts val="1300"/>
              </a:lnSpc>
              <a:spcBef>
                <a:spcPts val="400"/>
              </a:spcBef>
              <a:buClr>
                <a:srgbClr val="00B5D1"/>
              </a:buClr>
              <a:buFont typeface="Courier New" panose="02070309020205020404" pitchFamily="49" charset="0"/>
              <a:buChar char="o"/>
              <a:tabLst/>
              <a:defRPr sz="1050"/>
            </a:lvl4pPr>
            <a:lvl5pPr marL="461963" indent="-112713">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6" name="Title 1">
            <a:extLst>
              <a:ext uri="{FF2B5EF4-FFF2-40B4-BE49-F238E27FC236}">
                <a16:creationId xmlns:a16="http://schemas.microsoft.com/office/drawing/2014/main" id="{9C14FCA3-0B2E-487D-A327-4AAE5B02F0B7}"/>
              </a:ext>
            </a:extLst>
          </p:cNvPr>
          <p:cNvSpPr>
            <a:spLocks noGrp="1"/>
          </p:cNvSpPr>
          <p:nvPr>
            <p:ph type="title"/>
          </p:nvPr>
        </p:nvSpPr>
        <p:spPr>
          <a:xfrm>
            <a:off x="457200" y="969264"/>
            <a:ext cx="9144000" cy="265176"/>
          </a:xfrm>
        </p:spPr>
        <p:txBody>
          <a:body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22C76760-ED65-4B4B-A03B-AA94740D892F}"/>
              </a:ext>
            </a:extLst>
          </p:cNvPr>
          <p:cNvSpPr>
            <a:spLocks noGrp="1"/>
          </p:cNvSpPr>
          <p:nvPr>
            <p:ph type="body" sz="quarter" idx="11"/>
          </p:nvPr>
        </p:nvSpPr>
        <p:spPr>
          <a:xfrm>
            <a:off x="457200" y="1272146"/>
            <a:ext cx="9144000" cy="247735"/>
          </a:xfrm>
          <a:prstGeom prst="rect">
            <a:avLst/>
          </a:prstGeom>
        </p:spPr>
        <p:txBody>
          <a:bodyPr lIns="0" tIns="0" rIns="0" bIns="0" anchor="ctr" anchorCtr="0">
            <a:noAutofit/>
          </a:bodyPr>
          <a:lstStyle>
            <a:lvl1pPr marL="0" indent="0">
              <a:buFontTx/>
              <a:buNone/>
              <a:defRPr sz="1400" b="1">
                <a:solidFill>
                  <a:srgbClr val="00468B"/>
                </a:solidFill>
              </a:defRPr>
            </a:lvl1pPr>
            <a:lvl2pPr marL="503237" indent="0">
              <a:buFontTx/>
              <a:buNone/>
              <a:defRPr b="1"/>
            </a:lvl2pPr>
            <a:lvl3pPr marL="1006475" indent="0">
              <a:buFontTx/>
              <a:buNone/>
              <a:defRPr b="1"/>
            </a:lvl3pPr>
            <a:lvl4pPr marL="1508125" indent="0">
              <a:buFontTx/>
              <a:buNone/>
              <a:defRPr b="1"/>
            </a:lvl4pPr>
            <a:lvl5pPr marL="2011363" indent="0">
              <a:buFontTx/>
              <a:buNone/>
              <a:defRPr b="1"/>
            </a:lvl5pPr>
          </a:lstStyle>
          <a:p>
            <a:pPr lvl="0"/>
            <a:r>
              <a:rPr lang="en-US"/>
              <a:t>Edit Master text styles</a:t>
            </a:r>
          </a:p>
        </p:txBody>
      </p:sp>
    </p:spTree>
    <p:extLst>
      <p:ext uri="{BB962C8B-B14F-4D97-AF65-F5344CB8AC3E}">
        <p14:creationId xmlns:p14="http://schemas.microsoft.com/office/powerpoint/2010/main" val="113457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2" name="Slide Number Placeholder 14">
            <a:extLst>
              <a:ext uri="{FF2B5EF4-FFF2-40B4-BE49-F238E27FC236}">
                <a16:creationId xmlns:a16="http://schemas.microsoft.com/office/drawing/2014/main" id="{D659DA51-B83D-4057-ABE7-44845C0C1559}"/>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24" name="Straight Connector 23">
            <a:extLst>
              <a:ext uri="{FF2B5EF4-FFF2-40B4-BE49-F238E27FC236}">
                <a16:creationId xmlns:a16="http://schemas.microsoft.com/office/drawing/2014/main" id="{70A01116-FF97-47FD-9216-CE95AA0CA29F}"/>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C1447DB-F7CB-434C-9A51-4408A90D7041}"/>
              </a:ext>
            </a:extLst>
          </p:cNvPr>
          <p:cNvSpPr>
            <a:spLocks noGrp="1"/>
          </p:cNvSpPr>
          <p:nvPr>
            <p:ph type="body" sz="quarter" idx="10" hasCustomPrompt="1"/>
          </p:nvPr>
        </p:nvSpPr>
        <p:spPr>
          <a:xfrm>
            <a:off x="555566" y="1991047"/>
            <a:ext cx="416708" cy="4666427"/>
          </a:xfrm>
          <a:prstGeom prst="rect">
            <a:avLst/>
          </a:prstGeom>
        </p:spPr>
        <p:txBody>
          <a:bodyPr lIns="0" tIns="0" rIns="0" bIns="0"/>
          <a:lstStyle>
            <a:lvl1pPr marL="0" indent="0" algn="r">
              <a:lnSpc>
                <a:spcPts val="2000"/>
              </a:lnSpc>
              <a:spcBef>
                <a:spcPts val="1200"/>
              </a:spcBef>
              <a:buNone/>
              <a:defRPr sz="2000">
                <a:solidFill>
                  <a:srgbClr val="5AA3D2"/>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8" name="Title Placeholder 16">
            <a:extLst>
              <a:ext uri="{FF2B5EF4-FFF2-40B4-BE49-F238E27FC236}">
                <a16:creationId xmlns:a16="http://schemas.microsoft.com/office/drawing/2014/main" id="{C7F33135-1B84-4AA3-881B-7A6C519BFFD3}"/>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lvl1pPr>
              <a:defRPr sz="3600"/>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15DB7831-6241-41C0-93CB-DE36D3D2E5BA}"/>
              </a:ext>
            </a:extLst>
          </p:cNvPr>
          <p:cNvSpPr>
            <a:spLocks noGrp="1"/>
          </p:cNvSpPr>
          <p:nvPr>
            <p:ph type="body" sz="quarter" idx="25" hasCustomPrompt="1"/>
          </p:nvPr>
        </p:nvSpPr>
        <p:spPr>
          <a:xfrm>
            <a:off x="1071282" y="2002512"/>
            <a:ext cx="5867400" cy="4666427"/>
          </a:xfrm>
          <a:prstGeom prst="rect">
            <a:avLst/>
          </a:prstGeom>
        </p:spPr>
        <p:txBody>
          <a:bodyPr lIns="0" tIns="0" rIns="0" bIns="0"/>
          <a:lstStyle>
            <a:lvl1pPr marL="0" indent="0">
              <a:lnSpc>
                <a:spcPts val="2000"/>
              </a:lnSpc>
              <a:spcBef>
                <a:spcPts val="1200"/>
              </a:spcBef>
              <a:buClr>
                <a:srgbClr val="00B5D1"/>
              </a:buClr>
              <a:buFontTx/>
              <a:buNone/>
              <a:tabLst/>
              <a:defRPr sz="1600"/>
            </a:lvl1pPr>
            <a:lvl2pPr marL="174625" indent="-165100">
              <a:lnSpc>
                <a:spcPts val="2000"/>
              </a:lnSpc>
              <a:spcBef>
                <a:spcPts val="1200"/>
              </a:spcBef>
              <a:buClr>
                <a:srgbClr val="00B5D1"/>
              </a:buClr>
              <a:buFont typeface="Arial" panose="020B0604020202020204" pitchFamily="34" charset="0"/>
              <a:buChar char="•"/>
              <a:tabLst/>
              <a:defRPr sz="1600"/>
            </a:lvl2pPr>
            <a:lvl3pPr marL="349250" indent="-174625">
              <a:lnSpc>
                <a:spcPts val="2000"/>
              </a:lnSpc>
              <a:spcBef>
                <a:spcPts val="1200"/>
              </a:spcBef>
              <a:buClr>
                <a:srgbClr val="00B5D1"/>
              </a:buClr>
              <a:buFont typeface="Arial" panose="020B0604020202020204" pitchFamily="34" charset="0"/>
              <a:buChar char="‒"/>
              <a:tabLst/>
              <a:defRPr sz="1600"/>
            </a:lvl3pPr>
            <a:lvl4pPr marL="511175" indent="-174625">
              <a:lnSpc>
                <a:spcPts val="2000"/>
              </a:lnSpc>
              <a:spcBef>
                <a:spcPts val="1200"/>
              </a:spcBef>
              <a:buClr>
                <a:srgbClr val="00B5D1"/>
              </a:buClr>
              <a:buFont typeface="Courier New" panose="02070309020205020404" pitchFamily="49" charset="0"/>
              <a:buChar char="o"/>
              <a:tabLst/>
              <a:defRPr sz="1600"/>
            </a:lvl4pPr>
            <a:lvl5pPr marL="511175" indent="-174625">
              <a:lnSpc>
                <a:spcPts val="2000"/>
              </a:lnSpc>
              <a:spcBef>
                <a:spcPts val="1200"/>
              </a:spcBef>
              <a:buClr>
                <a:srgbClr val="00B5D1"/>
              </a:buClr>
              <a:buFont typeface="Courier New" panose="02070309020205020404" pitchFamily="49" charset="0"/>
              <a:buChar char="o"/>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5111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ullets w bold first line 2 colum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8" name="Text Placeholder 3">
            <a:extLst>
              <a:ext uri="{FF2B5EF4-FFF2-40B4-BE49-F238E27FC236}">
                <a16:creationId xmlns:a16="http://schemas.microsoft.com/office/drawing/2014/main" id="{7D58DEFB-2C99-4744-9990-9AB021C40421}"/>
              </a:ext>
            </a:extLst>
          </p:cNvPr>
          <p:cNvSpPr>
            <a:spLocks noGrp="1"/>
          </p:cNvSpPr>
          <p:nvPr>
            <p:ph type="body" sz="quarter" idx="12" hasCustomPrompt="1"/>
          </p:nvPr>
        </p:nvSpPr>
        <p:spPr>
          <a:xfrm>
            <a:off x="472825" y="2053723"/>
            <a:ext cx="4389120" cy="4964698"/>
          </a:xfrm>
          <a:prstGeom prst="rect">
            <a:avLst/>
          </a:prstGeom>
        </p:spPr>
        <p:txBody>
          <a:bodyPr lIns="0" tIns="0" rIns="0" bIns="0"/>
          <a:lstStyle>
            <a:lvl1pPr marL="0" indent="0">
              <a:lnSpc>
                <a:spcPts val="1300"/>
              </a:lnSpc>
              <a:spcBef>
                <a:spcPts val="400"/>
              </a:spcBef>
              <a:buClr>
                <a:srgbClr val="00B5D1"/>
              </a:buClr>
              <a:buFont typeface="Arial" panose="020B0604020202020204" pitchFamily="34" charset="0"/>
              <a:buNone/>
              <a:tabLst/>
              <a:defRPr sz="1100" b="1">
                <a:solidFill>
                  <a:srgbClr val="00468B"/>
                </a:solidFill>
              </a:defRPr>
            </a:lvl1pPr>
            <a:lvl2pPr marL="111125" indent="-111125">
              <a:lnSpc>
                <a:spcPts val="1300"/>
              </a:lnSpc>
              <a:spcBef>
                <a:spcPts val="400"/>
              </a:spcBef>
              <a:buClr>
                <a:srgbClr val="00B5D1"/>
              </a:buClr>
              <a:buFont typeface="Arial" panose="020B0604020202020204" pitchFamily="34" charset="0"/>
              <a:buChar char="•"/>
              <a:tabLst/>
              <a:defRPr sz="1050"/>
            </a:lvl2pPr>
            <a:lvl3pPr marL="231775" indent="-112713">
              <a:lnSpc>
                <a:spcPts val="1300"/>
              </a:lnSpc>
              <a:spcBef>
                <a:spcPts val="400"/>
              </a:spcBef>
              <a:buClr>
                <a:srgbClr val="00B5D1"/>
              </a:buClr>
              <a:buFont typeface="Arial" panose="020B0604020202020204" pitchFamily="34" charset="0"/>
              <a:buChar char="‒"/>
              <a:tabLst/>
              <a:defRPr sz="1050"/>
            </a:lvl3pPr>
            <a:lvl4pPr marL="346075" indent="-119063">
              <a:lnSpc>
                <a:spcPts val="1300"/>
              </a:lnSpc>
              <a:spcBef>
                <a:spcPts val="400"/>
              </a:spcBef>
              <a:buClr>
                <a:srgbClr val="00B5D1"/>
              </a:buClr>
              <a:buFont typeface="Courier New" panose="02070309020205020404" pitchFamily="49" charset="0"/>
              <a:buChar char="o"/>
              <a:tabLst/>
              <a:defRPr sz="1050"/>
            </a:lvl4pPr>
            <a:lvl5pPr marL="461963" indent="-112713">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1" name="Title Placeholder 16">
            <a:extLst>
              <a:ext uri="{FF2B5EF4-FFF2-40B4-BE49-F238E27FC236}">
                <a16:creationId xmlns:a16="http://schemas.microsoft.com/office/drawing/2014/main" id="{990831EF-AF64-47B6-87EF-FAA212DF1433}"/>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7995C4C6-FAB5-469F-A079-3C099CF74D13}"/>
              </a:ext>
            </a:extLst>
          </p:cNvPr>
          <p:cNvSpPr>
            <a:spLocks noGrp="1"/>
          </p:cNvSpPr>
          <p:nvPr>
            <p:ph type="body" sz="quarter" idx="14" hasCustomPrompt="1"/>
          </p:nvPr>
        </p:nvSpPr>
        <p:spPr>
          <a:xfrm>
            <a:off x="5196455" y="2053723"/>
            <a:ext cx="4389120" cy="4964698"/>
          </a:xfrm>
          <a:prstGeom prst="rect">
            <a:avLst/>
          </a:prstGeom>
        </p:spPr>
        <p:txBody>
          <a:bodyPr lIns="0" tIns="0" rIns="0" bIns="0"/>
          <a:lstStyle>
            <a:lvl1pPr marL="0" indent="0">
              <a:lnSpc>
                <a:spcPts val="1300"/>
              </a:lnSpc>
              <a:spcBef>
                <a:spcPts val="400"/>
              </a:spcBef>
              <a:buClr>
                <a:srgbClr val="00B5D1"/>
              </a:buClr>
              <a:buFont typeface="Arial" panose="020B0604020202020204" pitchFamily="34" charset="0"/>
              <a:buNone/>
              <a:tabLst/>
              <a:defRPr sz="1100" b="1">
                <a:solidFill>
                  <a:srgbClr val="00468B"/>
                </a:solidFill>
              </a:defRPr>
            </a:lvl1pPr>
            <a:lvl2pPr marL="111125" indent="-111125">
              <a:lnSpc>
                <a:spcPts val="1300"/>
              </a:lnSpc>
              <a:spcBef>
                <a:spcPts val="400"/>
              </a:spcBef>
              <a:buClr>
                <a:srgbClr val="00B5D1"/>
              </a:buClr>
              <a:buFont typeface="Arial" panose="020B0604020202020204" pitchFamily="34" charset="0"/>
              <a:buChar char="•"/>
              <a:tabLst/>
              <a:defRPr sz="1050"/>
            </a:lvl2pPr>
            <a:lvl3pPr marL="231775" indent="-112713">
              <a:lnSpc>
                <a:spcPts val="1300"/>
              </a:lnSpc>
              <a:spcBef>
                <a:spcPts val="400"/>
              </a:spcBef>
              <a:buClr>
                <a:srgbClr val="00B5D1"/>
              </a:buClr>
              <a:buFont typeface="Arial" panose="020B0604020202020204" pitchFamily="34" charset="0"/>
              <a:buChar char="‒"/>
              <a:tabLst/>
              <a:defRPr sz="1050"/>
            </a:lvl3pPr>
            <a:lvl4pPr marL="346075" indent="-119063">
              <a:lnSpc>
                <a:spcPts val="1300"/>
              </a:lnSpc>
              <a:spcBef>
                <a:spcPts val="400"/>
              </a:spcBef>
              <a:buClr>
                <a:srgbClr val="00B5D1"/>
              </a:buClr>
              <a:buFont typeface="Courier New" panose="02070309020205020404" pitchFamily="49" charset="0"/>
              <a:buChar char="o"/>
              <a:tabLst/>
              <a:defRPr sz="1050"/>
            </a:lvl4pPr>
            <a:lvl5pPr marL="461963" indent="-112713">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9893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ullets w bold first line 2 column w subhea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8" name="Text Placeholder 3">
            <a:extLst>
              <a:ext uri="{FF2B5EF4-FFF2-40B4-BE49-F238E27FC236}">
                <a16:creationId xmlns:a16="http://schemas.microsoft.com/office/drawing/2014/main" id="{7D58DEFB-2C99-4744-9990-9AB021C40421}"/>
              </a:ext>
            </a:extLst>
          </p:cNvPr>
          <p:cNvSpPr>
            <a:spLocks noGrp="1"/>
          </p:cNvSpPr>
          <p:nvPr>
            <p:ph type="body" sz="quarter" idx="12" hasCustomPrompt="1"/>
          </p:nvPr>
        </p:nvSpPr>
        <p:spPr>
          <a:xfrm>
            <a:off x="472825" y="2053723"/>
            <a:ext cx="4389120" cy="4964698"/>
          </a:xfrm>
          <a:prstGeom prst="rect">
            <a:avLst/>
          </a:prstGeom>
        </p:spPr>
        <p:txBody>
          <a:bodyPr lIns="0" tIns="0" rIns="0" bIns="0"/>
          <a:lstStyle>
            <a:lvl1pPr marL="0" indent="0">
              <a:lnSpc>
                <a:spcPts val="1300"/>
              </a:lnSpc>
              <a:spcBef>
                <a:spcPts val="400"/>
              </a:spcBef>
              <a:buClr>
                <a:srgbClr val="00B5D1"/>
              </a:buClr>
              <a:buFont typeface="Arial" panose="020B0604020202020204" pitchFamily="34" charset="0"/>
              <a:buNone/>
              <a:tabLst/>
              <a:defRPr sz="1100" b="1">
                <a:solidFill>
                  <a:srgbClr val="00468B"/>
                </a:solidFill>
              </a:defRPr>
            </a:lvl1pPr>
            <a:lvl2pPr marL="111125" indent="-111125">
              <a:lnSpc>
                <a:spcPts val="1300"/>
              </a:lnSpc>
              <a:spcBef>
                <a:spcPts val="400"/>
              </a:spcBef>
              <a:buClr>
                <a:srgbClr val="00B5D1"/>
              </a:buClr>
              <a:buFont typeface="Arial" panose="020B0604020202020204" pitchFamily="34" charset="0"/>
              <a:buChar char="•"/>
              <a:tabLst/>
              <a:defRPr sz="1050"/>
            </a:lvl2pPr>
            <a:lvl3pPr marL="231775" indent="-112713">
              <a:lnSpc>
                <a:spcPts val="1300"/>
              </a:lnSpc>
              <a:spcBef>
                <a:spcPts val="400"/>
              </a:spcBef>
              <a:buClr>
                <a:srgbClr val="00B5D1"/>
              </a:buClr>
              <a:buFont typeface="Arial" panose="020B0604020202020204" pitchFamily="34" charset="0"/>
              <a:buChar char="‒"/>
              <a:tabLst/>
              <a:defRPr sz="1050"/>
            </a:lvl3pPr>
            <a:lvl4pPr marL="346075" indent="-119063">
              <a:lnSpc>
                <a:spcPts val="1300"/>
              </a:lnSpc>
              <a:spcBef>
                <a:spcPts val="400"/>
              </a:spcBef>
              <a:buClr>
                <a:srgbClr val="00B5D1"/>
              </a:buClr>
              <a:buFont typeface="Courier New" panose="02070309020205020404" pitchFamily="49" charset="0"/>
              <a:buChar char="o"/>
              <a:tabLst/>
              <a:defRPr sz="1050"/>
            </a:lvl4pPr>
            <a:lvl5pPr marL="461963" indent="-112713">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2108F492-429E-1243-9C46-9ECDE80E7036}"/>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6" name="Text Placeholder 3">
            <a:extLst>
              <a:ext uri="{FF2B5EF4-FFF2-40B4-BE49-F238E27FC236}">
                <a16:creationId xmlns:a16="http://schemas.microsoft.com/office/drawing/2014/main" id="{7995C4C6-FAB5-469F-A079-3C099CF74D13}"/>
              </a:ext>
            </a:extLst>
          </p:cNvPr>
          <p:cNvSpPr>
            <a:spLocks noGrp="1"/>
          </p:cNvSpPr>
          <p:nvPr>
            <p:ph type="body" sz="quarter" idx="14" hasCustomPrompt="1"/>
          </p:nvPr>
        </p:nvSpPr>
        <p:spPr>
          <a:xfrm>
            <a:off x="5196455" y="2053723"/>
            <a:ext cx="4389120" cy="4964698"/>
          </a:xfrm>
          <a:prstGeom prst="rect">
            <a:avLst/>
          </a:prstGeom>
        </p:spPr>
        <p:txBody>
          <a:bodyPr lIns="0" tIns="0" rIns="0" bIns="0"/>
          <a:lstStyle>
            <a:lvl1pPr marL="0" indent="0">
              <a:lnSpc>
                <a:spcPts val="1300"/>
              </a:lnSpc>
              <a:spcBef>
                <a:spcPts val="400"/>
              </a:spcBef>
              <a:buClr>
                <a:srgbClr val="00B5D1"/>
              </a:buClr>
              <a:buFont typeface="Arial" panose="020B0604020202020204" pitchFamily="34" charset="0"/>
              <a:buNone/>
              <a:tabLst/>
              <a:defRPr sz="1100" b="1">
                <a:solidFill>
                  <a:srgbClr val="00468B"/>
                </a:solidFill>
              </a:defRPr>
            </a:lvl1pPr>
            <a:lvl2pPr marL="111125" indent="-111125">
              <a:lnSpc>
                <a:spcPts val="1300"/>
              </a:lnSpc>
              <a:spcBef>
                <a:spcPts val="400"/>
              </a:spcBef>
              <a:buClr>
                <a:srgbClr val="00B5D1"/>
              </a:buClr>
              <a:buFont typeface="Arial" panose="020B0604020202020204" pitchFamily="34" charset="0"/>
              <a:buChar char="•"/>
              <a:tabLst/>
              <a:defRPr sz="1050"/>
            </a:lvl2pPr>
            <a:lvl3pPr marL="231775" indent="-112713">
              <a:lnSpc>
                <a:spcPts val="1300"/>
              </a:lnSpc>
              <a:spcBef>
                <a:spcPts val="400"/>
              </a:spcBef>
              <a:buClr>
                <a:srgbClr val="00B5D1"/>
              </a:buClr>
              <a:buFont typeface="Arial" panose="020B0604020202020204" pitchFamily="34" charset="0"/>
              <a:buChar char="‒"/>
              <a:tabLst/>
              <a:defRPr sz="1050"/>
            </a:lvl3pPr>
            <a:lvl4pPr marL="346075" indent="-119063">
              <a:lnSpc>
                <a:spcPts val="1300"/>
              </a:lnSpc>
              <a:spcBef>
                <a:spcPts val="400"/>
              </a:spcBef>
              <a:buClr>
                <a:srgbClr val="00B5D1"/>
              </a:buClr>
              <a:buFont typeface="Courier New" panose="02070309020205020404" pitchFamily="49" charset="0"/>
              <a:buChar char="o"/>
              <a:tabLst/>
              <a:defRPr sz="1050"/>
            </a:lvl4pPr>
            <a:lvl5pPr marL="461963" indent="-112713">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AB9CB406-6282-4601-A920-742450A51F14}"/>
              </a:ext>
            </a:extLst>
          </p:cNvPr>
          <p:cNvSpPr>
            <a:spLocks noGrp="1"/>
          </p:cNvSpPr>
          <p:nvPr>
            <p:ph type="title"/>
          </p:nvPr>
        </p:nvSpPr>
        <p:spPr>
          <a:xfrm>
            <a:off x="457200" y="969264"/>
            <a:ext cx="9144000" cy="265176"/>
          </a:xfrm>
        </p:spPr>
        <p:txBody>
          <a:bodyPr/>
          <a:lstStyle/>
          <a:p>
            <a:r>
              <a:rPr lang="en-US"/>
              <a:t>Click to edit Master title style</a:t>
            </a:r>
            <a:endParaRPr lang="en-US" dirty="0"/>
          </a:p>
        </p:txBody>
      </p:sp>
      <p:sp>
        <p:nvSpPr>
          <p:cNvPr id="12" name="Text Placeholder 7">
            <a:extLst>
              <a:ext uri="{FF2B5EF4-FFF2-40B4-BE49-F238E27FC236}">
                <a16:creationId xmlns:a16="http://schemas.microsoft.com/office/drawing/2014/main" id="{07FA043B-5BFF-425A-99D5-0D590BD4743A}"/>
              </a:ext>
            </a:extLst>
          </p:cNvPr>
          <p:cNvSpPr>
            <a:spLocks noGrp="1"/>
          </p:cNvSpPr>
          <p:nvPr>
            <p:ph type="body" sz="quarter" idx="11"/>
          </p:nvPr>
        </p:nvSpPr>
        <p:spPr>
          <a:xfrm>
            <a:off x="457200" y="1272146"/>
            <a:ext cx="9144000" cy="247735"/>
          </a:xfrm>
          <a:prstGeom prst="rect">
            <a:avLst/>
          </a:prstGeom>
        </p:spPr>
        <p:txBody>
          <a:bodyPr lIns="0" tIns="0" rIns="0" bIns="0" anchor="ctr" anchorCtr="0">
            <a:noAutofit/>
          </a:bodyPr>
          <a:lstStyle>
            <a:lvl1pPr marL="0" indent="0">
              <a:buFontTx/>
              <a:buNone/>
              <a:defRPr sz="1400" b="1">
                <a:solidFill>
                  <a:srgbClr val="00468B"/>
                </a:solidFill>
              </a:defRPr>
            </a:lvl1pPr>
            <a:lvl2pPr marL="503237" indent="0">
              <a:buFontTx/>
              <a:buNone/>
              <a:defRPr b="1"/>
            </a:lvl2pPr>
            <a:lvl3pPr marL="1006475" indent="0">
              <a:buFontTx/>
              <a:buNone/>
              <a:defRPr b="1"/>
            </a:lvl3pPr>
            <a:lvl4pPr marL="1508125" indent="0">
              <a:buFontTx/>
              <a:buNone/>
              <a:defRPr b="1"/>
            </a:lvl4pPr>
            <a:lvl5pPr marL="2011363" indent="0">
              <a:buFontTx/>
              <a:buNone/>
              <a:defRPr b="1"/>
            </a:lvl5pPr>
          </a:lstStyle>
          <a:p>
            <a:pPr lvl="0"/>
            <a:r>
              <a:rPr lang="en-US"/>
              <a:t>Edit Master text styles</a:t>
            </a:r>
          </a:p>
        </p:txBody>
      </p:sp>
    </p:spTree>
    <p:extLst>
      <p:ext uri="{BB962C8B-B14F-4D97-AF65-F5344CB8AC3E}">
        <p14:creationId xmlns:p14="http://schemas.microsoft.com/office/powerpoint/2010/main" val="1227443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ntro line, bullets w bold first lin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2" name="Text Placeholder 9">
            <a:extLst>
              <a:ext uri="{FF2B5EF4-FFF2-40B4-BE49-F238E27FC236}">
                <a16:creationId xmlns:a16="http://schemas.microsoft.com/office/drawing/2014/main" id="{AD0821B0-181E-EB48-BE73-78947CF3279E}"/>
              </a:ext>
            </a:extLst>
          </p:cNvPr>
          <p:cNvSpPr>
            <a:spLocks noGrp="1"/>
          </p:cNvSpPr>
          <p:nvPr>
            <p:ph type="body" sz="quarter" idx="11" hasCustomPrompt="1"/>
          </p:nvPr>
        </p:nvSpPr>
        <p:spPr>
          <a:xfrm>
            <a:off x="471571" y="2048117"/>
            <a:ext cx="9121608" cy="394141"/>
          </a:xfrm>
          <a:prstGeom prst="rect">
            <a:avLst/>
          </a:prstGeom>
        </p:spPr>
        <p:txBody>
          <a:bodyPr lIns="0" tIns="0" rIns="0" bIns="0"/>
          <a:lstStyle>
            <a:lvl1pPr marL="0" indent="0">
              <a:buNone/>
              <a:defRPr sz="1400" b="1">
                <a:solidFill>
                  <a:srgbClr val="00B5D1"/>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4" name="Text Placeholder 3">
            <a:extLst>
              <a:ext uri="{FF2B5EF4-FFF2-40B4-BE49-F238E27FC236}">
                <a16:creationId xmlns:a16="http://schemas.microsoft.com/office/drawing/2014/main" id="{85CCEA44-B788-3244-98AF-2C523C79C58E}"/>
              </a:ext>
            </a:extLst>
          </p:cNvPr>
          <p:cNvSpPr>
            <a:spLocks noGrp="1"/>
          </p:cNvSpPr>
          <p:nvPr>
            <p:ph type="body" sz="quarter" idx="12" hasCustomPrompt="1"/>
          </p:nvPr>
        </p:nvSpPr>
        <p:spPr>
          <a:xfrm>
            <a:off x="472825" y="2446754"/>
            <a:ext cx="9136396" cy="4427288"/>
          </a:xfrm>
          <a:prstGeom prst="rect">
            <a:avLst/>
          </a:prstGeom>
        </p:spPr>
        <p:txBody>
          <a:bodyPr lIns="0" tIns="0" rIns="0" bIns="0"/>
          <a:lstStyle>
            <a:lvl1pPr marL="0" indent="0">
              <a:lnSpc>
                <a:spcPts val="1300"/>
              </a:lnSpc>
              <a:spcBef>
                <a:spcPts val="400"/>
              </a:spcBef>
              <a:buClr>
                <a:srgbClr val="00B5D1"/>
              </a:buClr>
              <a:buFont typeface="Arial" panose="020B0604020202020204" pitchFamily="34" charset="0"/>
              <a:buNone/>
              <a:tabLst/>
              <a:defRPr sz="1100" b="1">
                <a:solidFill>
                  <a:srgbClr val="00468B"/>
                </a:solidFill>
              </a:defRPr>
            </a:lvl1pPr>
            <a:lvl2pPr marL="111125" indent="-111125">
              <a:lnSpc>
                <a:spcPts val="1300"/>
              </a:lnSpc>
              <a:spcBef>
                <a:spcPts val="400"/>
              </a:spcBef>
              <a:buClr>
                <a:srgbClr val="00B5D1"/>
              </a:buClr>
              <a:buFont typeface="Arial" panose="020B0604020202020204" pitchFamily="34" charset="0"/>
              <a:buChar char="•"/>
              <a:tabLst/>
              <a:defRPr sz="1050"/>
            </a:lvl2pPr>
            <a:lvl3pPr marL="231775" indent="-112713">
              <a:lnSpc>
                <a:spcPts val="1300"/>
              </a:lnSpc>
              <a:spcBef>
                <a:spcPts val="400"/>
              </a:spcBef>
              <a:buClr>
                <a:srgbClr val="00B5D1"/>
              </a:buClr>
              <a:buFont typeface="Arial" panose="020B0604020202020204" pitchFamily="34" charset="0"/>
              <a:buChar char="‒"/>
              <a:tabLst/>
              <a:defRPr sz="1050"/>
            </a:lvl3pPr>
            <a:lvl4pPr marL="346075" indent="-119063">
              <a:lnSpc>
                <a:spcPts val="1300"/>
              </a:lnSpc>
              <a:spcBef>
                <a:spcPts val="400"/>
              </a:spcBef>
              <a:buClr>
                <a:srgbClr val="00B5D1"/>
              </a:buClr>
              <a:buFont typeface="Courier New" panose="02070309020205020404" pitchFamily="49" charset="0"/>
              <a:buChar char="o"/>
              <a:tabLst/>
              <a:defRPr sz="1050"/>
            </a:lvl4pPr>
            <a:lvl5pPr marL="461963" indent="-115888">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4ED86B81-845C-9B40-AD6E-9CB0555146BD}"/>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8" name="Title Placeholder 16">
            <a:extLst>
              <a:ext uri="{FF2B5EF4-FFF2-40B4-BE49-F238E27FC236}">
                <a16:creationId xmlns:a16="http://schemas.microsoft.com/office/drawing/2014/main" id="{AB42B0A0-55D9-4738-B4C1-4EF501C8801D}"/>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88175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ullets w distinct categori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cxnSp>
        <p:nvCxnSpPr>
          <p:cNvPr id="30" name="Straight Connector 29">
            <a:extLst>
              <a:ext uri="{FF2B5EF4-FFF2-40B4-BE49-F238E27FC236}">
                <a16:creationId xmlns:a16="http://schemas.microsoft.com/office/drawing/2014/main" id="{D3644F85-E991-CA4E-B7D7-603F817E81B1}"/>
              </a:ext>
            </a:extLst>
          </p:cNvPr>
          <p:cNvCxnSpPr>
            <a:cxnSpLocks/>
          </p:cNvCxnSpPr>
          <p:nvPr/>
        </p:nvCxnSpPr>
        <p:spPr>
          <a:xfrm>
            <a:off x="3373751" y="2057400"/>
            <a:ext cx="0" cy="4624137"/>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8AC8576-B0C6-3A4B-B485-E86AE5198D69}"/>
              </a:ext>
            </a:extLst>
          </p:cNvPr>
          <p:cNvCxnSpPr>
            <a:cxnSpLocks/>
          </p:cNvCxnSpPr>
          <p:nvPr/>
        </p:nvCxnSpPr>
        <p:spPr>
          <a:xfrm>
            <a:off x="6552302" y="2057400"/>
            <a:ext cx="0" cy="4624137"/>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30280D4A-F68D-9440-96FE-5E239859FBBD}"/>
              </a:ext>
            </a:extLst>
          </p:cNvPr>
          <p:cNvSpPr>
            <a:spLocks noGrp="1"/>
          </p:cNvSpPr>
          <p:nvPr>
            <p:ph type="body" sz="quarter" idx="13" hasCustomPrompt="1"/>
          </p:nvPr>
        </p:nvSpPr>
        <p:spPr>
          <a:xfrm>
            <a:off x="472825" y="2037680"/>
            <a:ext cx="2623301" cy="4651878"/>
          </a:xfrm>
          <a:prstGeom prst="rect">
            <a:avLst/>
          </a:prstGeom>
        </p:spPr>
        <p:txBody>
          <a:bodyPr lIns="0" tIns="0" rIns="0" bIns="0"/>
          <a:lstStyle>
            <a:lvl1pPr marL="119063" indent="-119063">
              <a:lnSpc>
                <a:spcPts val="1300"/>
              </a:lnSpc>
              <a:spcBef>
                <a:spcPts val="400"/>
              </a:spcBef>
              <a:buClr>
                <a:srgbClr val="00B5D1"/>
              </a:buClr>
              <a:buFont typeface="Arial" panose="020B0604020202020204" pitchFamily="34" charset="0"/>
              <a:buChar char="•"/>
              <a:tabLst/>
              <a:defRPr sz="1050"/>
            </a:lvl1pPr>
            <a:lvl2pPr marL="230188" indent="-111125">
              <a:lnSpc>
                <a:spcPts val="1300"/>
              </a:lnSpc>
              <a:spcBef>
                <a:spcPts val="400"/>
              </a:spcBef>
              <a:buClr>
                <a:srgbClr val="00B5D1"/>
              </a:buClr>
              <a:buFont typeface="System Font Regular"/>
              <a:buChar char="–"/>
              <a:tabLst/>
              <a:defRPr sz="1050"/>
            </a:lvl2pPr>
            <a:lvl3pPr marL="342900" indent="-112713">
              <a:lnSpc>
                <a:spcPts val="1300"/>
              </a:lnSpc>
              <a:spcBef>
                <a:spcPts val="400"/>
              </a:spcBef>
              <a:buClr>
                <a:srgbClr val="00B5D1"/>
              </a:buClr>
              <a:buFont typeface="Courier New" panose="02070309020205020404" pitchFamily="49" charset="0"/>
              <a:buChar char="o"/>
              <a:tabLst/>
              <a:defRPr sz="1050"/>
            </a:lvl3pPr>
            <a:lvl4pPr marL="461963" indent="-119063">
              <a:lnSpc>
                <a:spcPts val="1300"/>
              </a:lnSpc>
              <a:spcBef>
                <a:spcPts val="400"/>
              </a:spcBef>
              <a:buClr>
                <a:srgbClr val="00B5D1"/>
              </a:buClr>
              <a:buFont typeface="Courier New" panose="02070309020205020404" pitchFamily="49" charset="0"/>
              <a:buChar char="o"/>
              <a:tabLst/>
              <a:defRPr sz="1050"/>
            </a:lvl4pPr>
            <a:lvl5pPr marL="574675" indent="-112713">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3">
            <a:extLst>
              <a:ext uri="{FF2B5EF4-FFF2-40B4-BE49-F238E27FC236}">
                <a16:creationId xmlns:a16="http://schemas.microsoft.com/office/drawing/2014/main" id="{F95CD9ED-7334-DD45-9D0D-65119836233C}"/>
              </a:ext>
            </a:extLst>
          </p:cNvPr>
          <p:cNvSpPr>
            <a:spLocks noGrp="1"/>
          </p:cNvSpPr>
          <p:nvPr>
            <p:ph type="body" sz="quarter" idx="14" hasCustomPrompt="1"/>
          </p:nvPr>
        </p:nvSpPr>
        <p:spPr>
          <a:xfrm>
            <a:off x="3651376" y="2037680"/>
            <a:ext cx="2623301" cy="4651878"/>
          </a:xfrm>
          <a:prstGeom prst="rect">
            <a:avLst/>
          </a:prstGeom>
        </p:spPr>
        <p:txBody>
          <a:bodyPr lIns="0" tIns="0" rIns="0" bIns="0"/>
          <a:lstStyle>
            <a:lvl1pPr marL="119063" indent="-119063">
              <a:lnSpc>
                <a:spcPts val="1300"/>
              </a:lnSpc>
              <a:spcBef>
                <a:spcPts val="400"/>
              </a:spcBef>
              <a:buClr>
                <a:srgbClr val="00B5D1"/>
              </a:buClr>
              <a:buFont typeface="Arial" panose="020B0604020202020204" pitchFamily="34" charset="0"/>
              <a:buChar char="•"/>
              <a:tabLst/>
              <a:defRPr sz="1050"/>
            </a:lvl1pPr>
            <a:lvl2pPr marL="230188" indent="-111125">
              <a:lnSpc>
                <a:spcPts val="1300"/>
              </a:lnSpc>
              <a:spcBef>
                <a:spcPts val="400"/>
              </a:spcBef>
              <a:buClr>
                <a:srgbClr val="00B5D1"/>
              </a:buClr>
              <a:buFont typeface="System Font Regular"/>
              <a:buChar char="–"/>
              <a:tabLst/>
              <a:defRPr sz="1050"/>
            </a:lvl2pPr>
            <a:lvl3pPr marL="342900" indent="-112713">
              <a:lnSpc>
                <a:spcPts val="1300"/>
              </a:lnSpc>
              <a:spcBef>
                <a:spcPts val="400"/>
              </a:spcBef>
              <a:buClr>
                <a:srgbClr val="00B5D1"/>
              </a:buClr>
              <a:buFont typeface="Courier New" panose="02070309020205020404" pitchFamily="49" charset="0"/>
              <a:buChar char="o"/>
              <a:tabLst/>
              <a:defRPr sz="1050"/>
            </a:lvl3pPr>
            <a:lvl4pPr marL="461963" indent="-119063">
              <a:lnSpc>
                <a:spcPts val="1300"/>
              </a:lnSpc>
              <a:spcBef>
                <a:spcPts val="400"/>
              </a:spcBef>
              <a:buClr>
                <a:srgbClr val="00B5D1"/>
              </a:buClr>
              <a:buFont typeface="Courier New" panose="02070309020205020404" pitchFamily="49" charset="0"/>
              <a:buChar char="o"/>
              <a:tabLst/>
              <a:defRPr sz="1050"/>
            </a:lvl4pPr>
            <a:lvl5pPr marL="574675" indent="-112713">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3">
            <a:extLst>
              <a:ext uri="{FF2B5EF4-FFF2-40B4-BE49-F238E27FC236}">
                <a16:creationId xmlns:a16="http://schemas.microsoft.com/office/drawing/2014/main" id="{4297E644-1D67-D049-9985-CCE3343F0040}"/>
              </a:ext>
            </a:extLst>
          </p:cNvPr>
          <p:cNvSpPr>
            <a:spLocks noGrp="1"/>
          </p:cNvSpPr>
          <p:nvPr>
            <p:ph type="body" sz="quarter" idx="15" hasCustomPrompt="1"/>
          </p:nvPr>
        </p:nvSpPr>
        <p:spPr>
          <a:xfrm>
            <a:off x="6829926" y="2037680"/>
            <a:ext cx="2623301" cy="4651878"/>
          </a:xfrm>
          <a:prstGeom prst="rect">
            <a:avLst/>
          </a:prstGeom>
        </p:spPr>
        <p:txBody>
          <a:bodyPr lIns="0" tIns="0" rIns="0" bIns="0"/>
          <a:lstStyle>
            <a:lvl1pPr marL="119063" indent="-119063">
              <a:lnSpc>
                <a:spcPts val="1300"/>
              </a:lnSpc>
              <a:spcBef>
                <a:spcPts val="400"/>
              </a:spcBef>
              <a:buClr>
                <a:srgbClr val="00B5D1"/>
              </a:buClr>
              <a:buFont typeface="Arial" panose="020B0604020202020204" pitchFamily="34" charset="0"/>
              <a:buChar char="•"/>
              <a:tabLst/>
              <a:defRPr sz="1050"/>
            </a:lvl1pPr>
            <a:lvl2pPr marL="230188" indent="-111125">
              <a:lnSpc>
                <a:spcPts val="1300"/>
              </a:lnSpc>
              <a:spcBef>
                <a:spcPts val="400"/>
              </a:spcBef>
              <a:buClr>
                <a:srgbClr val="00B5D1"/>
              </a:buClr>
              <a:buFont typeface="System Font Regular"/>
              <a:buChar char="–"/>
              <a:tabLst/>
              <a:defRPr sz="1050"/>
            </a:lvl2pPr>
            <a:lvl3pPr marL="342900" indent="-112713">
              <a:lnSpc>
                <a:spcPts val="1300"/>
              </a:lnSpc>
              <a:spcBef>
                <a:spcPts val="400"/>
              </a:spcBef>
              <a:buClr>
                <a:srgbClr val="00B5D1"/>
              </a:buClr>
              <a:buFont typeface="Courier New" panose="02070309020205020404" pitchFamily="49" charset="0"/>
              <a:buChar char="o"/>
              <a:tabLst/>
              <a:defRPr sz="1050"/>
            </a:lvl3pPr>
            <a:lvl4pPr marL="461963" indent="-119063">
              <a:lnSpc>
                <a:spcPts val="1300"/>
              </a:lnSpc>
              <a:spcBef>
                <a:spcPts val="400"/>
              </a:spcBef>
              <a:buClr>
                <a:srgbClr val="00B5D1"/>
              </a:buClr>
              <a:buFont typeface="Courier New" panose="02070309020205020404" pitchFamily="49" charset="0"/>
              <a:buChar char="o"/>
              <a:tabLst/>
              <a:defRPr sz="1050"/>
            </a:lvl4pPr>
            <a:lvl5pPr marL="574675" indent="-112713">
              <a:lnSpc>
                <a:spcPts val="1300"/>
              </a:lnSpc>
              <a:spcBef>
                <a:spcPts val="400"/>
              </a:spcBef>
              <a:buClr>
                <a:srgbClr val="00B5D1"/>
              </a:buClr>
              <a:buFont typeface="Courier New" panose="02070309020205020404" pitchFamily="49" charset="0"/>
              <a:buChar char="o"/>
              <a:tabLs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3">
            <a:extLst>
              <a:ext uri="{FF2B5EF4-FFF2-40B4-BE49-F238E27FC236}">
                <a16:creationId xmlns:a16="http://schemas.microsoft.com/office/drawing/2014/main" id="{43F0B751-ADB0-1448-9DEC-86A754AAF08D}"/>
              </a:ext>
            </a:extLst>
          </p:cNvPr>
          <p:cNvSpPr>
            <a:spLocks noGrp="1"/>
          </p:cNvSpPr>
          <p:nvPr>
            <p:ph type="body" sz="quarter" idx="16"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1" name="Title Placeholder 16">
            <a:extLst>
              <a:ext uri="{FF2B5EF4-FFF2-40B4-BE49-F238E27FC236}">
                <a16:creationId xmlns:a16="http://schemas.microsoft.com/office/drawing/2014/main" id="{3C0B3ED3-B877-4616-9CB4-602521694C5A}"/>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2333323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w three part color o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54FD6A-1DD6-F948-B43A-888816992104}"/>
              </a:ext>
            </a:extLst>
          </p:cNvPr>
          <p:cNvSpPr>
            <a:spLocks noGrp="1"/>
          </p:cNvSpPr>
          <p:nvPr>
            <p:ph type="sldNum" sz="quarter" idx="10"/>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FB8B14C-A9A1-D542-AE12-5966728CB092}" type="slidenum">
              <a:rPr lang="en-US" smtClean="0"/>
              <a:pPr/>
              <a:t>‹#›</a:t>
            </a:fld>
            <a:endParaRPr lang="en-US" dirty="0"/>
          </a:p>
        </p:txBody>
      </p:sp>
      <p:sp>
        <p:nvSpPr>
          <p:cNvPr id="19" name="Text Placeholder 9">
            <a:extLst>
              <a:ext uri="{FF2B5EF4-FFF2-40B4-BE49-F238E27FC236}">
                <a16:creationId xmlns:a16="http://schemas.microsoft.com/office/drawing/2014/main" id="{9604A50C-B478-9343-98AB-C8ACDF0AC1E5}"/>
              </a:ext>
            </a:extLst>
          </p:cNvPr>
          <p:cNvSpPr>
            <a:spLocks noGrp="1"/>
          </p:cNvSpPr>
          <p:nvPr>
            <p:ph type="body" sz="quarter" idx="11" hasCustomPrompt="1"/>
          </p:nvPr>
        </p:nvSpPr>
        <p:spPr>
          <a:xfrm>
            <a:off x="471571" y="2056139"/>
            <a:ext cx="9049418" cy="286009"/>
          </a:xfrm>
          <a:prstGeom prst="rect">
            <a:avLst/>
          </a:prstGeom>
        </p:spPr>
        <p:txBody>
          <a:bodyPr lIns="0" tIns="0" rIns="0" bIns="0"/>
          <a:lstStyle>
            <a:lvl1pPr marL="0" indent="0">
              <a:buNone/>
              <a:defRPr sz="1400" b="1">
                <a:solidFill>
                  <a:srgbClr val="00B5D1"/>
                </a:solidFill>
              </a:defRPr>
            </a:lvl1pPr>
            <a:lvl2pPr marL="457200" indent="0">
              <a:buNone/>
              <a:defRPr sz="1100" b="1">
                <a:solidFill>
                  <a:srgbClr val="5AA3D2"/>
                </a:solidFill>
              </a:defRPr>
            </a:lvl2pPr>
            <a:lvl3pPr marL="914400" indent="0">
              <a:buNone/>
              <a:defRPr sz="1100" b="1">
                <a:solidFill>
                  <a:srgbClr val="5AA3D2"/>
                </a:solidFill>
              </a:defRPr>
            </a:lvl3pPr>
            <a:lvl4pPr marL="1371600" indent="0">
              <a:buNone/>
              <a:defRPr sz="1100" b="1">
                <a:solidFill>
                  <a:srgbClr val="5AA3D2"/>
                </a:solidFill>
              </a:defRPr>
            </a:lvl4pPr>
            <a:lvl5pPr marL="1828800" indent="0">
              <a:buNone/>
              <a:defRPr sz="1100" b="1">
                <a:solidFill>
                  <a:srgbClr val="5AA3D2"/>
                </a:solidFill>
              </a:defRPr>
            </a:lvl5pPr>
          </a:lstStyle>
          <a:p>
            <a:pPr lvl="0"/>
            <a:r>
              <a:rPr lang="en-US" dirty="0"/>
              <a:t>Click to edit</a:t>
            </a:r>
          </a:p>
        </p:txBody>
      </p:sp>
      <p:sp>
        <p:nvSpPr>
          <p:cNvPr id="24" name="Text Placeholder 3">
            <a:extLst>
              <a:ext uri="{FF2B5EF4-FFF2-40B4-BE49-F238E27FC236}">
                <a16:creationId xmlns:a16="http://schemas.microsoft.com/office/drawing/2014/main" id="{A2913EA6-7C09-AD4E-883B-9938BEE7932B}"/>
              </a:ext>
            </a:extLst>
          </p:cNvPr>
          <p:cNvSpPr>
            <a:spLocks noGrp="1"/>
          </p:cNvSpPr>
          <p:nvPr>
            <p:ph type="body" sz="quarter" idx="12"/>
          </p:nvPr>
        </p:nvSpPr>
        <p:spPr>
          <a:xfrm>
            <a:off x="465389" y="2615448"/>
            <a:ext cx="2542506" cy="2558131"/>
          </a:xfrm>
          <a:prstGeom prst="rect">
            <a:avLst/>
          </a:prstGeom>
          <a:solidFill>
            <a:srgbClr val="00468B"/>
          </a:solidFill>
        </p:spPr>
        <p:txBody>
          <a:bodyPr tIns="228600"/>
          <a:lstStyle>
            <a:lvl1pPr marL="0" indent="0">
              <a:buNone/>
              <a:defRPr sz="1100" b="0">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a:t>Edit Master text styles</a:t>
            </a:r>
          </a:p>
        </p:txBody>
      </p:sp>
      <p:sp>
        <p:nvSpPr>
          <p:cNvPr id="25" name="Text Placeholder 3">
            <a:extLst>
              <a:ext uri="{FF2B5EF4-FFF2-40B4-BE49-F238E27FC236}">
                <a16:creationId xmlns:a16="http://schemas.microsoft.com/office/drawing/2014/main" id="{BCB9B26C-868D-4C4C-B800-8A004ADDC2E1}"/>
              </a:ext>
            </a:extLst>
          </p:cNvPr>
          <p:cNvSpPr>
            <a:spLocks noGrp="1"/>
          </p:cNvSpPr>
          <p:nvPr>
            <p:ph type="body" sz="quarter" idx="13"/>
          </p:nvPr>
        </p:nvSpPr>
        <p:spPr>
          <a:xfrm>
            <a:off x="3429000" y="2607427"/>
            <a:ext cx="2542506" cy="2558131"/>
          </a:xfrm>
          <a:prstGeom prst="rect">
            <a:avLst/>
          </a:prstGeom>
          <a:solidFill>
            <a:srgbClr val="007BC3"/>
          </a:solidFill>
        </p:spPr>
        <p:txBody>
          <a:bodyPr tIns="228600"/>
          <a:lstStyle>
            <a:lvl1pPr marL="0" indent="0">
              <a:buNone/>
              <a:defRPr sz="1100" b="0">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a:t>Edit Master text styles</a:t>
            </a:r>
          </a:p>
        </p:txBody>
      </p:sp>
      <p:sp>
        <p:nvSpPr>
          <p:cNvPr id="26" name="Text Placeholder 3">
            <a:extLst>
              <a:ext uri="{FF2B5EF4-FFF2-40B4-BE49-F238E27FC236}">
                <a16:creationId xmlns:a16="http://schemas.microsoft.com/office/drawing/2014/main" id="{08602B53-D040-444B-86E5-F7EC18140D81}"/>
              </a:ext>
            </a:extLst>
          </p:cNvPr>
          <p:cNvSpPr>
            <a:spLocks noGrp="1"/>
          </p:cNvSpPr>
          <p:nvPr>
            <p:ph type="body" sz="quarter" idx="14"/>
          </p:nvPr>
        </p:nvSpPr>
        <p:spPr>
          <a:xfrm>
            <a:off x="6400800" y="2607427"/>
            <a:ext cx="2542506" cy="2558131"/>
          </a:xfrm>
          <a:prstGeom prst="rect">
            <a:avLst/>
          </a:prstGeom>
          <a:solidFill>
            <a:srgbClr val="5AA3D2"/>
          </a:solidFill>
        </p:spPr>
        <p:txBody>
          <a:bodyPr tIns="228600"/>
          <a:lstStyle>
            <a:lvl1pPr marL="0" indent="0">
              <a:buNone/>
              <a:defRPr sz="1100" b="0">
                <a:solidFill>
                  <a:schemeClr val="bg1"/>
                </a:solidFill>
              </a:defRPr>
            </a:lvl1pPr>
            <a:lvl2pPr marL="457200" indent="0">
              <a:buNone/>
              <a:defRPr sz="1100" b="1">
                <a:solidFill>
                  <a:schemeClr val="bg1"/>
                </a:solidFill>
              </a:defRPr>
            </a:lvl2pPr>
            <a:lvl3pPr marL="914400" indent="0">
              <a:buNone/>
              <a:defRPr sz="1100" b="1">
                <a:solidFill>
                  <a:schemeClr val="bg1"/>
                </a:solidFill>
              </a:defRPr>
            </a:lvl3pPr>
            <a:lvl4pPr marL="1371600" indent="0">
              <a:buNone/>
              <a:defRPr sz="1100" b="1">
                <a:solidFill>
                  <a:schemeClr val="bg1"/>
                </a:solidFill>
              </a:defRPr>
            </a:lvl4pPr>
            <a:lvl5pPr marL="1828800" indent="0">
              <a:buNone/>
              <a:defRPr sz="1100" b="1">
                <a:solidFill>
                  <a:schemeClr val="bg1"/>
                </a:solidFill>
              </a:defRPr>
            </a:lvl5pPr>
          </a:lstStyle>
          <a:p>
            <a:pPr lvl="0"/>
            <a:r>
              <a:rPr lang="en-US"/>
              <a:t>Edit Master text styles</a:t>
            </a:r>
          </a:p>
        </p:txBody>
      </p:sp>
      <p:sp>
        <p:nvSpPr>
          <p:cNvPr id="27" name="Text Placeholder 3">
            <a:extLst>
              <a:ext uri="{FF2B5EF4-FFF2-40B4-BE49-F238E27FC236}">
                <a16:creationId xmlns:a16="http://schemas.microsoft.com/office/drawing/2014/main" id="{13A9D03B-3F0D-BD47-9A72-7531EAB01063}"/>
              </a:ext>
            </a:extLst>
          </p:cNvPr>
          <p:cNvSpPr>
            <a:spLocks noGrp="1"/>
          </p:cNvSpPr>
          <p:nvPr>
            <p:ph type="body" sz="quarter" idx="15"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
        <p:nvSpPr>
          <p:cNvPr id="11" name="Title Placeholder 16">
            <a:extLst>
              <a:ext uri="{FF2B5EF4-FFF2-40B4-BE49-F238E27FC236}">
                <a16:creationId xmlns:a16="http://schemas.microsoft.com/office/drawing/2014/main" id="{106D1CBF-87AE-40B7-8811-6D083B1A3154}"/>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1574343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59BE-B577-43C5-80B6-0E856400E7CE}"/>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3EC3329-4BAD-4843-AB76-ABB6E535D982}"/>
              </a:ext>
            </a:extLst>
          </p:cNvPr>
          <p:cNvSpPr>
            <a:spLocks noGrp="1"/>
          </p:cNvSpPr>
          <p:nvPr>
            <p:ph type="sldNum" sz="quarter" idx="10"/>
          </p:nvPr>
        </p:nvSpPr>
        <p:spPr/>
        <p:txBody>
          <a:bodyPr/>
          <a:lstStyle/>
          <a:p>
            <a:fld id="{2FB8B14C-A9A1-D542-AE12-5966728CB092}" type="slidenum">
              <a:rPr lang="en-US" smtClean="0"/>
              <a:pPr/>
              <a:t>‹#›</a:t>
            </a:fld>
            <a:endParaRPr lang="en-US" dirty="0"/>
          </a:p>
        </p:txBody>
      </p:sp>
      <p:sp>
        <p:nvSpPr>
          <p:cNvPr id="5" name="Text Placeholder 3">
            <a:extLst>
              <a:ext uri="{FF2B5EF4-FFF2-40B4-BE49-F238E27FC236}">
                <a16:creationId xmlns:a16="http://schemas.microsoft.com/office/drawing/2014/main" id="{4B85D6DF-C7A3-46FA-AF94-E24517DA480C}"/>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Tree>
    <p:extLst>
      <p:ext uri="{BB962C8B-B14F-4D97-AF65-F5344CB8AC3E}">
        <p14:creationId xmlns:p14="http://schemas.microsoft.com/office/powerpoint/2010/main" val="1678785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2" name="Slide Number Placeholder 14">
            <a:extLst>
              <a:ext uri="{FF2B5EF4-FFF2-40B4-BE49-F238E27FC236}">
                <a16:creationId xmlns:a16="http://schemas.microsoft.com/office/drawing/2014/main" id="{D659DA51-B83D-4057-ABE7-44845C0C1559}"/>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24" name="Straight Connector 23">
            <a:extLst>
              <a:ext uri="{FF2B5EF4-FFF2-40B4-BE49-F238E27FC236}">
                <a16:creationId xmlns:a16="http://schemas.microsoft.com/office/drawing/2014/main" id="{70A01116-FF97-47FD-9216-CE95AA0CA29F}"/>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C1447DB-F7CB-434C-9A51-4408A90D7041}"/>
              </a:ext>
            </a:extLst>
          </p:cNvPr>
          <p:cNvSpPr>
            <a:spLocks noGrp="1"/>
          </p:cNvSpPr>
          <p:nvPr>
            <p:ph type="body" sz="quarter" idx="10" hasCustomPrompt="1"/>
          </p:nvPr>
        </p:nvSpPr>
        <p:spPr>
          <a:xfrm>
            <a:off x="555566" y="1991047"/>
            <a:ext cx="416708" cy="4666427"/>
          </a:xfrm>
          <a:prstGeom prst="rect">
            <a:avLst/>
          </a:prstGeom>
        </p:spPr>
        <p:txBody>
          <a:bodyPr lIns="0" tIns="0" rIns="0" bIns="0"/>
          <a:lstStyle>
            <a:lvl1pPr marL="0" indent="0" algn="r">
              <a:lnSpc>
                <a:spcPts val="2000"/>
              </a:lnSpc>
              <a:spcBef>
                <a:spcPts val="1200"/>
              </a:spcBef>
              <a:buNone/>
              <a:defRPr sz="2000">
                <a:solidFill>
                  <a:srgbClr val="5AA3D2"/>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8" name="Title Placeholder 16">
            <a:extLst>
              <a:ext uri="{FF2B5EF4-FFF2-40B4-BE49-F238E27FC236}">
                <a16:creationId xmlns:a16="http://schemas.microsoft.com/office/drawing/2014/main" id="{C7F33135-1B84-4AA3-881B-7A6C519BFFD3}"/>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lvl1pPr>
              <a:defRPr sz="3600"/>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15DB7831-6241-41C0-93CB-DE36D3D2E5BA}"/>
              </a:ext>
            </a:extLst>
          </p:cNvPr>
          <p:cNvSpPr>
            <a:spLocks noGrp="1"/>
          </p:cNvSpPr>
          <p:nvPr>
            <p:ph type="body" sz="quarter" idx="25" hasCustomPrompt="1"/>
          </p:nvPr>
        </p:nvSpPr>
        <p:spPr>
          <a:xfrm>
            <a:off x="1071282" y="2002512"/>
            <a:ext cx="5867400" cy="4666427"/>
          </a:xfrm>
          <a:prstGeom prst="rect">
            <a:avLst/>
          </a:prstGeom>
        </p:spPr>
        <p:txBody>
          <a:bodyPr lIns="0" tIns="0" rIns="0" bIns="0"/>
          <a:lstStyle>
            <a:lvl1pPr marL="0" indent="0">
              <a:lnSpc>
                <a:spcPts val="2000"/>
              </a:lnSpc>
              <a:spcBef>
                <a:spcPts val="1200"/>
              </a:spcBef>
              <a:buClr>
                <a:srgbClr val="00B5D1"/>
              </a:buClr>
              <a:buFontTx/>
              <a:buNone/>
              <a:tabLst/>
              <a:defRPr sz="1600"/>
            </a:lvl1pPr>
            <a:lvl2pPr marL="174625" indent="-165100">
              <a:lnSpc>
                <a:spcPts val="2000"/>
              </a:lnSpc>
              <a:spcBef>
                <a:spcPts val="1200"/>
              </a:spcBef>
              <a:buClr>
                <a:srgbClr val="00B5D1"/>
              </a:buClr>
              <a:buFont typeface="Arial" panose="020B0604020202020204" pitchFamily="34" charset="0"/>
              <a:buChar char="•"/>
              <a:tabLst/>
              <a:defRPr sz="1600"/>
            </a:lvl2pPr>
            <a:lvl3pPr marL="349250" indent="-174625">
              <a:lnSpc>
                <a:spcPts val="2000"/>
              </a:lnSpc>
              <a:spcBef>
                <a:spcPts val="1200"/>
              </a:spcBef>
              <a:buClr>
                <a:srgbClr val="00B5D1"/>
              </a:buClr>
              <a:buFont typeface="Arial" panose="020B0604020202020204" pitchFamily="34" charset="0"/>
              <a:buChar char="‒"/>
              <a:tabLst/>
              <a:defRPr sz="1600"/>
            </a:lvl3pPr>
            <a:lvl4pPr marL="511175" indent="-174625">
              <a:lnSpc>
                <a:spcPts val="2000"/>
              </a:lnSpc>
              <a:spcBef>
                <a:spcPts val="1200"/>
              </a:spcBef>
              <a:buClr>
                <a:srgbClr val="00B5D1"/>
              </a:buClr>
              <a:buFont typeface="Courier New" panose="02070309020205020404" pitchFamily="49" charset="0"/>
              <a:buChar char="o"/>
              <a:tabLst/>
              <a:defRPr sz="1600"/>
            </a:lvl4pPr>
            <a:lvl5pPr marL="511175" indent="-174625">
              <a:lnSpc>
                <a:spcPts val="2000"/>
              </a:lnSpc>
              <a:spcBef>
                <a:spcPts val="1200"/>
              </a:spcBef>
              <a:buClr>
                <a:srgbClr val="00B5D1"/>
              </a:buClr>
              <a:buFont typeface="Courier New" panose="02070309020205020404" pitchFamily="49" charset="0"/>
              <a:buChar char="o"/>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1408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without photo">
    <p:spTree>
      <p:nvGrpSpPr>
        <p:cNvPr id="1" name=""/>
        <p:cNvGrpSpPr/>
        <p:nvPr/>
      </p:nvGrpSpPr>
      <p:grpSpPr>
        <a:xfrm>
          <a:off x="0" y="0"/>
          <a:ext cx="0" cy="0"/>
          <a:chOff x="0" y="0"/>
          <a:chExt cx="0" cy="0"/>
        </a:xfrm>
      </p:grpSpPr>
      <p:sp>
        <p:nvSpPr>
          <p:cNvPr id="22" name="Slide Number Placeholder 14">
            <a:extLst>
              <a:ext uri="{FF2B5EF4-FFF2-40B4-BE49-F238E27FC236}">
                <a16:creationId xmlns:a16="http://schemas.microsoft.com/office/drawing/2014/main" id="{D659DA51-B83D-4057-ABE7-44845C0C1559}"/>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24" name="Straight Connector 23">
            <a:extLst>
              <a:ext uri="{FF2B5EF4-FFF2-40B4-BE49-F238E27FC236}">
                <a16:creationId xmlns:a16="http://schemas.microsoft.com/office/drawing/2014/main" id="{70A01116-FF97-47FD-9216-CE95AA0CA29F}"/>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714A7009-CC81-E945-8A3D-73B1B8BBAA14}"/>
              </a:ext>
            </a:extLst>
          </p:cNvPr>
          <p:cNvSpPr>
            <a:spLocks noGrp="1"/>
          </p:cNvSpPr>
          <p:nvPr>
            <p:ph type="title" hasCustomPrompt="1"/>
          </p:nvPr>
        </p:nvSpPr>
        <p:spPr>
          <a:xfrm>
            <a:off x="457200" y="2322576"/>
            <a:ext cx="6863930" cy="902799"/>
          </a:xfrm>
          <a:prstGeom prst="rect">
            <a:avLst/>
          </a:prstGeom>
        </p:spPr>
        <p:txBody>
          <a:bodyPr lIns="0" tIns="45720" rIns="0" bIns="45720" anchor="t" anchorCtr="0"/>
          <a:lstStyle>
            <a:lvl1pPr>
              <a:defRPr sz="5500">
                <a:solidFill>
                  <a:srgbClr val="5AA3D2"/>
                </a:solidFill>
              </a:defRPr>
            </a:lvl1pPr>
          </a:lstStyle>
          <a:p>
            <a:r>
              <a:rPr lang="en-US" dirty="0"/>
              <a:t>Click to edit title</a:t>
            </a:r>
          </a:p>
        </p:txBody>
      </p:sp>
      <p:sp>
        <p:nvSpPr>
          <p:cNvPr id="13" name="Text Placeholder 11">
            <a:extLst>
              <a:ext uri="{FF2B5EF4-FFF2-40B4-BE49-F238E27FC236}">
                <a16:creationId xmlns:a16="http://schemas.microsoft.com/office/drawing/2014/main" id="{C25D4627-D4BC-864D-82C9-8DBA90C91E3B}"/>
              </a:ext>
            </a:extLst>
          </p:cNvPr>
          <p:cNvSpPr>
            <a:spLocks noGrp="1"/>
          </p:cNvSpPr>
          <p:nvPr>
            <p:ph type="body" sz="quarter" idx="14" hasCustomPrompt="1"/>
          </p:nvPr>
        </p:nvSpPr>
        <p:spPr>
          <a:xfrm>
            <a:off x="456780" y="3227832"/>
            <a:ext cx="6864350" cy="903287"/>
          </a:xfrm>
          <a:prstGeom prst="rect">
            <a:avLst/>
          </a:prstGeom>
        </p:spPr>
        <p:txBody>
          <a:bodyPr lIns="0" rIns="0">
            <a:noAutofit/>
          </a:bodyPr>
          <a:lstStyle>
            <a:lvl1pPr marL="0" indent="0">
              <a:buNone/>
              <a:defRPr sz="3600">
                <a:solidFill>
                  <a:srgbClr val="00468B"/>
                </a:solidFill>
                <a:latin typeface="Georgia" panose="02040502050405020303" pitchFamily="18" charset="0"/>
              </a:defRPr>
            </a:lvl1pPr>
            <a:lvl2pPr marL="457200" indent="0">
              <a:buNone/>
              <a:defRPr sz="3600">
                <a:latin typeface="Georgia" panose="02040502050405020303" pitchFamily="18" charset="0"/>
              </a:defRPr>
            </a:lvl2pPr>
            <a:lvl3pPr marL="914400" indent="0">
              <a:buNone/>
              <a:defRPr sz="3600">
                <a:latin typeface="Georgia" panose="02040502050405020303" pitchFamily="18" charset="0"/>
              </a:defRPr>
            </a:lvl3pPr>
            <a:lvl4pPr marL="1371600" indent="0">
              <a:buNone/>
              <a:defRPr sz="3600">
                <a:latin typeface="Georgia" panose="02040502050405020303" pitchFamily="18" charset="0"/>
              </a:defRPr>
            </a:lvl4pPr>
            <a:lvl5pPr marL="1828800" indent="0">
              <a:buNone/>
              <a:defRPr sz="3600">
                <a:latin typeface="Georgia" panose="02040502050405020303" pitchFamily="18" charset="0"/>
              </a:defRPr>
            </a:lvl5pPr>
          </a:lstStyle>
          <a:p>
            <a:pPr lvl="0"/>
            <a:r>
              <a:rPr lang="en-US" dirty="0"/>
              <a:t>Edit subhead</a:t>
            </a:r>
          </a:p>
        </p:txBody>
      </p:sp>
    </p:spTree>
    <p:extLst>
      <p:ext uri="{BB962C8B-B14F-4D97-AF65-F5344CB8AC3E}">
        <p14:creationId xmlns:p14="http://schemas.microsoft.com/office/powerpoint/2010/main" val="39145703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ivider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64D83A2-9A5C-1C45-BD60-D9CE720D249B}"/>
              </a:ext>
            </a:extLst>
          </p:cNvPr>
          <p:cNvSpPr>
            <a:spLocks noGrp="1"/>
          </p:cNvSpPr>
          <p:nvPr>
            <p:ph type="pic" sz="quarter" idx="10"/>
          </p:nvPr>
        </p:nvSpPr>
        <p:spPr>
          <a:xfrm>
            <a:off x="11575" y="1562583"/>
            <a:ext cx="10046825" cy="6209818"/>
          </a:xfrm>
          <a:prstGeom prst="rect">
            <a:avLst/>
          </a:prstGeom>
        </p:spPr>
        <p:txBody>
          <a:bodyPr anchor="t"/>
          <a:lstStyle>
            <a:lvl1pPr marL="0" indent="0" algn="ctr">
              <a:buNone/>
              <a:defRPr sz="2500">
                <a:solidFill>
                  <a:schemeClr val="bg1">
                    <a:lumMod val="65000"/>
                  </a:schemeClr>
                </a:solidFill>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0B69B777-CE7E-471B-8C1E-9B28936070D2}"/>
              </a:ext>
            </a:extLst>
          </p:cNvPr>
          <p:cNvCxnSpPr>
            <a:cxnSpLocks/>
          </p:cNvCxnSpPr>
          <p:nvPr/>
        </p:nvCxnSpPr>
        <p:spPr>
          <a:xfrm>
            <a:off x="0" y="1570447"/>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8D35912-6DE6-0D4F-A72C-DE05451BB4B8}"/>
              </a:ext>
            </a:extLst>
          </p:cNvPr>
          <p:cNvSpPr/>
          <p:nvPr/>
        </p:nvSpPr>
        <p:spPr>
          <a:xfrm>
            <a:off x="0" y="1546378"/>
            <a:ext cx="10058400" cy="791369"/>
          </a:xfrm>
          <a:prstGeom prst="rect">
            <a:avLst/>
          </a:prstGeom>
          <a:solidFill>
            <a:srgbClr val="002060">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93AE82E7-6BD2-5548-B7B8-4BB8D683A3F4}"/>
              </a:ext>
            </a:extLst>
          </p:cNvPr>
          <p:cNvSpPr>
            <a:spLocks noGrp="1"/>
          </p:cNvSpPr>
          <p:nvPr>
            <p:ph type="body" sz="quarter" idx="11" hasCustomPrompt="1"/>
          </p:nvPr>
        </p:nvSpPr>
        <p:spPr>
          <a:xfrm>
            <a:off x="382125" y="1874557"/>
            <a:ext cx="9282113" cy="323850"/>
          </a:xfrm>
          <a:prstGeom prst="rect">
            <a:avLst/>
          </a:prstGeom>
        </p:spPr>
        <p:txBody>
          <a:bodyPr/>
          <a:lstStyle>
            <a:lvl1pPr marL="0" indent="0">
              <a:buNone/>
              <a:defRPr sz="2400">
                <a:solidFill>
                  <a:schemeClr val="bg1"/>
                </a:solidFill>
                <a:latin typeface="Georgia" panose="02040502050405020303" pitchFamily="18" charset="0"/>
              </a:defRPr>
            </a:lvl1pPr>
          </a:lstStyle>
          <a:p>
            <a:pPr lvl="0"/>
            <a:r>
              <a:rPr lang="en-US" dirty="0"/>
              <a:t>Click to Master title style</a:t>
            </a:r>
          </a:p>
        </p:txBody>
      </p:sp>
      <p:sp>
        <p:nvSpPr>
          <p:cNvPr id="4" name="Slide Number Placeholder 3">
            <a:extLst>
              <a:ext uri="{FF2B5EF4-FFF2-40B4-BE49-F238E27FC236}">
                <a16:creationId xmlns:a16="http://schemas.microsoft.com/office/drawing/2014/main" id="{475B528F-F2B9-2041-A92A-D75C71FA01E7}"/>
              </a:ext>
            </a:extLst>
          </p:cNvPr>
          <p:cNvSpPr>
            <a:spLocks noGrp="1"/>
          </p:cNvSpPr>
          <p:nvPr>
            <p:ph type="sldNum" sz="quarter" idx="12"/>
          </p:nvPr>
        </p:nvSpPr>
        <p:spPr/>
        <p:txBody>
          <a:bodyPr/>
          <a:lstStyle/>
          <a:p>
            <a:fld id="{2FB8B14C-A9A1-D542-AE12-5966728CB092}" type="slidenum">
              <a:rPr lang="en-US" smtClean="0"/>
              <a:pPr/>
              <a:t>‹#›</a:t>
            </a:fld>
            <a:endParaRPr lang="en-US" dirty="0"/>
          </a:p>
        </p:txBody>
      </p:sp>
    </p:spTree>
    <p:extLst>
      <p:ext uri="{BB962C8B-B14F-4D97-AF65-F5344CB8AC3E}">
        <p14:creationId xmlns:p14="http://schemas.microsoft.com/office/powerpoint/2010/main" val="2032715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22" name="Slide Number Placeholder 14">
            <a:extLst>
              <a:ext uri="{FF2B5EF4-FFF2-40B4-BE49-F238E27FC236}">
                <a16:creationId xmlns:a16="http://schemas.microsoft.com/office/drawing/2014/main" id="{D659DA51-B83D-4057-ABE7-44845C0C1559}"/>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24" name="Straight Connector 23">
            <a:extLst>
              <a:ext uri="{FF2B5EF4-FFF2-40B4-BE49-F238E27FC236}">
                <a16:creationId xmlns:a16="http://schemas.microsoft.com/office/drawing/2014/main" id="{70A01116-FF97-47FD-9216-CE95AA0CA29F}"/>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F87D983D-FC47-49B0-9C4C-067C7999B7D0}"/>
              </a:ext>
            </a:extLst>
          </p:cNvPr>
          <p:cNvSpPr>
            <a:spLocks noGrp="1"/>
          </p:cNvSpPr>
          <p:nvPr>
            <p:ph type="body" sz="quarter" idx="11"/>
          </p:nvPr>
        </p:nvSpPr>
        <p:spPr>
          <a:xfrm>
            <a:off x="457200" y="2066545"/>
            <a:ext cx="9144000" cy="4919792"/>
          </a:xfrm>
          <a:prstGeom prst="rect">
            <a:avLst/>
          </a:prstGeom>
        </p:spPr>
        <p:txBody>
          <a:bodyPr lIns="0" tIns="0" rIns="0" bIns="0">
            <a:noAutofit/>
          </a:bodyPr>
          <a:lstStyle>
            <a:lvl1pPr marL="4763" indent="0">
              <a:lnSpc>
                <a:spcPct val="100000"/>
              </a:lnSpc>
              <a:spcBef>
                <a:spcPts val="0"/>
              </a:spcBef>
              <a:spcAft>
                <a:spcPts val="900"/>
              </a:spcAft>
              <a:buNone/>
              <a:tabLst/>
              <a:defRPr sz="800">
                <a:solidFill>
                  <a:schemeClr val="tx1">
                    <a:lumMod val="50000"/>
                    <a:lumOff val="50000"/>
                  </a:schemeClr>
                </a:solidFill>
                <a:latin typeface="Arial Narrow" panose="020B0606020202030204" pitchFamily="34" charset="0"/>
                <a:cs typeface="Arial" panose="020B0604020202020204" pitchFamily="34" charset="0"/>
              </a:defRPr>
            </a:lvl1pPr>
            <a:lvl2pPr marL="503237" indent="0">
              <a:buNone/>
              <a:defRPr sz="950"/>
            </a:lvl2pPr>
            <a:lvl3pPr marL="1006475" indent="0">
              <a:buNone/>
              <a:defRPr sz="950"/>
            </a:lvl3pPr>
            <a:lvl4pPr marL="1508125" indent="0">
              <a:buNone/>
              <a:defRPr sz="950"/>
            </a:lvl4pPr>
            <a:lvl5pPr marL="2011363" indent="0">
              <a:buNone/>
              <a:defRPr sz="950"/>
            </a:lvl5pPr>
          </a:lstStyle>
          <a:p>
            <a:pPr lvl="0"/>
            <a:r>
              <a:rPr lang="en-US"/>
              <a:t>Edit Master text styles</a:t>
            </a:r>
          </a:p>
        </p:txBody>
      </p:sp>
      <p:sp>
        <p:nvSpPr>
          <p:cNvPr id="6" name="Title Placeholder 16">
            <a:extLst>
              <a:ext uri="{FF2B5EF4-FFF2-40B4-BE49-F238E27FC236}">
                <a16:creationId xmlns:a16="http://schemas.microsoft.com/office/drawing/2014/main" id="{440C261B-E457-40D4-B0F0-DC07FF7F21B5}"/>
              </a:ext>
            </a:extLst>
          </p:cNvPr>
          <p:cNvSpPr>
            <a:spLocks noGrp="1"/>
          </p:cNvSpPr>
          <p:nvPr>
            <p:ph type="title" hasCustomPrompt="1"/>
          </p:nvPr>
        </p:nvSpPr>
        <p:spPr>
          <a:xfrm>
            <a:off x="457200" y="1280160"/>
            <a:ext cx="9144000" cy="265176"/>
          </a:xfrm>
          <a:prstGeom prst="rect">
            <a:avLst/>
          </a:prstGeom>
        </p:spPr>
        <p:txBody>
          <a:bodyPr vert="horz" lIns="0" tIns="0" rIns="0" bIns="0" rtlCol="0" anchor="b" anchorCtr="0">
            <a:noAutofit/>
          </a:bodyPr>
          <a:lstStyle>
            <a:lvl1pPr>
              <a:defRPr/>
            </a:lvl1pPr>
          </a:lstStyle>
          <a:p>
            <a:r>
              <a:rPr lang="en-US" dirty="0"/>
              <a:t>Disclosure</a:t>
            </a:r>
          </a:p>
        </p:txBody>
      </p:sp>
    </p:spTree>
    <p:extLst>
      <p:ext uri="{BB962C8B-B14F-4D97-AF65-F5344CB8AC3E}">
        <p14:creationId xmlns:p14="http://schemas.microsoft.com/office/powerpoint/2010/main" val="219566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without photo">
    <p:spTree>
      <p:nvGrpSpPr>
        <p:cNvPr id="1" name=""/>
        <p:cNvGrpSpPr/>
        <p:nvPr/>
      </p:nvGrpSpPr>
      <p:grpSpPr>
        <a:xfrm>
          <a:off x="0" y="0"/>
          <a:ext cx="0" cy="0"/>
          <a:chOff x="0" y="0"/>
          <a:chExt cx="0" cy="0"/>
        </a:xfrm>
      </p:grpSpPr>
      <p:sp>
        <p:nvSpPr>
          <p:cNvPr id="22" name="Slide Number Placeholder 14">
            <a:extLst>
              <a:ext uri="{FF2B5EF4-FFF2-40B4-BE49-F238E27FC236}">
                <a16:creationId xmlns:a16="http://schemas.microsoft.com/office/drawing/2014/main" id="{D659DA51-B83D-4057-ABE7-44845C0C1559}"/>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24" name="Straight Connector 23">
            <a:extLst>
              <a:ext uri="{FF2B5EF4-FFF2-40B4-BE49-F238E27FC236}">
                <a16:creationId xmlns:a16="http://schemas.microsoft.com/office/drawing/2014/main" id="{70A01116-FF97-47FD-9216-CE95AA0CA29F}"/>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714A7009-CC81-E945-8A3D-73B1B8BBAA14}"/>
              </a:ext>
            </a:extLst>
          </p:cNvPr>
          <p:cNvSpPr>
            <a:spLocks noGrp="1"/>
          </p:cNvSpPr>
          <p:nvPr>
            <p:ph type="title" hasCustomPrompt="1"/>
          </p:nvPr>
        </p:nvSpPr>
        <p:spPr>
          <a:xfrm>
            <a:off x="457200" y="2322576"/>
            <a:ext cx="6863930" cy="902799"/>
          </a:xfrm>
          <a:prstGeom prst="rect">
            <a:avLst/>
          </a:prstGeom>
        </p:spPr>
        <p:txBody>
          <a:bodyPr lIns="0" tIns="45720" rIns="0" bIns="45720" anchor="t" anchorCtr="0"/>
          <a:lstStyle>
            <a:lvl1pPr>
              <a:defRPr sz="5500">
                <a:solidFill>
                  <a:srgbClr val="5AA3D2"/>
                </a:solidFill>
              </a:defRPr>
            </a:lvl1pPr>
          </a:lstStyle>
          <a:p>
            <a:r>
              <a:rPr lang="en-US" dirty="0"/>
              <a:t>Click to edit title</a:t>
            </a:r>
          </a:p>
        </p:txBody>
      </p:sp>
      <p:sp>
        <p:nvSpPr>
          <p:cNvPr id="13" name="Text Placeholder 11">
            <a:extLst>
              <a:ext uri="{FF2B5EF4-FFF2-40B4-BE49-F238E27FC236}">
                <a16:creationId xmlns:a16="http://schemas.microsoft.com/office/drawing/2014/main" id="{C25D4627-D4BC-864D-82C9-8DBA90C91E3B}"/>
              </a:ext>
            </a:extLst>
          </p:cNvPr>
          <p:cNvSpPr>
            <a:spLocks noGrp="1"/>
          </p:cNvSpPr>
          <p:nvPr>
            <p:ph type="body" sz="quarter" idx="14" hasCustomPrompt="1"/>
          </p:nvPr>
        </p:nvSpPr>
        <p:spPr>
          <a:xfrm>
            <a:off x="456780" y="3227832"/>
            <a:ext cx="6864350" cy="903287"/>
          </a:xfrm>
          <a:prstGeom prst="rect">
            <a:avLst/>
          </a:prstGeom>
        </p:spPr>
        <p:txBody>
          <a:bodyPr lIns="0" rIns="0">
            <a:noAutofit/>
          </a:bodyPr>
          <a:lstStyle>
            <a:lvl1pPr marL="0" indent="0">
              <a:buNone/>
              <a:defRPr sz="3600">
                <a:solidFill>
                  <a:srgbClr val="00468B"/>
                </a:solidFill>
                <a:latin typeface="Georgia" panose="02040502050405020303" pitchFamily="18" charset="0"/>
              </a:defRPr>
            </a:lvl1pPr>
            <a:lvl2pPr marL="457200" indent="0">
              <a:buNone/>
              <a:defRPr sz="3600">
                <a:latin typeface="Georgia" panose="02040502050405020303" pitchFamily="18" charset="0"/>
              </a:defRPr>
            </a:lvl2pPr>
            <a:lvl3pPr marL="914400" indent="0">
              <a:buNone/>
              <a:defRPr sz="3600">
                <a:latin typeface="Georgia" panose="02040502050405020303" pitchFamily="18" charset="0"/>
              </a:defRPr>
            </a:lvl3pPr>
            <a:lvl4pPr marL="1371600" indent="0">
              <a:buNone/>
              <a:defRPr sz="3600">
                <a:latin typeface="Georgia" panose="02040502050405020303" pitchFamily="18" charset="0"/>
              </a:defRPr>
            </a:lvl4pPr>
            <a:lvl5pPr marL="1828800" indent="0">
              <a:buNone/>
              <a:defRPr sz="3600">
                <a:latin typeface="Georgia" panose="02040502050405020303" pitchFamily="18" charset="0"/>
              </a:defRPr>
            </a:lvl5pPr>
          </a:lstStyle>
          <a:p>
            <a:pPr lvl="0"/>
            <a:r>
              <a:rPr lang="en-US" dirty="0"/>
              <a:t>Edit subhead</a:t>
            </a:r>
          </a:p>
        </p:txBody>
      </p:sp>
    </p:spTree>
    <p:extLst>
      <p:ext uri="{BB962C8B-B14F-4D97-AF65-F5344CB8AC3E}">
        <p14:creationId xmlns:p14="http://schemas.microsoft.com/office/powerpoint/2010/main" val="162434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64D83A2-9A5C-1C45-BD60-D9CE720D249B}"/>
              </a:ext>
            </a:extLst>
          </p:cNvPr>
          <p:cNvSpPr>
            <a:spLocks noGrp="1"/>
          </p:cNvSpPr>
          <p:nvPr>
            <p:ph type="pic" sz="quarter" idx="10"/>
          </p:nvPr>
        </p:nvSpPr>
        <p:spPr>
          <a:xfrm>
            <a:off x="11575" y="1562583"/>
            <a:ext cx="10046825" cy="6209818"/>
          </a:xfrm>
          <a:prstGeom prst="rect">
            <a:avLst/>
          </a:prstGeom>
        </p:spPr>
        <p:txBody>
          <a:bodyPr anchor="t"/>
          <a:lstStyle>
            <a:lvl1pPr marL="0" indent="0" algn="ctr">
              <a:buNone/>
              <a:defRPr sz="2500">
                <a:solidFill>
                  <a:schemeClr val="bg1">
                    <a:lumMod val="65000"/>
                  </a:schemeClr>
                </a:solidFill>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0B69B777-CE7E-471B-8C1E-9B28936070D2}"/>
              </a:ext>
            </a:extLst>
          </p:cNvPr>
          <p:cNvCxnSpPr>
            <a:cxnSpLocks/>
          </p:cNvCxnSpPr>
          <p:nvPr/>
        </p:nvCxnSpPr>
        <p:spPr>
          <a:xfrm>
            <a:off x="0" y="1570447"/>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8D35912-6DE6-0D4F-A72C-DE05451BB4B8}"/>
              </a:ext>
            </a:extLst>
          </p:cNvPr>
          <p:cNvSpPr/>
          <p:nvPr/>
        </p:nvSpPr>
        <p:spPr>
          <a:xfrm>
            <a:off x="0" y="1546378"/>
            <a:ext cx="10058400" cy="791369"/>
          </a:xfrm>
          <a:prstGeom prst="rect">
            <a:avLst/>
          </a:prstGeom>
          <a:solidFill>
            <a:srgbClr val="002060">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93AE82E7-6BD2-5548-B7B8-4BB8D683A3F4}"/>
              </a:ext>
            </a:extLst>
          </p:cNvPr>
          <p:cNvSpPr>
            <a:spLocks noGrp="1"/>
          </p:cNvSpPr>
          <p:nvPr>
            <p:ph type="body" sz="quarter" idx="11" hasCustomPrompt="1"/>
          </p:nvPr>
        </p:nvSpPr>
        <p:spPr>
          <a:xfrm>
            <a:off x="382125" y="1874557"/>
            <a:ext cx="9282113" cy="323850"/>
          </a:xfrm>
          <a:prstGeom prst="rect">
            <a:avLst/>
          </a:prstGeom>
        </p:spPr>
        <p:txBody>
          <a:bodyPr/>
          <a:lstStyle>
            <a:lvl1pPr marL="0" indent="0">
              <a:buNone/>
              <a:defRPr sz="2400">
                <a:solidFill>
                  <a:schemeClr val="bg1"/>
                </a:solidFill>
                <a:latin typeface="Georgia" panose="02040502050405020303" pitchFamily="18" charset="0"/>
              </a:defRPr>
            </a:lvl1pPr>
          </a:lstStyle>
          <a:p>
            <a:pPr lvl="0"/>
            <a:r>
              <a:rPr lang="en-US" dirty="0"/>
              <a:t>Click to Master title style</a:t>
            </a:r>
          </a:p>
        </p:txBody>
      </p:sp>
      <p:sp>
        <p:nvSpPr>
          <p:cNvPr id="4" name="Slide Number Placeholder 3">
            <a:extLst>
              <a:ext uri="{FF2B5EF4-FFF2-40B4-BE49-F238E27FC236}">
                <a16:creationId xmlns:a16="http://schemas.microsoft.com/office/drawing/2014/main" id="{475B528F-F2B9-2041-A92A-D75C71FA01E7}"/>
              </a:ext>
            </a:extLst>
          </p:cNvPr>
          <p:cNvSpPr>
            <a:spLocks noGrp="1"/>
          </p:cNvSpPr>
          <p:nvPr>
            <p:ph type="sldNum" sz="quarter" idx="12"/>
          </p:nvPr>
        </p:nvSpPr>
        <p:spPr/>
        <p:txBody>
          <a:bodyPr/>
          <a:lstStyle/>
          <a:p>
            <a:fld id="{2FB8B14C-A9A1-D542-AE12-5966728CB092}" type="slidenum">
              <a:rPr lang="en-US" smtClean="0"/>
              <a:pPr/>
              <a:t>‹#›</a:t>
            </a:fld>
            <a:endParaRPr lang="en-US" dirty="0"/>
          </a:p>
        </p:txBody>
      </p:sp>
    </p:spTree>
    <p:extLst>
      <p:ext uri="{BB962C8B-B14F-4D97-AF65-F5344CB8AC3E}">
        <p14:creationId xmlns:p14="http://schemas.microsoft.com/office/powerpoint/2010/main" val="103330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sclos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59BE-B577-43C5-80B6-0E856400E7CE}"/>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3EC3329-4BAD-4843-AB76-ABB6E535D982}"/>
              </a:ext>
            </a:extLst>
          </p:cNvPr>
          <p:cNvSpPr>
            <a:spLocks noGrp="1"/>
          </p:cNvSpPr>
          <p:nvPr>
            <p:ph type="sldNum" sz="quarter" idx="10"/>
          </p:nvPr>
        </p:nvSpPr>
        <p:spPr/>
        <p:txBody>
          <a:bodyPr/>
          <a:lstStyle/>
          <a:p>
            <a:fld id="{2FB8B14C-A9A1-D542-AE12-5966728CB092}" type="slidenum">
              <a:rPr lang="en-US" smtClean="0"/>
              <a:pPr/>
              <a:t>‹#›</a:t>
            </a:fld>
            <a:endParaRPr lang="en-US" dirty="0"/>
          </a:p>
        </p:txBody>
      </p:sp>
      <p:sp>
        <p:nvSpPr>
          <p:cNvPr id="5" name="Text Placeholder 3">
            <a:extLst>
              <a:ext uri="{FF2B5EF4-FFF2-40B4-BE49-F238E27FC236}">
                <a16:creationId xmlns:a16="http://schemas.microsoft.com/office/drawing/2014/main" id="{4B85D6DF-C7A3-46FA-AF94-E24517DA480C}"/>
              </a:ext>
            </a:extLst>
          </p:cNvPr>
          <p:cNvSpPr>
            <a:spLocks noGrp="1"/>
          </p:cNvSpPr>
          <p:nvPr>
            <p:ph type="body" sz="quarter" idx="13" hasCustomPrompt="1"/>
          </p:nvPr>
        </p:nvSpPr>
        <p:spPr>
          <a:xfrm>
            <a:off x="472825" y="2053723"/>
            <a:ext cx="9136396" cy="5221371"/>
          </a:xfrm>
          <a:prstGeom prst="rect">
            <a:avLst/>
          </a:prstGeom>
        </p:spPr>
        <p:txBody>
          <a:bodyPr lIns="0" tIns="0" rIns="0" bIns="0" anchor="t"/>
          <a:lstStyle>
            <a:lvl1pPr marL="0" indent="0">
              <a:lnSpc>
                <a:spcPts val="800"/>
              </a:lnSpc>
              <a:spcBef>
                <a:spcPts val="200"/>
              </a:spcBef>
              <a:spcAft>
                <a:spcPts val="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Tree>
    <p:extLst>
      <p:ext uri="{BB962C8B-B14F-4D97-AF65-F5344CB8AC3E}">
        <p14:creationId xmlns:p14="http://schemas.microsoft.com/office/powerpoint/2010/main" val="70847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59BE-B577-43C5-80B6-0E856400E7CE}"/>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3EC3329-4BAD-4843-AB76-ABB6E535D982}"/>
              </a:ext>
            </a:extLst>
          </p:cNvPr>
          <p:cNvSpPr>
            <a:spLocks noGrp="1"/>
          </p:cNvSpPr>
          <p:nvPr>
            <p:ph type="sldNum" sz="quarter" idx="10"/>
          </p:nvPr>
        </p:nvSpPr>
        <p:spPr/>
        <p:txBody>
          <a:bodyPr/>
          <a:lstStyle/>
          <a:p>
            <a:fld id="{2FB8B14C-A9A1-D542-AE12-5966728CB092}" type="slidenum">
              <a:rPr lang="en-US" smtClean="0"/>
              <a:pPr/>
              <a:t>‹#›</a:t>
            </a:fld>
            <a:endParaRPr lang="en-US" dirty="0"/>
          </a:p>
        </p:txBody>
      </p:sp>
      <p:sp>
        <p:nvSpPr>
          <p:cNvPr id="4" name="Text Placeholder 3">
            <a:extLst>
              <a:ext uri="{FF2B5EF4-FFF2-40B4-BE49-F238E27FC236}">
                <a16:creationId xmlns:a16="http://schemas.microsoft.com/office/drawing/2014/main" id="{01FA84CC-B2E7-4795-8825-EA01B36D6284}"/>
              </a:ext>
            </a:extLst>
          </p:cNvPr>
          <p:cNvSpPr>
            <a:spLocks noGrp="1"/>
          </p:cNvSpPr>
          <p:nvPr>
            <p:ph type="body" sz="quarter" idx="12" hasCustomPrompt="1"/>
          </p:nvPr>
        </p:nvSpPr>
        <p:spPr>
          <a:xfrm>
            <a:off x="472825" y="2053723"/>
            <a:ext cx="9152438" cy="4964698"/>
          </a:xfrm>
          <a:prstGeom prst="rect">
            <a:avLst/>
          </a:prstGeom>
        </p:spPr>
        <p:txBody>
          <a:bodyPr lIns="0" tIns="0" rIns="0" bIns="0"/>
          <a:lstStyle>
            <a:lvl1pPr marL="119063" indent="-119063">
              <a:lnSpc>
                <a:spcPct val="100000"/>
              </a:lnSpc>
              <a:spcBef>
                <a:spcPts val="0"/>
              </a:spcBef>
              <a:spcAft>
                <a:spcPts val="600"/>
              </a:spcAft>
              <a:buClr>
                <a:srgbClr val="00B5D1"/>
              </a:buClr>
              <a:buFont typeface="Arial" panose="020B0604020202020204" pitchFamily="34" charset="0"/>
              <a:buChar char="•"/>
              <a:tabLst/>
              <a:defRPr sz="1200"/>
            </a:lvl1pPr>
            <a:lvl2pPr marL="230188" indent="-111125">
              <a:lnSpc>
                <a:spcPct val="100000"/>
              </a:lnSpc>
              <a:spcBef>
                <a:spcPts val="0"/>
              </a:spcBef>
              <a:spcAft>
                <a:spcPts val="600"/>
              </a:spcAft>
              <a:buClr>
                <a:srgbClr val="00B5D1"/>
              </a:buClr>
              <a:buFont typeface="System Font Regular"/>
              <a:buChar char="–"/>
              <a:tabLst/>
              <a:defRPr sz="1200"/>
            </a:lvl2pPr>
            <a:lvl3pPr marL="342900" indent="-112713">
              <a:lnSpc>
                <a:spcPct val="100000"/>
              </a:lnSpc>
              <a:spcBef>
                <a:spcPts val="0"/>
              </a:spcBef>
              <a:spcAft>
                <a:spcPts val="600"/>
              </a:spcAft>
              <a:buClr>
                <a:srgbClr val="00B5D1"/>
              </a:buClr>
              <a:buFont typeface="Courier New" panose="02070309020205020404" pitchFamily="49" charset="0"/>
              <a:buChar char="o"/>
              <a:tabLst/>
              <a:defRPr sz="1200"/>
            </a:lvl3pPr>
            <a:lvl4pPr marL="461963" indent="-119063">
              <a:lnSpc>
                <a:spcPct val="100000"/>
              </a:lnSpc>
              <a:spcBef>
                <a:spcPts val="0"/>
              </a:spcBef>
              <a:spcAft>
                <a:spcPts val="600"/>
              </a:spcAft>
              <a:buClr>
                <a:srgbClr val="00B5D1"/>
              </a:buClr>
              <a:buFont typeface="Courier New" panose="02070309020205020404" pitchFamily="49" charset="0"/>
              <a:buChar char="o"/>
              <a:tabLst/>
              <a:defRPr sz="1200"/>
            </a:lvl4pPr>
            <a:lvl5pPr marL="574675" indent="-112713">
              <a:lnSpc>
                <a:spcPct val="100000"/>
              </a:lnSpc>
              <a:spcBef>
                <a:spcPts val="0"/>
              </a:spcBef>
              <a:spcAft>
                <a:spcPts val="600"/>
              </a:spcAft>
              <a:buClr>
                <a:srgbClr val="00B5D1"/>
              </a:buClr>
              <a:buFont typeface="Courier New" panose="02070309020205020404" pitchFamily="49" charset="0"/>
              <a:buChar char="o"/>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a:extLst>
              <a:ext uri="{FF2B5EF4-FFF2-40B4-BE49-F238E27FC236}">
                <a16:creationId xmlns:a16="http://schemas.microsoft.com/office/drawing/2014/main" id="{4B85D6DF-C7A3-46FA-AF94-E24517DA480C}"/>
              </a:ext>
            </a:extLst>
          </p:cNvPr>
          <p:cNvSpPr>
            <a:spLocks noGrp="1"/>
          </p:cNvSpPr>
          <p:nvPr>
            <p:ph type="body" sz="quarter" idx="13" hasCustomPrompt="1"/>
          </p:nvPr>
        </p:nvSpPr>
        <p:spPr>
          <a:xfrm>
            <a:off x="472825" y="7066880"/>
            <a:ext cx="9136396" cy="208214"/>
          </a:xfrm>
          <a:prstGeom prst="rect">
            <a:avLst/>
          </a:prstGeom>
        </p:spPr>
        <p:txBody>
          <a:bodyPr lIns="0" tIns="0" rIns="0" bIns="0" anchor="b"/>
          <a:lstStyle>
            <a:lvl1pPr marL="0" indent="0">
              <a:lnSpc>
                <a:spcPts val="800"/>
              </a:lnSpc>
              <a:spcBef>
                <a:spcPts val="0"/>
              </a:spcBef>
              <a:spcAft>
                <a:spcPts val="200"/>
              </a:spcAft>
              <a:buClr>
                <a:srgbClr val="5AA3D2"/>
              </a:buClr>
              <a:buFont typeface="Arial" panose="020B0604020202020204" pitchFamily="34" charset="0"/>
              <a:buNone/>
              <a:tabLst/>
              <a:defRPr sz="800" b="0" i="0">
                <a:solidFill>
                  <a:srgbClr val="7F7F7F"/>
                </a:solidFill>
                <a:latin typeface="Arial Narrow" panose="020B0604020202020204" pitchFamily="34" charset="0"/>
                <a:cs typeface="Arial Narrow" panose="020B0604020202020204" pitchFamily="34" charset="0"/>
              </a:defRPr>
            </a:lvl1pPr>
            <a:lvl2pPr marL="119063" indent="0">
              <a:lnSpc>
                <a:spcPts val="1300"/>
              </a:lnSpc>
              <a:buClr>
                <a:srgbClr val="5AA3D2"/>
              </a:buClr>
              <a:buFont typeface="System Font Regular"/>
              <a:buNone/>
              <a:tabLst/>
              <a:defRPr sz="800">
                <a:solidFill>
                  <a:srgbClr val="5F5F5F"/>
                </a:solidFill>
              </a:defRPr>
            </a:lvl2pPr>
            <a:lvl3pPr marL="230187" indent="0">
              <a:lnSpc>
                <a:spcPts val="1300"/>
              </a:lnSpc>
              <a:buClr>
                <a:srgbClr val="5AA3D2"/>
              </a:buClr>
              <a:buFont typeface="Arial" panose="020B0604020202020204" pitchFamily="34" charset="0"/>
              <a:buNone/>
              <a:tabLst/>
              <a:defRPr sz="800">
                <a:solidFill>
                  <a:srgbClr val="5F5F5F"/>
                </a:solidFill>
              </a:defRPr>
            </a:lvl3pPr>
            <a:lvl4pPr marL="342900" indent="0">
              <a:lnSpc>
                <a:spcPts val="1300"/>
              </a:lnSpc>
              <a:buClr>
                <a:srgbClr val="5AA3D2"/>
              </a:buClr>
              <a:buFont typeface="Courier New" panose="02070309020205020404" pitchFamily="49" charset="0"/>
              <a:buNone/>
              <a:tabLst/>
              <a:defRPr sz="800">
                <a:solidFill>
                  <a:srgbClr val="5F5F5F"/>
                </a:solidFill>
              </a:defRPr>
            </a:lvl4pPr>
            <a:lvl5pPr marL="461962" indent="0">
              <a:lnSpc>
                <a:spcPts val="1300"/>
              </a:lnSpc>
              <a:buClr>
                <a:srgbClr val="5AA3D2"/>
              </a:buClr>
              <a:buFont typeface="Courier New" panose="02070309020205020404" pitchFamily="49" charset="0"/>
              <a:buNone/>
              <a:tabLst/>
              <a:defRPr sz="800">
                <a:solidFill>
                  <a:srgbClr val="5F5F5F"/>
                </a:solidFill>
              </a:defRPr>
            </a:lvl5pPr>
          </a:lstStyle>
          <a:p>
            <a:pPr lvl="0"/>
            <a:r>
              <a:rPr lang="en-US" dirty="0"/>
              <a:t>Click to add footnote</a:t>
            </a:r>
          </a:p>
        </p:txBody>
      </p:sp>
    </p:spTree>
    <p:extLst>
      <p:ext uri="{BB962C8B-B14F-4D97-AF65-F5344CB8AC3E}">
        <p14:creationId xmlns:p14="http://schemas.microsoft.com/office/powerpoint/2010/main" val="298297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3.xml"/><Relationship Id="rId7"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chart" Target="../charts/chart4.xml"/></Relationships>
</file>

<file path=ppt/slideMasters/_rels/slideMaster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slideLayout" Target="../slideLayouts/slideLayout7.xml"/><Relationship Id="rId7" Type="http://schemas.openxmlformats.org/officeDocument/2006/relationships/chart" Target="../charts/chart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chart" Target="../charts/chart8.xml"/><Relationship Id="rId2" Type="http://schemas.openxmlformats.org/officeDocument/2006/relationships/slideLayout" Target="../slideLayouts/slideLayout10.xml"/><Relationship Id="rId16" Type="http://schemas.openxmlformats.org/officeDocument/2006/relationships/chart" Target="../charts/chart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chart" Target="../charts/chart10.xml"/><Relationship Id="rId4" Type="http://schemas.openxmlformats.org/officeDocument/2006/relationships/slideLayout" Target="../slideLayouts/slideLayout25.xml"/><Relationship Id="rId9" Type="http://schemas.openxmlformats.org/officeDocument/2006/relationships/chart" Target="../charts/chart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chart" Target="../charts/chart1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chart" Target="../charts/chart11.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chart" Target="../charts/chart1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chart" Target="../charts/chart1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png"/><Relationship Id="rId5" Type="http://schemas.openxmlformats.org/officeDocument/2006/relationships/slideLayout" Target="../slideLayouts/slideLayout35.xml"/><Relationship Id="rId10" Type="http://schemas.openxmlformats.org/officeDocument/2006/relationships/theme" Target="../theme/theme6.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chart" Target="../charts/chart16.xml"/><Relationship Id="rId4" Type="http://schemas.openxmlformats.org/officeDocument/2006/relationships/slideLayout" Target="../slideLayouts/slideLayout43.xml"/><Relationship Id="rId9" Type="http://schemas.openxmlformats.org/officeDocument/2006/relationships/chart" Target="../charts/chart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chart" Target="../charts/chart17.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8.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chart" Target="../charts/chart18.xml"/></Relationships>
</file>

<file path=ppt/slideMasters/_rels/slideMaster9.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slideLayout" Target="../slideLayouts/slideLayout58.xml"/><Relationship Id="rId7" Type="http://schemas.openxmlformats.org/officeDocument/2006/relationships/chart" Target="../charts/chart19.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itle Placeholder 13">
            <a:extLst>
              <a:ext uri="{FF2B5EF4-FFF2-40B4-BE49-F238E27FC236}">
                <a16:creationId xmlns:a16="http://schemas.microsoft.com/office/drawing/2014/main" id="{626B0202-969E-F345-8190-B89FA0B5E85B}"/>
              </a:ext>
            </a:extLst>
          </p:cNvPr>
          <p:cNvSpPr>
            <a:spLocks noGrp="1"/>
          </p:cNvSpPr>
          <p:nvPr>
            <p:ph type="title"/>
          </p:nvPr>
        </p:nvSpPr>
        <p:spPr>
          <a:xfrm>
            <a:off x="364505" y="2304566"/>
            <a:ext cx="6854442" cy="1501775"/>
          </a:xfrm>
          <a:prstGeom prst="rect">
            <a:avLst/>
          </a:prstGeom>
        </p:spPr>
        <p:txBody>
          <a:bodyPr vert="horz" lIns="91440" tIns="45720" rIns="91440" bIns="45720" rtlCol="0" anchor="t" anchorCtr="0">
            <a:normAutofit/>
          </a:bodyPr>
          <a:lstStyle/>
          <a:p>
            <a:r>
              <a:rPr lang="en-US" dirty="0"/>
              <a:t>Click to edit title</a:t>
            </a:r>
          </a:p>
        </p:txBody>
      </p:sp>
      <p:graphicFrame>
        <p:nvGraphicFramePr>
          <p:cNvPr id="3" name="Chart 2">
            <a:extLst>
              <a:ext uri="{FF2B5EF4-FFF2-40B4-BE49-F238E27FC236}">
                <a16:creationId xmlns:a16="http://schemas.microsoft.com/office/drawing/2014/main" id="{AF580E93-2E75-4619-BCE8-3CF82B21B468}"/>
              </a:ext>
            </a:extLst>
          </p:cNvPr>
          <p:cNvGraphicFramePr/>
          <p:nvPr/>
        </p:nvGraphicFramePr>
        <p:xfrm>
          <a:off x="10058400" y="705524"/>
          <a:ext cx="1465307" cy="19696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a:extLst>
              <a:ext uri="{FF2B5EF4-FFF2-40B4-BE49-F238E27FC236}">
                <a16:creationId xmlns:a16="http://schemas.microsoft.com/office/drawing/2014/main" id="{90020E1E-0FD1-493B-B881-750A022375D9}"/>
              </a:ext>
            </a:extLst>
          </p:cNvPr>
          <p:cNvGraphicFramePr/>
          <p:nvPr/>
        </p:nvGraphicFramePr>
        <p:xfrm>
          <a:off x="10096786" y="2362198"/>
          <a:ext cx="1324747" cy="13546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Chart 4">
            <a:extLst>
              <a:ext uri="{FF2B5EF4-FFF2-40B4-BE49-F238E27FC236}">
                <a16:creationId xmlns:a16="http://schemas.microsoft.com/office/drawing/2014/main" id="{EA67D692-8E0B-4C26-91CD-B94D50A82349}"/>
              </a:ext>
            </a:extLst>
          </p:cNvPr>
          <p:cNvGraphicFramePr/>
          <p:nvPr userDrawn="1"/>
        </p:nvGraphicFramePr>
        <p:xfrm>
          <a:off x="10058400" y="705524"/>
          <a:ext cx="1465307" cy="19696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Chart 5">
            <a:extLst>
              <a:ext uri="{FF2B5EF4-FFF2-40B4-BE49-F238E27FC236}">
                <a16:creationId xmlns:a16="http://schemas.microsoft.com/office/drawing/2014/main" id="{61464947-4620-491E-8C00-C7C32F3A8E02}"/>
              </a:ext>
            </a:extLst>
          </p:cNvPr>
          <p:cNvGraphicFramePr/>
          <p:nvPr userDrawn="1"/>
        </p:nvGraphicFramePr>
        <p:xfrm>
          <a:off x="10096786" y="2362198"/>
          <a:ext cx="1324747" cy="135466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609119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l" defTabSz="914400" rtl="0" eaLnBrk="1" latinLnBrk="0" hangingPunct="1">
        <a:lnSpc>
          <a:spcPct val="90000"/>
        </a:lnSpc>
        <a:spcBef>
          <a:spcPct val="0"/>
        </a:spcBef>
        <a:buNone/>
        <a:defRPr sz="6000" kern="1200">
          <a:solidFill>
            <a:srgbClr val="00468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5A3606-068D-CF49-8B83-FEC8180A5A28}"/>
              </a:ext>
            </a:extLst>
          </p:cNvPr>
          <p:cNvCxnSpPr>
            <a:cxnSpLocks/>
          </p:cNvCxnSpPr>
          <p:nvPr/>
        </p:nvCxnSpPr>
        <p:spPr>
          <a:xfrm>
            <a:off x="0" y="1570447"/>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sp>
        <p:nvSpPr>
          <p:cNvPr id="6" name="Slide Number Placeholder 14">
            <a:extLst>
              <a:ext uri="{FF2B5EF4-FFF2-40B4-BE49-F238E27FC236}">
                <a16:creationId xmlns:a16="http://schemas.microsoft.com/office/drawing/2014/main" id="{CB9ACB40-397A-D649-94FF-522EEAE1D0AB}"/>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7" name="Straight Connector 6">
            <a:extLst>
              <a:ext uri="{FF2B5EF4-FFF2-40B4-BE49-F238E27FC236}">
                <a16:creationId xmlns:a16="http://schemas.microsoft.com/office/drawing/2014/main" id="{FACB967D-675E-F54E-ACC2-1B4322DE6790}"/>
              </a:ext>
            </a:extLst>
          </p:cNvPr>
          <p:cNvCxnSpPr>
            <a:cxnSpLocks/>
          </p:cNvCxnSpPr>
          <p:nvPr/>
        </p:nvCxnSpPr>
        <p:spPr>
          <a:xfrm>
            <a:off x="-4620" y="7384734"/>
            <a:ext cx="10058400" cy="0"/>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14" name="Footer Placeholder 1">
            <a:extLst>
              <a:ext uri="{FF2B5EF4-FFF2-40B4-BE49-F238E27FC236}">
                <a16:creationId xmlns:a16="http://schemas.microsoft.com/office/drawing/2014/main" id="{C0F10D0A-6627-834B-9A6B-D94531905740}"/>
              </a:ext>
            </a:extLst>
          </p:cNvPr>
          <p:cNvSpPr txBox="1">
            <a:spLocks/>
          </p:cNvSpPr>
          <p:nvPr/>
        </p:nvSpPr>
        <p:spPr>
          <a:xfrm>
            <a:off x="689900" y="7396223"/>
            <a:ext cx="3394075" cy="243067"/>
          </a:xfrm>
          <a:prstGeom prst="rect">
            <a:avLst/>
          </a:prstGeom>
        </p:spPr>
        <p:txBody>
          <a:bodyPr vert="horz" lIns="91440" tIns="45720" rIns="91440" bIns="45720" rtlCol="0" anchor="ctr"/>
          <a:lstStyle>
            <a:defPPr>
              <a:defRPr lang="en-US"/>
            </a:defPPr>
            <a:lvl1pPr marL="0" algn="l" defTabSz="457200" rtl="0" eaLnBrk="1" latinLnBrk="0" hangingPunct="1">
              <a:defRPr sz="800" b="0" i="0" kern="1200">
                <a:solidFill>
                  <a:srgbClr val="5F5F5F"/>
                </a:solidFill>
                <a:latin typeface="Arial Narrow" panose="020B0604020202020204" pitchFamily="34" charset="0"/>
                <a:ea typeface="+mn-ea"/>
                <a:cs typeface="Arial Narrow"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cap="all" baseline="0" dirty="0">
                <a:solidFill>
                  <a:srgbClr val="5F5F5F"/>
                </a:solidFill>
                <a:latin typeface="Arial Narrow" panose="020B0604020202020204" pitchFamily="34" charset="0"/>
                <a:cs typeface="Arial Narrow" panose="020B0604020202020204" pitchFamily="34" charset="0"/>
              </a:rPr>
              <a:t>MESIROW Retirement advisory services</a:t>
            </a:r>
          </a:p>
        </p:txBody>
      </p:sp>
      <p:cxnSp>
        <p:nvCxnSpPr>
          <p:cNvPr id="15" name="Straight Connector 14">
            <a:extLst>
              <a:ext uri="{FF2B5EF4-FFF2-40B4-BE49-F238E27FC236}">
                <a16:creationId xmlns:a16="http://schemas.microsoft.com/office/drawing/2014/main" id="{7F879DC7-A77B-A146-A39C-5537279B0BB0}"/>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itle Placeholder 16">
            <a:extLst>
              <a:ext uri="{FF2B5EF4-FFF2-40B4-BE49-F238E27FC236}">
                <a16:creationId xmlns:a16="http://schemas.microsoft.com/office/drawing/2014/main" id="{A23F0A3D-13C1-4846-BD66-9A2E9CE52C34}"/>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pic>
        <p:nvPicPr>
          <p:cNvPr id="23" name="Picture 22">
            <a:extLst>
              <a:ext uri="{FF2B5EF4-FFF2-40B4-BE49-F238E27FC236}">
                <a16:creationId xmlns:a16="http://schemas.microsoft.com/office/drawing/2014/main" id="{B45881CB-1784-0F4A-BFCA-ACEAE17C84F8}"/>
              </a:ext>
            </a:extLst>
          </p:cNvPr>
          <p:cNvPicPr>
            <a:picLocks noChangeAspect="1"/>
          </p:cNvPicPr>
          <p:nvPr/>
        </p:nvPicPr>
        <p:blipFill>
          <a:blip r:embed="rId6"/>
          <a:stretch>
            <a:fillRect/>
          </a:stretch>
        </p:blipFill>
        <p:spPr>
          <a:xfrm>
            <a:off x="7989838" y="446873"/>
            <a:ext cx="1600401" cy="258651"/>
          </a:xfrm>
          <a:prstGeom prst="rect">
            <a:avLst/>
          </a:prstGeom>
        </p:spPr>
      </p:pic>
      <p:graphicFrame>
        <p:nvGraphicFramePr>
          <p:cNvPr id="12" name="Chart 11">
            <a:extLst>
              <a:ext uri="{FF2B5EF4-FFF2-40B4-BE49-F238E27FC236}">
                <a16:creationId xmlns:a16="http://schemas.microsoft.com/office/drawing/2014/main" id="{7CA6DEF5-C7BF-4627-947B-C4C42C545726}"/>
              </a:ext>
            </a:extLst>
          </p:cNvPr>
          <p:cNvGraphicFramePr/>
          <p:nvPr/>
        </p:nvGraphicFramePr>
        <p:xfrm>
          <a:off x="10058400" y="705524"/>
          <a:ext cx="1465307" cy="19696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6990573A-B846-45CB-BCE3-C2180E0906B8}"/>
              </a:ext>
            </a:extLst>
          </p:cNvPr>
          <p:cNvGraphicFramePr/>
          <p:nvPr/>
        </p:nvGraphicFramePr>
        <p:xfrm>
          <a:off x="10096786" y="2362198"/>
          <a:ext cx="1324747" cy="135466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926967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56" r:id="rId4"/>
  </p:sldLayoutIdLst>
  <p:hf hdr="0" ftr="0" dt="0"/>
  <p:txStyles>
    <p:titleStyle>
      <a:lvl1pPr algn="l" defTabSz="914400" rtl="0" eaLnBrk="1" latinLnBrk="0" hangingPunct="1">
        <a:lnSpc>
          <a:spcPct val="90000"/>
        </a:lnSpc>
        <a:spcBef>
          <a:spcPct val="0"/>
        </a:spcBef>
        <a:buNone/>
        <a:defRPr sz="2400" kern="1200">
          <a:solidFill>
            <a:srgbClr val="00468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5A3606-068D-CF49-8B83-FEC8180A5A28}"/>
              </a:ext>
            </a:extLst>
          </p:cNvPr>
          <p:cNvCxnSpPr>
            <a:cxnSpLocks/>
          </p:cNvCxnSpPr>
          <p:nvPr/>
        </p:nvCxnSpPr>
        <p:spPr>
          <a:xfrm>
            <a:off x="0" y="1570447"/>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sp>
        <p:nvSpPr>
          <p:cNvPr id="6" name="Slide Number Placeholder 14">
            <a:extLst>
              <a:ext uri="{FF2B5EF4-FFF2-40B4-BE49-F238E27FC236}">
                <a16:creationId xmlns:a16="http://schemas.microsoft.com/office/drawing/2014/main" id="{CB9ACB40-397A-D649-94FF-522EEAE1D0AB}"/>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7" name="Straight Connector 6">
            <a:extLst>
              <a:ext uri="{FF2B5EF4-FFF2-40B4-BE49-F238E27FC236}">
                <a16:creationId xmlns:a16="http://schemas.microsoft.com/office/drawing/2014/main" id="{FACB967D-675E-F54E-ACC2-1B4322DE6790}"/>
              </a:ext>
            </a:extLst>
          </p:cNvPr>
          <p:cNvCxnSpPr>
            <a:cxnSpLocks/>
          </p:cNvCxnSpPr>
          <p:nvPr/>
        </p:nvCxnSpPr>
        <p:spPr>
          <a:xfrm>
            <a:off x="-4620" y="7384734"/>
            <a:ext cx="10058400" cy="0"/>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14" name="Footer Placeholder 1">
            <a:extLst>
              <a:ext uri="{FF2B5EF4-FFF2-40B4-BE49-F238E27FC236}">
                <a16:creationId xmlns:a16="http://schemas.microsoft.com/office/drawing/2014/main" id="{C0F10D0A-6627-834B-9A6B-D94531905740}"/>
              </a:ext>
            </a:extLst>
          </p:cNvPr>
          <p:cNvSpPr txBox="1">
            <a:spLocks/>
          </p:cNvSpPr>
          <p:nvPr/>
        </p:nvSpPr>
        <p:spPr>
          <a:xfrm>
            <a:off x="689900" y="7396223"/>
            <a:ext cx="3394075" cy="243067"/>
          </a:xfrm>
          <a:prstGeom prst="rect">
            <a:avLst/>
          </a:prstGeom>
        </p:spPr>
        <p:txBody>
          <a:bodyPr vert="horz" lIns="91440" tIns="45720" rIns="91440" bIns="45720" rtlCol="0" anchor="ctr"/>
          <a:lstStyle>
            <a:defPPr>
              <a:defRPr lang="en-US"/>
            </a:defPPr>
            <a:lvl1pPr marL="0" algn="l" defTabSz="457200" rtl="0" eaLnBrk="1" latinLnBrk="0" hangingPunct="1">
              <a:defRPr sz="800" b="0" i="0" kern="1200">
                <a:solidFill>
                  <a:srgbClr val="5F5F5F"/>
                </a:solidFill>
                <a:latin typeface="Arial Narrow" panose="020B0604020202020204" pitchFamily="34" charset="0"/>
                <a:ea typeface="+mn-ea"/>
                <a:cs typeface="Arial Narrow"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cap="all" baseline="0" dirty="0">
                <a:solidFill>
                  <a:srgbClr val="5F5F5F"/>
                </a:solidFill>
                <a:latin typeface="Arial Narrow" panose="020B0604020202020204" pitchFamily="34" charset="0"/>
                <a:cs typeface="Arial Narrow" panose="020B0604020202020204" pitchFamily="34" charset="0"/>
              </a:rPr>
              <a:t>MESIROW Retirement advisory services</a:t>
            </a:r>
          </a:p>
        </p:txBody>
      </p:sp>
      <p:cxnSp>
        <p:nvCxnSpPr>
          <p:cNvPr id="15" name="Straight Connector 14">
            <a:extLst>
              <a:ext uri="{FF2B5EF4-FFF2-40B4-BE49-F238E27FC236}">
                <a16:creationId xmlns:a16="http://schemas.microsoft.com/office/drawing/2014/main" id="{7F879DC7-A77B-A146-A39C-5537279B0BB0}"/>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itle Placeholder 16">
            <a:extLst>
              <a:ext uri="{FF2B5EF4-FFF2-40B4-BE49-F238E27FC236}">
                <a16:creationId xmlns:a16="http://schemas.microsoft.com/office/drawing/2014/main" id="{A23F0A3D-13C1-4846-BD66-9A2E9CE52C34}"/>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pic>
        <p:nvPicPr>
          <p:cNvPr id="23" name="Picture 22">
            <a:extLst>
              <a:ext uri="{FF2B5EF4-FFF2-40B4-BE49-F238E27FC236}">
                <a16:creationId xmlns:a16="http://schemas.microsoft.com/office/drawing/2014/main" id="{B45881CB-1784-0F4A-BFCA-ACEAE17C84F8}"/>
              </a:ext>
            </a:extLst>
          </p:cNvPr>
          <p:cNvPicPr>
            <a:picLocks noChangeAspect="1"/>
          </p:cNvPicPr>
          <p:nvPr/>
        </p:nvPicPr>
        <p:blipFill>
          <a:blip r:embed="rId15"/>
          <a:stretch>
            <a:fillRect/>
          </a:stretch>
        </p:blipFill>
        <p:spPr>
          <a:xfrm>
            <a:off x="8000799" y="446873"/>
            <a:ext cx="1600401" cy="258651"/>
          </a:xfrm>
          <a:prstGeom prst="rect">
            <a:avLst/>
          </a:prstGeom>
        </p:spPr>
      </p:pic>
      <p:graphicFrame>
        <p:nvGraphicFramePr>
          <p:cNvPr id="12" name="Chart 11">
            <a:extLst>
              <a:ext uri="{FF2B5EF4-FFF2-40B4-BE49-F238E27FC236}">
                <a16:creationId xmlns:a16="http://schemas.microsoft.com/office/drawing/2014/main" id="{98B0ED88-A49A-4918-92CB-0CF90FACFD80}"/>
              </a:ext>
            </a:extLst>
          </p:cNvPr>
          <p:cNvGraphicFramePr/>
          <p:nvPr/>
        </p:nvGraphicFramePr>
        <p:xfrm>
          <a:off x="10058400" y="705524"/>
          <a:ext cx="1465307" cy="1969668"/>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6" name="Chart 15">
            <a:extLst>
              <a:ext uri="{FF2B5EF4-FFF2-40B4-BE49-F238E27FC236}">
                <a16:creationId xmlns:a16="http://schemas.microsoft.com/office/drawing/2014/main" id="{5BED2E3C-FC57-44ED-A529-D3827070C496}"/>
              </a:ext>
            </a:extLst>
          </p:cNvPr>
          <p:cNvGraphicFramePr/>
          <p:nvPr/>
        </p:nvGraphicFramePr>
        <p:xfrm>
          <a:off x="10096786" y="2362198"/>
          <a:ext cx="1324747" cy="1354669"/>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88758373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58" r:id="rId11"/>
    <p:sldLayoutId id="2147483779" r:id="rId12"/>
    <p:sldLayoutId id="2147483780" r:id="rId13"/>
  </p:sldLayoutIdLst>
  <p:hf hdr="0" ftr="0" dt="0"/>
  <p:txStyles>
    <p:titleStyle>
      <a:lvl1pPr algn="l" defTabSz="914400" rtl="0" eaLnBrk="1" latinLnBrk="0" hangingPunct="1">
        <a:lnSpc>
          <a:spcPct val="90000"/>
        </a:lnSpc>
        <a:spcBef>
          <a:spcPct val="0"/>
        </a:spcBef>
        <a:buNone/>
        <a:defRPr sz="2400" kern="1200">
          <a:solidFill>
            <a:srgbClr val="00468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5A3606-068D-CF49-8B83-FEC8180A5A28}"/>
              </a:ext>
            </a:extLst>
          </p:cNvPr>
          <p:cNvCxnSpPr>
            <a:cxnSpLocks/>
          </p:cNvCxnSpPr>
          <p:nvPr/>
        </p:nvCxnSpPr>
        <p:spPr>
          <a:xfrm>
            <a:off x="0" y="1570447"/>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sp>
        <p:nvSpPr>
          <p:cNvPr id="6" name="Slide Number Placeholder 14">
            <a:extLst>
              <a:ext uri="{FF2B5EF4-FFF2-40B4-BE49-F238E27FC236}">
                <a16:creationId xmlns:a16="http://schemas.microsoft.com/office/drawing/2014/main" id="{CB9ACB40-397A-D649-94FF-522EEAE1D0AB}"/>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7" name="Straight Connector 6">
            <a:extLst>
              <a:ext uri="{FF2B5EF4-FFF2-40B4-BE49-F238E27FC236}">
                <a16:creationId xmlns:a16="http://schemas.microsoft.com/office/drawing/2014/main" id="{FACB967D-675E-F54E-ACC2-1B4322DE6790}"/>
              </a:ext>
            </a:extLst>
          </p:cNvPr>
          <p:cNvCxnSpPr>
            <a:cxnSpLocks/>
          </p:cNvCxnSpPr>
          <p:nvPr/>
        </p:nvCxnSpPr>
        <p:spPr>
          <a:xfrm>
            <a:off x="-4620" y="7384734"/>
            <a:ext cx="10058400" cy="0"/>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14" name="Footer Placeholder 1">
            <a:extLst>
              <a:ext uri="{FF2B5EF4-FFF2-40B4-BE49-F238E27FC236}">
                <a16:creationId xmlns:a16="http://schemas.microsoft.com/office/drawing/2014/main" id="{C0F10D0A-6627-834B-9A6B-D94531905740}"/>
              </a:ext>
            </a:extLst>
          </p:cNvPr>
          <p:cNvSpPr txBox="1">
            <a:spLocks/>
          </p:cNvSpPr>
          <p:nvPr/>
        </p:nvSpPr>
        <p:spPr>
          <a:xfrm>
            <a:off x="689900" y="7396223"/>
            <a:ext cx="3394075" cy="243067"/>
          </a:xfrm>
          <a:prstGeom prst="rect">
            <a:avLst/>
          </a:prstGeom>
        </p:spPr>
        <p:txBody>
          <a:bodyPr vert="horz" lIns="91440" tIns="45720" rIns="91440" bIns="45720" rtlCol="0" anchor="ctr"/>
          <a:lstStyle>
            <a:defPPr>
              <a:defRPr lang="en-US"/>
            </a:defPPr>
            <a:lvl1pPr marL="0" algn="l" defTabSz="457200" rtl="0" eaLnBrk="1" latinLnBrk="0" hangingPunct="1">
              <a:defRPr sz="800" b="0" i="0" kern="1200">
                <a:solidFill>
                  <a:srgbClr val="5F5F5F"/>
                </a:solidFill>
                <a:latin typeface="Arial Narrow" panose="020B0604020202020204" pitchFamily="34" charset="0"/>
                <a:ea typeface="+mn-ea"/>
                <a:cs typeface="Arial Narrow"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cap="all" baseline="0" dirty="0">
                <a:solidFill>
                  <a:srgbClr val="5F5F5F"/>
                </a:solidFill>
                <a:latin typeface="Arial Narrow" panose="020B0604020202020204" pitchFamily="34" charset="0"/>
                <a:cs typeface="Arial Narrow" panose="020B0604020202020204" pitchFamily="34" charset="0"/>
              </a:rPr>
              <a:t>MESIROW Retirement advisory services</a:t>
            </a:r>
          </a:p>
        </p:txBody>
      </p:sp>
      <p:cxnSp>
        <p:nvCxnSpPr>
          <p:cNvPr id="15" name="Straight Connector 14">
            <a:extLst>
              <a:ext uri="{FF2B5EF4-FFF2-40B4-BE49-F238E27FC236}">
                <a16:creationId xmlns:a16="http://schemas.microsoft.com/office/drawing/2014/main" id="{7F879DC7-A77B-A146-A39C-5537279B0BB0}"/>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45881CB-1784-0F4A-BFCA-ACEAE17C84F8}"/>
              </a:ext>
            </a:extLst>
          </p:cNvPr>
          <p:cNvPicPr>
            <a:picLocks noChangeAspect="1"/>
          </p:cNvPicPr>
          <p:nvPr/>
        </p:nvPicPr>
        <p:blipFill>
          <a:blip r:embed="rId8"/>
          <a:stretch>
            <a:fillRect/>
          </a:stretch>
        </p:blipFill>
        <p:spPr>
          <a:xfrm>
            <a:off x="7989838" y="446873"/>
            <a:ext cx="1600401" cy="258651"/>
          </a:xfrm>
          <a:prstGeom prst="rect">
            <a:avLst/>
          </a:prstGeom>
        </p:spPr>
      </p:pic>
      <p:sp>
        <p:nvSpPr>
          <p:cNvPr id="10" name="Title Placeholder 16">
            <a:extLst>
              <a:ext uri="{FF2B5EF4-FFF2-40B4-BE49-F238E27FC236}">
                <a16:creationId xmlns:a16="http://schemas.microsoft.com/office/drawing/2014/main" id="{35970C23-F450-4424-912B-5335F5A224C0}"/>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graphicFrame>
        <p:nvGraphicFramePr>
          <p:cNvPr id="16" name="Chart 15">
            <a:extLst>
              <a:ext uri="{FF2B5EF4-FFF2-40B4-BE49-F238E27FC236}">
                <a16:creationId xmlns:a16="http://schemas.microsoft.com/office/drawing/2014/main" id="{D1AB938E-BA2A-4967-8160-5C0D0A678E5E}"/>
              </a:ext>
            </a:extLst>
          </p:cNvPr>
          <p:cNvGraphicFramePr/>
          <p:nvPr/>
        </p:nvGraphicFramePr>
        <p:xfrm>
          <a:off x="10058400" y="705524"/>
          <a:ext cx="1465307" cy="19696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Chart 16">
            <a:extLst>
              <a:ext uri="{FF2B5EF4-FFF2-40B4-BE49-F238E27FC236}">
                <a16:creationId xmlns:a16="http://schemas.microsoft.com/office/drawing/2014/main" id="{6F2C5DC5-AFDA-41B0-9FB6-D2D4F04DFDCB}"/>
              </a:ext>
            </a:extLst>
          </p:cNvPr>
          <p:cNvGraphicFramePr/>
          <p:nvPr/>
        </p:nvGraphicFramePr>
        <p:xfrm>
          <a:off x="10096786" y="2362198"/>
          <a:ext cx="1324747" cy="135466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14541469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hf hdr="0" ftr="0" dt="0"/>
  <p:txStyles>
    <p:titleStyle>
      <a:lvl1pPr algn="l" defTabSz="914400" rtl="0" eaLnBrk="1" latinLnBrk="0" hangingPunct="1">
        <a:lnSpc>
          <a:spcPct val="90000"/>
        </a:lnSpc>
        <a:spcBef>
          <a:spcPct val="0"/>
        </a:spcBef>
        <a:buNone/>
        <a:defRPr sz="2400" kern="1200">
          <a:solidFill>
            <a:srgbClr val="00468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5A3606-068D-CF49-8B83-FEC8180A5A28}"/>
              </a:ext>
            </a:extLst>
          </p:cNvPr>
          <p:cNvCxnSpPr>
            <a:cxnSpLocks/>
          </p:cNvCxnSpPr>
          <p:nvPr/>
        </p:nvCxnSpPr>
        <p:spPr>
          <a:xfrm>
            <a:off x="0" y="1570447"/>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sp>
        <p:nvSpPr>
          <p:cNvPr id="6" name="Slide Number Placeholder 14">
            <a:extLst>
              <a:ext uri="{FF2B5EF4-FFF2-40B4-BE49-F238E27FC236}">
                <a16:creationId xmlns:a16="http://schemas.microsoft.com/office/drawing/2014/main" id="{CB9ACB40-397A-D649-94FF-522EEAE1D0AB}"/>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7" name="Straight Connector 6">
            <a:extLst>
              <a:ext uri="{FF2B5EF4-FFF2-40B4-BE49-F238E27FC236}">
                <a16:creationId xmlns:a16="http://schemas.microsoft.com/office/drawing/2014/main" id="{FACB967D-675E-F54E-ACC2-1B4322DE6790}"/>
              </a:ext>
            </a:extLst>
          </p:cNvPr>
          <p:cNvCxnSpPr>
            <a:cxnSpLocks/>
          </p:cNvCxnSpPr>
          <p:nvPr/>
        </p:nvCxnSpPr>
        <p:spPr>
          <a:xfrm>
            <a:off x="-4620" y="7384734"/>
            <a:ext cx="10058400" cy="0"/>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14" name="Footer Placeholder 1">
            <a:extLst>
              <a:ext uri="{FF2B5EF4-FFF2-40B4-BE49-F238E27FC236}">
                <a16:creationId xmlns:a16="http://schemas.microsoft.com/office/drawing/2014/main" id="{C0F10D0A-6627-834B-9A6B-D94531905740}"/>
              </a:ext>
            </a:extLst>
          </p:cNvPr>
          <p:cNvSpPr txBox="1">
            <a:spLocks/>
          </p:cNvSpPr>
          <p:nvPr/>
        </p:nvSpPr>
        <p:spPr>
          <a:xfrm>
            <a:off x="689900" y="7396223"/>
            <a:ext cx="3394075" cy="243067"/>
          </a:xfrm>
          <a:prstGeom prst="rect">
            <a:avLst/>
          </a:prstGeom>
        </p:spPr>
        <p:txBody>
          <a:bodyPr vert="horz" lIns="91440" tIns="45720" rIns="91440" bIns="45720" rtlCol="0" anchor="ctr"/>
          <a:lstStyle>
            <a:defPPr>
              <a:defRPr lang="en-US"/>
            </a:defPPr>
            <a:lvl1pPr marL="0" algn="l" defTabSz="457200" rtl="0" eaLnBrk="1" latinLnBrk="0" hangingPunct="1">
              <a:defRPr sz="800" b="0" i="0" kern="1200">
                <a:solidFill>
                  <a:srgbClr val="5F5F5F"/>
                </a:solidFill>
                <a:latin typeface="Arial Narrow" panose="020B0604020202020204" pitchFamily="34" charset="0"/>
                <a:ea typeface="+mn-ea"/>
                <a:cs typeface="Arial Narrow"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cap="all" baseline="0" dirty="0">
                <a:solidFill>
                  <a:srgbClr val="5F5F5F"/>
                </a:solidFill>
                <a:latin typeface="Arial Narrow" panose="020B0604020202020204" pitchFamily="34" charset="0"/>
                <a:cs typeface="Arial Narrow" panose="020B0604020202020204" pitchFamily="34" charset="0"/>
              </a:rPr>
              <a:t>MESIROW Retirement advisory services</a:t>
            </a:r>
          </a:p>
        </p:txBody>
      </p:sp>
      <p:cxnSp>
        <p:nvCxnSpPr>
          <p:cNvPr id="15" name="Straight Connector 14">
            <a:extLst>
              <a:ext uri="{FF2B5EF4-FFF2-40B4-BE49-F238E27FC236}">
                <a16:creationId xmlns:a16="http://schemas.microsoft.com/office/drawing/2014/main" id="{7F879DC7-A77B-A146-A39C-5537279B0BB0}"/>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itle Placeholder 16">
            <a:extLst>
              <a:ext uri="{FF2B5EF4-FFF2-40B4-BE49-F238E27FC236}">
                <a16:creationId xmlns:a16="http://schemas.microsoft.com/office/drawing/2014/main" id="{A23F0A3D-13C1-4846-BD66-9A2E9CE52C34}"/>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pic>
        <p:nvPicPr>
          <p:cNvPr id="23" name="Picture 22">
            <a:extLst>
              <a:ext uri="{FF2B5EF4-FFF2-40B4-BE49-F238E27FC236}">
                <a16:creationId xmlns:a16="http://schemas.microsoft.com/office/drawing/2014/main" id="{B45881CB-1784-0F4A-BFCA-ACEAE17C84F8}"/>
              </a:ext>
            </a:extLst>
          </p:cNvPr>
          <p:cNvPicPr>
            <a:picLocks noChangeAspect="1"/>
          </p:cNvPicPr>
          <p:nvPr/>
        </p:nvPicPr>
        <p:blipFill>
          <a:blip r:embed="rId5"/>
          <a:stretch>
            <a:fillRect/>
          </a:stretch>
        </p:blipFill>
        <p:spPr>
          <a:xfrm>
            <a:off x="7989838" y="446873"/>
            <a:ext cx="1600401" cy="258651"/>
          </a:xfrm>
          <a:prstGeom prst="rect">
            <a:avLst/>
          </a:prstGeom>
        </p:spPr>
      </p:pic>
      <p:graphicFrame>
        <p:nvGraphicFramePr>
          <p:cNvPr id="10" name="Chart 9">
            <a:extLst>
              <a:ext uri="{FF2B5EF4-FFF2-40B4-BE49-F238E27FC236}">
                <a16:creationId xmlns:a16="http://schemas.microsoft.com/office/drawing/2014/main" id="{AB5E3342-241D-42F7-BDBA-023D9E498DF4}"/>
              </a:ext>
            </a:extLst>
          </p:cNvPr>
          <p:cNvGraphicFramePr/>
          <p:nvPr/>
        </p:nvGraphicFramePr>
        <p:xfrm>
          <a:off x="10058400" y="705524"/>
          <a:ext cx="1465307" cy="19696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279A923E-1AB7-49C3-8FB8-6A73EEBB3342}"/>
              </a:ext>
            </a:extLst>
          </p:cNvPr>
          <p:cNvGraphicFramePr/>
          <p:nvPr/>
        </p:nvGraphicFramePr>
        <p:xfrm>
          <a:off x="10096786" y="2362198"/>
          <a:ext cx="1324747" cy="135466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394693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hf hdr="0" ftr="0" dt="0"/>
  <p:txStyles>
    <p:titleStyle>
      <a:lvl1pPr algn="l" defTabSz="914400" rtl="0" eaLnBrk="1" latinLnBrk="0" hangingPunct="1">
        <a:lnSpc>
          <a:spcPct val="90000"/>
        </a:lnSpc>
        <a:spcBef>
          <a:spcPct val="0"/>
        </a:spcBef>
        <a:buNone/>
        <a:defRPr sz="2400" kern="1200">
          <a:solidFill>
            <a:srgbClr val="00468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5A3606-068D-CF49-8B83-FEC8180A5A28}"/>
              </a:ext>
            </a:extLst>
          </p:cNvPr>
          <p:cNvCxnSpPr>
            <a:cxnSpLocks/>
          </p:cNvCxnSpPr>
          <p:nvPr/>
        </p:nvCxnSpPr>
        <p:spPr>
          <a:xfrm>
            <a:off x="0" y="1570447"/>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sp>
        <p:nvSpPr>
          <p:cNvPr id="6" name="Slide Number Placeholder 14">
            <a:extLst>
              <a:ext uri="{FF2B5EF4-FFF2-40B4-BE49-F238E27FC236}">
                <a16:creationId xmlns:a16="http://schemas.microsoft.com/office/drawing/2014/main" id="{CB9ACB40-397A-D649-94FF-522EEAE1D0AB}"/>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7" name="Straight Connector 6">
            <a:extLst>
              <a:ext uri="{FF2B5EF4-FFF2-40B4-BE49-F238E27FC236}">
                <a16:creationId xmlns:a16="http://schemas.microsoft.com/office/drawing/2014/main" id="{FACB967D-675E-F54E-ACC2-1B4322DE6790}"/>
              </a:ext>
            </a:extLst>
          </p:cNvPr>
          <p:cNvCxnSpPr>
            <a:cxnSpLocks/>
          </p:cNvCxnSpPr>
          <p:nvPr/>
        </p:nvCxnSpPr>
        <p:spPr>
          <a:xfrm>
            <a:off x="-4620" y="7384734"/>
            <a:ext cx="10058400" cy="0"/>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14" name="Footer Placeholder 1">
            <a:extLst>
              <a:ext uri="{FF2B5EF4-FFF2-40B4-BE49-F238E27FC236}">
                <a16:creationId xmlns:a16="http://schemas.microsoft.com/office/drawing/2014/main" id="{C0F10D0A-6627-834B-9A6B-D94531905740}"/>
              </a:ext>
            </a:extLst>
          </p:cNvPr>
          <p:cNvSpPr txBox="1">
            <a:spLocks/>
          </p:cNvSpPr>
          <p:nvPr/>
        </p:nvSpPr>
        <p:spPr>
          <a:xfrm>
            <a:off x="689900" y="7396223"/>
            <a:ext cx="3394075" cy="243067"/>
          </a:xfrm>
          <a:prstGeom prst="rect">
            <a:avLst/>
          </a:prstGeom>
        </p:spPr>
        <p:txBody>
          <a:bodyPr vert="horz" lIns="91440" tIns="45720" rIns="91440" bIns="45720" rtlCol="0" anchor="ctr"/>
          <a:lstStyle>
            <a:defPPr>
              <a:defRPr lang="en-US"/>
            </a:defPPr>
            <a:lvl1pPr marL="0" algn="l" defTabSz="457200" rtl="0" eaLnBrk="1" latinLnBrk="0" hangingPunct="1">
              <a:defRPr sz="800" b="0" i="0" kern="1200">
                <a:solidFill>
                  <a:srgbClr val="5F5F5F"/>
                </a:solidFill>
                <a:latin typeface="Arial Narrow" panose="020B0604020202020204" pitchFamily="34" charset="0"/>
                <a:ea typeface="+mn-ea"/>
                <a:cs typeface="Arial Narrow"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cap="all" baseline="0" dirty="0">
                <a:solidFill>
                  <a:srgbClr val="5F5F5F"/>
                </a:solidFill>
                <a:latin typeface="Arial Narrow" panose="020B0604020202020204" pitchFamily="34" charset="0"/>
                <a:cs typeface="Arial Narrow" panose="020B0604020202020204" pitchFamily="34" charset="0"/>
              </a:rPr>
              <a:t>MESIROW Retirement advisory services</a:t>
            </a:r>
          </a:p>
        </p:txBody>
      </p:sp>
      <p:cxnSp>
        <p:nvCxnSpPr>
          <p:cNvPr id="15" name="Straight Connector 14">
            <a:extLst>
              <a:ext uri="{FF2B5EF4-FFF2-40B4-BE49-F238E27FC236}">
                <a16:creationId xmlns:a16="http://schemas.microsoft.com/office/drawing/2014/main" id="{7F879DC7-A77B-A146-A39C-5537279B0BB0}"/>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45881CB-1784-0F4A-BFCA-ACEAE17C84F8}"/>
              </a:ext>
            </a:extLst>
          </p:cNvPr>
          <p:cNvPicPr>
            <a:picLocks noChangeAspect="1"/>
          </p:cNvPicPr>
          <p:nvPr/>
        </p:nvPicPr>
        <p:blipFill>
          <a:blip r:embed="rId11"/>
          <a:stretch>
            <a:fillRect/>
          </a:stretch>
        </p:blipFill>
        <p:spPr>
          <a:xfrm>
            <a:off x="7989838" y="446873"/>
            <a:ext cx="1600401" cy="258651"/>
          </a:xfrm>
          <a:prstGeom prst="rect">
            <a:avLst/>
          </a:prstGeom>
        </p:spPr>
      </p:pic>
      <p:sp>
        <p:nvSpPr>
          <p:cNvPr id="10" name="Title Placeholder 16">
            <a:extLst>
              <a:ext uri="{FF2B5EF4-FFF2-40B4-BE49-F238E27FC236}">
                <a16:creationId xmlns:a16="http://schemas.microsoft.com/office/drawing/2014/main" id="{B25626FD-9F60-4E66-9E91-57DC86B735DF}"/>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graphicFrame>
        <p:nvGraphicFramePr>
          <p:cNvPr id="11" name="Chart 10">
            <a:extLst>
              <a:ext uri="{FF2B5EF4-FFF2-40B4-BE49-F238E27FC236}">
                <a16:creationId xmlns:a16="http://schemas.microsoft.com/office/drawing/2014/main" id="{ED9DD51C-1A84-43B4-AC93-99F44AD30213}"/>
              </a:ext>
            </a:extLst>
          </p:cNvPr>
          <p:cNvGraphicFramePr/>
          <p:nvPr/>
        </p:nvGraphicFramePr>
        <p:xfrm>
          <a:off x="10058400" y="705524"/>
          <a:ext cx="1465307" cy="196966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2" name="Chart 11">
            <a:extLst>
              <a:ext uri="{FF2B5EF4-FFF2-40B4-BE49-F238E27FC236}">
                <a16:creationId xmlns:a16="http://schemas.microsoft.com/office/drawing/2014/main" id="{6DA2E4C5-5D54-496B-83DC-251CA683839F}"/>
              </a:ext>
            </a:extLst>
          </p:cNvPr>
          <p:cNvGraphicFramePr/>
          <p:nvPr/>
        </p:nvGraphicFramePr>
        <p:xfrm>
          <a:off x="10096786" y="2362198"/>
          <a:ext cx="1324747" cy="1354669"/>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63312977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hf hdr="0" ftr="0" dt="0"/>
  <p:txStyles>
    <p:titleStyle>
      <a:lvl1pPr algn="l" defTabSz="914400" rtl="0" eaLnBrk="1" latinLnBrk="0" hangingPunct="1">
        <a:lnSpc>
          <a:spcPct val="90000"/>
        </a:lnSpc>
        <a:spcBef>
          <a:spcPct val="0"/>
        </a:spcBef>
        <a:buNone/>
        <a:defRPr sz="2400" kern="1200">
          <a:solidFill>
            <a:srgbClr val="00468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5A3606-068D-CF49-8B83-FEC8180A5A28}"/>
              </a:ext>
            </a:extLst>
          </p:cNvPr>
          <p:cNvCxnSpPr>
            <a:cxnSpLocks/>
          </p:cNvCxnSpPr>
          <p:nvPr/>
        </p:nvCxnSpPr>
        <p:spPr>
          <a:xfrm>
            <a:off x="0" y="1570447"/>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sp>
        <p:nvSpPr>
          <p:cNvPr id="6" name="Slide Number Placeholder 14">
            <a:extLst>
              <a:ext uri="{FF2B5EF4-FFF2-40B4-BE49-F238E27FC236}">
                <a16:creationId xmlns:a16="http://schemas.microsoft.com/office/drawing/2014/main" id="{CB9ACB40-397A-D649-94FF-522EEAE1D0AB}"/>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7" name="Straight Connector 6">
            <a:extLst>
              <a:ext uri="{FF2B5EF4-FFF2-40B4-BE49-F238E27FC236}">
                <a16:creationId xmlns:a16="http://schemas.microsoft.com/office/drawing/2014/main" id="{FACB967D-675E-F54E-ACC2-1B4322DE6790}"/>
              </a:ext>
            </a:extLst>
          </p:cNvPr>
          <p:cNvCxnSpPr>
            <a:cxnSpLocks/>
          </p:cNvCxnSpPr>
          <p:nvPr/>
        </p:nvCxnSpPr>
        <p:spPr>
          <a:xfrm>
            <a:off x="-4620" y="7384734"/>
            <a:ext cx="10058400" cy="0"/>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14" name="Footer Placeholder 1">
            <a:extLst>
              <a:ext uri="{FF2B5EF4-FFF2-40B4-BE49-F238E27FC236}">
                <a16:creationId xmlns:a16="http://schemas.microsoft.com/office/drawing/2014/main" id="{C0F10D0A-6627-834B-9A6B-D94531905740}"/>
              </a:ext>
            </a:extLst>
          </p:cNvPr>
          <p:cNvSpPr txBox="1">
            <a:spLocks/>
          </p:cNvSpPr>
          <p:nvPr/>
        </p:nvSpPr>
        <p:spPr>
          <a:xfrm>
            <a:off x="689900" y="7396223"/>
            <a:ext cx="3394075" cy="243067"/>
          </a:xfrm>
          <a:prstGeom prst="rect">
            <a:avLst/>
          </a:prstGeom>
        </p:spPr>
        <p:txBody>
          <a:bodyPr vert="horz" lIns="91440" tIns="45720" rIns="91440" bIns="45720" rtlCol="0" anchor="ctr"/>
          <a:lstStyle>
            <a:defPPr>
              <a:defRPr lang="en-US"/>
            </a:defPPr>
            <a:lvl1pPr marL="0" algn="l" defTabSz="457200" rtl="0" eaLnBrk="1" latinLnBrk="0" hangingPunct="1">
              <a:defRPr sz="800" b="0" i="0" kern="1200">
                <a:solidFill>
                  <a:srgbClr val="5F5F5F"/>
                </a:solidFill>
                <a:latin typeface="Arial Narrow" panose="020B0604020202020204" pitchFamily="34" charset="0"/>
                <a:ea typeface="+mn-ea"/>
                <a:cs typeface="Arial Narrow"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cap="all" baseline="0" dirty="0">
                <a:solidFill>
                  <a:srgbClr val="5F5F5F"/>
                </a:solidFill>
                <a:latin typeface="Arial Narrow" panose="020B0604020202020204" pitchFamily="34" charset="0"/>
                <a:cs typeface="Arial Narrow" panose="020B0604020202020204" pitchFamily="34" charset="0"/>
              </a:rPr>
              <a:t>MESIROW Retirement advisory services</a:t>
            </a:r>
          </a:p>
        </p:txBody>
      </p:sp>
      <p:cxnSp>
        <p:nvCxnSpPr>
          <p:cNvPr id="15" name="Straight Connector 14">
            <a:extLst>
              <a:ext uri="{FF2B5EF4-FFF2-40B4-BE49-F238E27FC236}">
                <a16:creationId xmlns:a16="http://schemas.microsoft.com/office/drawing/2014/main" id="{7F879DC7-A77B-A146-A39C-5537279B0BB0}"/>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45881CB-1784-0F4A-BFCA-ACEAE17C84F8}"/>
              </a:ext>
            </a:extLst>
          </p:cNvPr>
          <p:cNvPicPr>
            <a:picLocks noChangeAspect="1"/>
          </p:cNvPicPr>
          <p:nvPr/>
        </p:nvPicPr>
        <p:blipFill>
          <a:blip r:embed="rId8"/>
          <a:stretch>
            <a:fillRect/>
          </a:stretch>
        </p:blipFill>
        <p:spPr>
          <a:xfrm>
            <a:off x="7989838" y="446873"/>
            <a:ext cx="1600401" cy="258651"/>
          </a:xfrm>
          <a:prstGeom prst="rect">
            <a:avLst/>
          </a:prstGeom>
        </p:spPr>
      </p:pic>
      <p:sp>
        <p:nvSpPr>
          <p:cNvPr id="10" name="Title Placeholder 16">
            <a:extLst>
              <a:ext uri="{FF2B5EF4-FFF2-40B4-BE49-F238E27FC236}">
                <a16:creationId xmlns:a16="http://schemas.microsoft.com/office/drawing/2014/main" id="{FDD02EBA-6087-435C-AF5F-92AC1812B15D}"/>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graphicFrame>
        <p:nvGraphicFramePr>
          <p:cNvPr id="11" name="Chart 10">
            <a:extLst>
              <a:ext uri="{FF2B5EF4-FFF2-40B4-BE49-F238E27FC236}">
                <a16:creationId xmlns:a16="http://schemas.microsoft.com/office/drawing/2014/main" id="{17A14C24-BA27-49D2-9300-34E7C9372A3E}"/>
              </a:ext>
            </a:extLst>
          </p:cNvPr>
          <p:cNvGraphicFramePr/>
          <p:nvPr/>
        </p:nvGraphicFramePr>
        <p:xfrm>
          <a:off x="10058400" y="705524"/>
          <a:ext cx="1465307" cy="19696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a:extLst>
              <a:ext uri="{FF2B5EF4-FFF2-40B4-BE49-F238E27FC236}">
                <a16:creationId xmlns:a16="http://schemas.microsoft.com/office/drawing/2014/main" id="{1633868F-62E6-42EB-86FC-BF8A261F018D}"/>
              </a:ext>
            </a:extLst>
          </p:cNvPr>
          <p:cNvGraphicFramePr/>
          <p:nvPr/>
        </p:nvGraphicFramePr>
        <p:xfrm>
          <a:off x="10096786" y="2362198"/>
          <a:ext cx="1324747" cy="135466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3310509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hf hdr="0" ftr="0" dt="0"/>
  <p:txStyles>
    <p:titleStyle>
      <a:lvl1pPr algn="l" defTabSz="914400" rtl="0" eaLnBrk="1" latinLnBrk="0" hangingPunct="1">
        <a:lnSpc>
          <a:spcPct val="90000"/>
        </a:lnSpc>
        <a:spcBef>
          <a:spcPct val="0"/>
        </a:spcBef>
        <a:buNone/>
        <a:defRPr sz="2400" kern="1200">
          <a:solidFill>
            <a:srgbClr val="00468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5A3606-068D-CF49-8B83-FEC8180A5A28}"/>
              </a:ext>
            </a:extLst>
          </p:cNvPr>
          <p:cNvCxnSpPr>
            <a:cxnSpLocks/>
          </p:cNvCxnSpPr>
          <p:nvPr/>
        </p:nvCxnSpPr>
        <p:spPr>
          <a:xfrm>
            <a:off x="0" y="1570447"/>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sp>
        <p:nvSpPr>
          <p:cNvPr id="6" name="Slide Number Placeholder 14">
            <a:extLst>
              <a:ext uri="{FF2B5EF4-FFF2-40B4-BE49-F238E27FC236}">
                <a16:creationId xmlns:a16="http://schemas.microsoft.com/office/drawing/2014/main" id="{CB9ACB40-397A-D649-94FF-522EEAE1D0AB}"/>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7" name="Straight Connector 6">
            <a:extLst>
              <a:ext uri="{FF2B5EF4-FFF2-40B4-BE49-F238E27FC236}">
                <a16:creationId xmlns:a16="http://schemas.microsoft.com/office/drawing/2014/main" id="{FACB967D-675E-F54E-ACC2-1B4322DE6790}"/>
              </a:ext>
            </a:extLst>
          </p:cNvPr>
          <p:cNvCxnSpPr>
            <a:cxnSpLocks/>
          </p:cNvCxnSpPr>
          <p:nvPr/>
        </p:nvCxnSpPr>
        <p:spPr>
          <a:xfrm>
            <a:off x="-4620" y="7384734"/>
            <a:ext cx="10058400" cy="0"/>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14" name="Footer Placeholder 1">
            <a:extLst>
              <a:ext uri="{FF2B5EF4-FFF2-40B4-BE49-F238E27FC236}">
                <a16:creationId xmlns:a16="http://schemas.microsoft.com/office/drawing/2014/main" id="{C0F10D0A-6627-834B-9A6B-D94531905740}"/>
              </a:ext>
            </a:extLst>
          </p:cNvPr>
          <p:cNvSpPr txBox="1">
            <a:spLocks/>
          </p:cNvSpPr>
          <p:nvPr/>
        </p:nvSpPr>
        <p:spPr>
          <a:xfrm>
            <a:off x="689900" y="7396223"/>
            <a:ext cx="3394075" cy="243067"/>
          </a:xfrm>
          <a:prstGeom prst="rect">
            <a:avLst/>
          </a:prstGeom>
        </p:spPr>
        <p:txBody>
          <a:bodyPr vert="horz" lIns="91440" tIns="45720" rIns="91440" bIns="45720" rtlCol="0" anchor="ctr"/>
          <a:lstStyle>
            <a:defPPr>
              <a:defRPr lang="en-US"/>
            </a:defPPr>
            <a:lvl1pPr marL="0" algn="l" defTabSz="457200" rtl="0" eaLnBrk="1" latinLnBrk="0" hangingPunct="1">
              <a:defRPr sz="800" b="0" i="0" kern="1200">
                <a:solidFill>
                  <a:srgbClr val="5F5F5F"/>
                </a:solidFill>
                <a:latin typeface="Arial Narrow" panose="020B0604020202020204" pitchFamily="34" charset="0"/>
                <a:ea typeface="+mn-ea"/>
                <a:cs typeface="Arial Narrow"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cap="all" baseline="0" dirty="0">
                <a:solidFill>
                  <a:srgbClr val="5F5F5F"/>
                </a:solidFill>
                <a:latin typeface="Arial Narrow" panose="020B0604020202020204" pitchFamily="34" charset="0"/>
                <a:cs typeface="Arial Narrow" panose="020B0604020202020204" pitchFamily="34" charset="0"/>
              </a:rPr>
              <a:t>MESIROW Retirement advisory services</a:t>
            </a:r>
          </a:p>
        </p:txBody>
      </p:sp>
      <p:cxnSp>
        <p:nvCxnSpPr>
          <p:cNvPr id="15" name="Straight Connector 14">
            <a:extLst>
              <a:ext uri="{FF2B5EF4-FFF2-40B4-BE49-F238E27FC236}">
                <a16:creationId xmlns:a16="http://schemas.microsoft.com/office/drawing/2014/main" id="{7F879DC7-A77B-A146-A39C-5537279B0BB0}"/>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itle Placeholder 16">
            <a:extLst>
              <a:ext uri="{FF2B5EF4-FFF2-40B4-BE49-F238E27FC236}">
                <a16:creationId xmlns:a16="http://schemas.microsoft.com/office/drawing/2014/main" id="{A23F0A3D-13C1-4846-BD66-9A2E9CE52C34}"/>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pic>
        <p:nvPicPr>
          <p:cNvPr id="23" name="Picture 22">
            <a:extLst>
              <a:ext uri="{FF2B5EF4-FFF2-40B4-BE49-F238E27FC236}">
                <a16:creationId xmlns:a16="http://schemas.microsoft.com/office/drawing/2014/main" id="{B45881CB-1784-0F4A-BFCA-ACEAE17C84F8}"/>
              </a:ext>
            </a:extLst>
          </p:cNvPr>
          <p:cNvPicPr>
            <a:picLocks noChangeAspect="1"/>
          </p:cNvPicPr>
          <p:nvPr/>
        </p:nvPicPr>
        <p:blipFill>
          <a:blip r:embed="rId12"/>
          <a:stretch>
            <a:fillRect/>
          </a:stretch>
        </p:blipFill>
        <p:spPr>
          <a:xfrm>
            <a:off x="8000799" y="446873"/>
            <a:ext cx="1600401" cy="258651"/>
          </a:xfrm>
          <a:prstGeom prst="rect">
            <a:avLst/>
          </a:prstGeom>
        </p:spPr>
      </p:pic>
      <p:graphicFrame>
        <p:nvGraphicFramePr>
          <p:cNvPr id="12" name="Chart 11">
            <a:extLst>
              <a:ext uri="{FF2B5EF4-FFF2-40B4-BE49-F238E27FC236}">
                <a16:creationId xmlns:a16="http://schemas.microsoft.com/office/drawing/2014/main" id="{98B0ED88-A49A-4918-92CB-0CF90FACFD80}"/>
              </a:ext>
            </a:extLst>
          </p:cNvPr>
          <p:cNvGraphicFramePr/>
          <p:nvPr/>
        </p:nvGraphicFramePr>
        <p:xfrm>
          <a:off x="10058400" y="705524"/>
          <a:ext cx="1465307" cy="196966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6" name="Chart 15">
            <a:extLst>
              <a:ext uri="{FF2B5EF4-FFF2-40B4-BE49-F238E27FC236}">
                <a16:creationId xmlns:a16="http://schemas.microsoft.com/office/drawing/2014/main" id="{5BED2E3C-FC57-44ED-A529-D3827070C496}"/>
              </a:ext>
            </a:extLst>
          </p:cNvPr>
          <p:cNvGraphicFramePr/>
          <p:nvPr/>
        </p:nvGraphicFramePr>
        <p:xfrm>
          <a:off x="10096786" y="2362198"/>
          <a:ext cx="1324747" cy="1354669"/>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58647100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Lst>
  <p:hf hdr="0" ftr="0" dt="0"/>
  <p:txStyles>
    <p:titleStyle>
      <a:lvl1pPr algn="l" defTabSz="914400" rtl="0" eaLnBrk="1" latinLnBrk="0" hangingPunct="1">
        <a:lnSpc>
          <a:spcPct val="90000"/>
        </a:lnSpc>
        <a:spcBef>
          <a:spcPct val="0"/>
        </a:spcBef>
        <a:buNone/>
        <a:defRPr sz="2400" kern="1200">
          <a:solidFill>
            <a:srgbClr val="00468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5A3606-068D-CF49-8B83-FEC8180A5A28}"/>
              </a:ext>
            </a:extLst>
          </p:cNvPr>
          <p:cNvCxnSpPr>
            <a:cxnSpLocks/>
          </p:cNvCxnSpPr>
          <p:nvPr/>
        </p:nvCxnSpPr>
        <p:spPr>
          <a:xfrm>
            <a:off x="0" y="1570447"/>
            <a:ext cx="10058400" cy="0"/>
          </a:xfrm>
          <a:prstGeom prst="line">
            <a:avLst/>
          </a:prstGeom>
          <a:ln w="25400">
            <a:solidFill>
              <a:srgbClr val="E4ECED"/>
            </a:solidFill>
          </a:ln>
        </p:spPr>
        <p:style>
          <a:lnRef idx="1">
            <a:schemeClr val="accent1"/>
          </a:lnRef>
          <a:fillRef idx="0">
            <a:schemeClr val="accent1"/>
          </a:fillRef>
          <a:effectRef idx="0">
            <a:schemeClr val="accent1"/>
          </a:effectRef>
          <a:fontRef idx="minor">
            <a:schemeClr val="tx1"/>
          </a:fontRef>
        </p:style>
      </p:cxnSp>
      <p:sp>
        <p:nvSpPr>
          <p:cNvPr id="6" name="Slide Number Placeholder 14">
            <a:extLst>
              <a:ext uri="{FF2B5EF4-FFF2-40B4-BE49-F238E27FC236}">
                <a16:creationId xmlns:a16="http://schemas.microsoft.com/office/drawing/2014/main" id="{CB9ACB40-397A-D649-94FF-522EEAE1D0AB}"/>
              </a:ext>
            </a:extLst>
          </p:cNvPr>
          <p:cNvSpPr>
            <a:spLocks noGrp="1"/>
          </p:cNvSpPr>
          <p:nvPr>
            <p:ph type="sldNum" sz="quarter" idx="4"/>
          </p:nvPr>
        </p:nvSpPr>
        <p:spPr>
          <a:xfrm>
            <a:off x="261939" y="7404332"/>
            <a:ext cx="299313" cy="215444"/>
          </a:xfrm>
          <a:prstGeom prst="rect">
            <a:avLst/>
          </a:prstGeom>
        </p:spPr>
        <p:txBody>
          <a:bodyPr vert="horz" lIns="0" tIns="45720" rIns="0" bIns="45720" rtlCol="0" anchor="ctr"/>
          <a:lstStyle>
            <a:lvl1pPr algn="r">
              <a:defRPr sz="800">
                <a:solidFill>
                  <a:schemeClr val="bg2">
                    <a:lumMod val="50000"/>
                  </a:schemeClr>
                </a:solidFill>
                <a:latin typeface="Arial" panose="020B0604020202020204" pitchFamily="34" charset="0"/>
                <a:cs typeface="Arial" panose="020B0604020202020204" pitchFamily="34" charset="0"/>
              </a:defRPr>
            </a:lvl1pPr>
          </a:lstStyle>
          <a:p>
            <a:fld id="{2FB8B14C-A9A1-D542-AE12-5966728CB092}" type="slidenum">
              <a:rPr lang="en-US" smtClean="0"/>
              <a:pPr/>
              <a:t>‹#›</a:t>
            </a:fld>
            <a:endParaRPr lang="en-US" dirty="0"/>
          </a:p>
        </p:txBody>
      </p:sp>
      <p:cxnSp>
        <p:nvCxnSpPr>
          <p:cNvPr id="7" name="Straight Connector 6">
            <a:extLst>
              <a:ext uri="{FF2B5EF4-FFF2-40B4-BE49-F238E27FC236}">
                <a16:creationId xmlns:a16="http://schemas.microsoft.com/office/drawing/2014/main" id="{FACB967D-675E-F54E-ACC2-1B4322DE6790}"/>
              </a:ext>
            </a:extLst>
          </p:cNvPr>
          <p:cNvCxnSpPr>
            <a:cxnSpLocks/>
          </p:cNvCxnSpPr>
          <p:nvPr/>
        </p:nvCxnSpPr>
        <p:spPr>
          <a:xfrm>
            <a:off x="-4620" y="7384734"/>
            <a:ext cx="10058400" cy="0"/>
          </a:xfrm>
          <a:prstGeom prst="line">
            <a:avLst/>
          </a:prstGeom>
          <a:ln w="12700">
            <a:solidFill>
              <a:srgbClr val="E4ECED"/>
            </a:solidFill>
          </a:ln>
        </p:spPr>
        <p:style>
          <a:lnRef idx="1">
            <a:schemeClr val="accent1"/>
          </a:lnRef>
          <a:fillRef idx="0">
            <a:schemeClr val="accent1"/>
          </a:fillRef>
          <a:effectRef idx="0">
            <a:schemeClr val="accent1"/>
          </a:effectRef>
          <a:fontRef idx="minor">
            <a:schemeClr val="tx1"/>
          </a:fontRef>
        </p:style>
      </p:cxnSp>
      <p:sp>
        <p:nvSpPr>
          <p:cNvPr id="14" name="Footer Placeholder 1">
            <a:extLst>
              <a:ext uri="{FF2B5EF4-FFF2-40B4-BE49-F238E27FC236}">
                <a16:creationId xmlns:a16="http://schemas.microsoft.com/office/drawing/2014/main" id="{C0F10D0A-6627-834B-9A6B-D94531905740}"/>
              </a:ext>
            </a:extLst>
          </p:cNvPr>
          <p:cNvSpPr txBox="1">
            <a:spLocks/>
          </p:cNvSpPr>
          <p:nvPr/>
        </p:nvSpPr>
        <p:spPr>
          <a:xfrm>
            <a:off x="689900" y="7396223"/>
            <a:ext cx="3394075" cy="243067"/>
          </a:xfrm>
          <a:prstGeom prst="rect">
            <a:avLst/>
          </a:prstGeom>
        </p:spPr>
        <p:txBody>
          <a:bodyPr vert="horz" lIns="91440" tIns="45720" rIns="91440" bIns="45720" rtlCol="0" anchor="ctr"/>
          <a:lstStyle>
            <a:defPPr>
              <a:defRPr lang="en-US"/>
            </a:defPPr>
            <a:lvl1pPr marL="0" algn="l" defTabSz="457200" rtl="0" eaLnBrk="1" latinLnBrk="0" hangingPunct="1">
              <a:defRPr sz="800" b="0" i="0" kern="1200">
                <a:solidFill>
                  <a:srgbClr val="5F5F5F"/>
                </a:solidFill>
                <a:latin typeface="Arial Narrow" panose="020B0604020202020204" pitchFamily="34" charset="0"/>
                <a:ea typeface="+mn-ea"/>
                <a:cs typeface="Arial Narrow"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cap="all" baseline="0" dirty="0">
                <a:solidFill>
                  <a:srgbClr val="5F5F5F"/>
                </a:solidFill>
                <a:latin typeface="Arial Narrow" panose="020B0604020202020204" pitchFamily="34" charset="0"/>
                <a:cs typeface="Arial Narrow" panose="020B0604020202020204" pitchFamily="34" charset="0"/>
              </a:rPr>
              <a:t>MESIROW Retirement advisory services</a:t>
            </a:r>
          </a:p>
        </p:txBody>
      </p:sp>
      <p:cxnSp>
        <p:nvCxnSpPr>
          <p:cNvPr id="15" name="Straight Connector 14">
            <a:extLst>
              <a:ext uri="{FF2B5EF4-FFF2-40B4-BE49-F238E27FC236}">
                <a16:creationId xmlns:a16="http://schemas.microsoft.com/office/drawing/2014/main" id="{7F879DC7-A77B-A146-A39C-5537279B0BB0}"/>
              </a:ext>
            </a:extLst>
          </p:cNvPr>
          <p:cNvCxnSpPr>
            <a:cxnSpLocks/>
          </p:cNvCxnSpPr>
          <p:nvPr/>
        </p:nvCxnSpPr>
        <p:spPr>
          <a:xfrm>
            <a:off x="669773" y="7472618"/>
            <a:ext cx="0" cy="9308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itle Placeholder 16">
            <a:extLst>
              <a:ext uri="{FF2B5EF4-FFF2-40B4-BE49-F238E27FC236}">
                <a16:creationId xmlns:a16="http://schemas.microsoft.com/office/drawing/2014/main" id="{A23F0A3D-13C1-4846-BD66-9A2E9CE52C34}"/>
              </a:ext>
            </a:extLst>
          </p:cNvPr>
          <p:cNvSpPr>
            <a:spLocks noGrp="1"/>
          </p:cNvSpPr>
          <p:nvPr>
            <p:ph type="title"/>
          </p:nvPr>
        </p:nvSpPr>
        <p:spPr>
          <a:xfrm>
            <a:off x="457200" y="1280160"/>
            <a:ext cx="9144000" cy="265176"/>
          </a:xfrm>
          <a:prstGeom prst="rect">
            <a:avLst/>
          </a:prstGeom>
        </p:spPr>
        <p:txBody>
          <a:bodyPr vert="horz" lIns="0" tIns="0" rIns="0" bIns="0" rtlCol="0" anchor="b" anchorCtr="0">
            <a:noAutofit/>
          </a:bodyPr>
          <a:lstStyle/>
          <a:p>
            <a:r>
              <a:rPr lang="en-US"/>
              <a:t>Click to edit Master title style</a:t>
            </a:r>
            <a:endParaRPr lang="en-US" dirty="0"/>
          </a:p>
        </p:txBody>
      </p:sp>
      <p:pic>
        <p:nvPicPr>
          <p:cNvPr id="23" name="Picture 22">
            <a:extLst>
              <a:ext uri="{FF2B5EF4-FFF2-40B4-BE49-F238E27FC236}">
                <a16:creationId xmlns:a16="http://schemas.microsoft.com/office/drawing/2014/main" id="{B45881CB-1784-0F4A-BFCA-ACEAE17C84F8}"/>
              </a:ext>
            </a:extLst>
          </p:cNvPr>
          <p:cNvPicPr>
            <a:picLocks noChangeAspect="1"/>
          </p:cNvPicPr>
          <p:nvPr/>
        </p:nvPicPr>
        <p:blipFill>
          <a:blip r:embed="rId6"/>
          <a:stretch>
            <a:fillRect/>
          </a:stretch>
        </p:blipFill>
        <p:spPr>
          <a:xfrm>
            <a:off x="7989838" y="446873"/>
            <a:ext cx="1600401" cy="258651"/>
          </a:xfrm>
          <a:prstGeom prst="rect">
            <a:avLst/>
          </a:prstGeom>
        </p:spPr>
      </p:pic>
      <p:graphicFrame>
        <p:nvGraphicFramePr>
          <p:cNvPr id="12" name="Chart 11">
            <a:extLst>
              <a:ext uri="{FF2B5EF4-FFF2-40B4-BE49-F238E27FC236}">
                <a16:creationId xmlns:a16="http://schemas.microsoft.com/office/drawing/2014/main" id="{7CA6DEF5-C7BF-4627-947B-C4C42C545726}"/>
              </a:ext>
            </a:extLst>
          </p:cNvPr>
          <p:cNvGraphicFramePr/>
          <p:nvPr/>
        </p:nvGraphicFramePr>
        <p:xfrm>
          <a:off x="10058400" y="705524"/>
          <a:ext cx="1465307" cy="19696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6990573A-B846-45CB-BCE3-C2180E0906B8}"/>
              </a:ext>
            </a:extLst>
          </p:cNvPr>
          <p:cNvGraphicFramePr/>
          <p:nvPr/>
        </p:nvGraphicFramePr>
        <p:xfrm>
          <a:off x="10096786" y="2362198"/>
          <a:ext cx="1324747" cy="135466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65547554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Lst>
  <p:hf hdr="0" ftr="0" dt="0"/>
  <p:txStyles>
    <p:titleStyle>
      <a:lvl1pPr algn="l" defTabSz="914400" rtl="0" eaLnBrk="1" latinLnBrk="0" hangingPunct="1">
        <a:lnSpc>
          <a:spcPct val="90000"/>
        </a:lnSpc>
        <a:spcBef>
          <a:spcPct val="0"/>
        </a:spcBef>
        <a:buNone/>
        <a:defRPr sz="2400" kern="1200">
          <a:solidFill>
            <a:srgbClr val="00468B"/>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8.xml"/><Relationship Id="rId5" Type="http://schemas.openxmlformats.org/officeDocument/2006/relationships/chart" Target="../charts/chart30.xml"/><Relationship Id="rId4" Type="http://schemas.openxmlformats.org/officeDocument/2006/relationships/chart" Target="../charts/char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chart" Target="../charts/char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E353-A4C6-4D12-97E6-3875CBC94C10}"/>
              </a:ext>
            </a:extLst>
          </p:cNvPr>
          <p:cNvSpPr>
            <a:spLocks noGrp="1"/>
          </p:cNvSpPr>
          <p:nvPr>
            <p:ph type="title"/>
          </p:nvPr>
        </p:nvSpPr>
        <p:spPr/>
        <p:txBody>
          <a:bodyPr/>
          <a:lstStyle/>
          <a:p>
            <a:r>
              <a:rPr lang="en-US" sz="4800" dirty="0"/>
              <a:t>Sotera Health – </a:t>
            </a:r>
            <a:br>
              <a:rPr lang="en-US" sz="4800" dirty="0"/>
            </a:br>
            <a:r>
              <a:rPr lang="en-US" sz="4800" dirty="0"/>
              <a:t>Roadmap to Retirement</a:t>
            </a:r>
            <a:endParaRPr lang="en-US" sz="4800" baseline="30000" dirty="0"/>
          </a:p>
        </p:txBody>
      </p:sp>
      <p:sp>
        <p:nvSpPr>
          <p:cNvPr id="3" name="Text Placeholder 2">
            <a:extLst>
              <a:ext uri="{FF2B5EF4-FFF2-40B4-BE49-F238E27FC236}">
                <a16:creationId xmlns:a16="http://schemas.microsoft.com/office/drawing/2014/main" id="{7F4A7F95-DE0E-49CB-9EE3-3B2C75C6D6D8}"/>
              </a:ext>
            </a:extLst>
          </p:cNvPr>
          <p:cNvSpPr>
            <a:spLocks noGrp="1"/>
          </p:cNvSpPr>
          <p:nvPr>
            <p:ph type="body" sz="quarter" idx="13"/>
          </p:nvPr>
        </p:nvSpPr>
        <p:spPr/>
        <p:txBody>
          <a:bodyPr/>
          <a:lstStyle/>
          <a:p>
            <a:r>
              <a:rPr lang="en-US" dirty="0"/>
              <a:t>Retirement advisory services</a:t>
            </a:r>
          </a:p>
        </p:txBody>
      </p:sp>
      <p:sp>
        <p:nvSpPr>
          <p:cNvPr id="4" name="Text Placeholder 3">
            <a:extLst>
              <a:ext uri="{FF2B5EF4-FFF2-40B4-BE49-F238E27FC236}">
                <a16:creationId xmlns:a16="http://schemas.microsoft.com/office/drawing/2014/main" id="{25D26899-B36B-429A-9865-99C200E911EA}"/>
              </a:ext>
            </a:extLst>
          </p:cNvPr>
          <p:cNvSpPr>
            <a:spLocks noGrp="1"/>
          </p:cNvSpPr>
          <p:nvPr>
            <p:ph type="body" sz="quarter" idx="14"/>
          </p:nvPr>
        </p:nvSpPr>
        <p:spPr>
          <a:xfrm>
            <a:off x="457200" y="4836248"/>
            <a:ext cx="6864350" cy="903287"/>
          </a:xfrm>
        </p:spPr>
        <p:txBody>
          <a:bodyPr/>
          <a:lstStyle/>
          <a:p>
            <a:r>
              <a:rPr lang="en-US" dirty="0"/>
              <a:t>September 2023</a:t>
            </a:r>
          </a:p>
        </p:txBody>
      </p:sp>
      <p:sp>
        <p:nvSpPr>
          <p:cNvPr id="5" name="Content Placeholder 4">
            <a:extLst>
              <a:ext uri="{FF2B5EF4-FFF2-40B4-BE49-F238E27FC236}">
                <a16:creationId xmlns:a16="http://schemas.microsoft.com/office/drawing/2014/main" id="{7D0913A2-1C32-4BCD-B230-FA5068DCC0DC}"/>
              </a:ext>
            </a:extLst>
          </p:cNvPr>
          <p:cNvSpPr>
            <a:spLocks noGrp="1"/>
          </p:cNvSpPr>
          <p:nvPr>
            <p:ph idx="1"/>
          </p:nvPr>
        </p:nvSpPr>
        <p:spPr/>
        <p:txBody>
          <a:bodyPr/>
          <a:lstStyle/>
          <a:p>
            <a:pPr lvl="0"/>
            <a:r>
              <a:rPr lang="en-US" dirty="0"/>
              <a:t>Francis Enright, CFP</a:t>
            </a:r>
            <a:r>
              <a:rPr lang="en-US" baseline="30000" dirty="0"/>
              <a:t>®</a:t>
            </a:r>
          </a:p>
          <a:p>
            <a:pPr lvl="0"/>
            <a:r>
              <a:rPr lang="en-US" b="0" dirty="0"/>
              <a:t>Managing Director</a:t>
            </a:r>
          </a:p>
        </p:txBody>
      </p:sp>
      <p:sp>
        <p:nvSpPr>
          <p:cNvPr id="9" name="Text Placeholder 8">
            <a:extLst>
              <a:ext uri="{FF2B5EF4-FFF2-40B4-BE49-F238E27FC236}">
                <a16:creationId xmlns:a16="http://schemas.microsoft.com/office/drawing/2014/main" id="{CC307361-875D-41AB-1B46-32C417EFBFB0}"/>
              </a:ext>
            </a:extLst>
          </p:cNvPr>
          <p:cNvSpPr>
            <a:spLocks noGrp="1"/>
          </p:cNvSpPr>
          <p:nvPr>
            <p:ph type="body" sz="quarter" idx="15"/>
          </p:nvPr>
        </p:nvSpPr>
        <p:spPr/>
        <p:txBody>
          <a:bodyPr/>
          <a:lstStyle/>
          <a:p>
            <a:r>
              <a:rPr lang="en-US" dirty="0"/>
              <a:t>Mesirow Retirement Advisory Services is a division of Mesirow Financial Investment Management, Inc., an SEC-registered investment advisor</a:t>
            </a:r>
          </a:p>
          <a:p>
            <a:r>
              <a:rPr lang="en-US" dirty="0"/>
              <a:t>Confidential. Please note that this presentation contains information that is strictly limited to the intended recipient(s). It is not for use with the general public and may not be redistributed. Please reference the last page of this presentation for important additional information.</a:t>
            </a:r>
          </a:p>
        </p:txBody>
      </p:sp>
    </p:spTree>
    <p:extLst>
      <p:ext uri="{BB962C8B-B14F-4D97-AF65-F5344CB8AC3E}">
        <p14:creationId xmlns:p14="http://schemas.microsoft.com/office/powerpoint/2010/main" val="303148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6ADF4F3F-F7F0-4D13-87CB-D1F4AB0A1EDF}"/>
              </a:ext>
            </a:extLst>
          </p:cNvPr>
          <p:cNvSpPr>
            <a:spLocks noGrp="1"/>
          </p:cNvSpPr>
          <p:nvPr>
            <p:ph type="body" sz="quarter" idx="12"/>
          </p:nvPr>
        </p:nvSpPr>
        <p:spPr>
          <a:xfrm>
            <a:off x="472825" y="2053723"/>
            <a:ext cx="4727474" cy="4964698"/>
          </a:xfrm>
        </p:spPr>
        <p:txBody>
          <a:bodyPr/>
          <a:lstStyle/>
          <a:p>
            <a:r>
              <a:rPr lang="en-US" sz="1400" dirty="0"/>
              <a:t>Sotera Health 401(k) Plan Savings </a:t>
            </a:r>
            <a:r>
              <a:rPr lang="en-US" dirty="0"/>
              <a:t>R</a:t>
            </a:r>
            <a:r>
              <a:rPr lang="en-US" sz="1400" dirty="0"/>
              <a:t>ates</a:t>
            </a:r>
          </a:p>
          <a:p>
            <a:endParaRPr lang="en-US" dirty="0"/>
          </a:p>
          <a:p>
            <a:r>
              <a:rPr lang="en-US" sz="1400" dirty="0"/>
              <a:t>Savings rate</a:t>
            </a:r>
            <a:br>
              <a:rPr lang="en-US" sz="1400" dirty="0"/>
            </a:br>
            <a:r>
              <a:rPr lang="en-US" b="0" dirty="0">
                <a:solidFill>
                  <a:schemeClr val="tx1"/>
                </a:solidFill>
              </a:rPr>
              <a:t>Average deferral percentage by age band for Active participants’ employee contributory sources excluding bonus and catch-up sources as of 12/31/22</a:t>
            </a:r>
            <a:endParaRPr lang="en-US" sz="1400" b="0" dirty="0">
              <a:solidFill>
                <a:schemeClr val="tx1"/>
              </a:solidFill>
            </a:endParaRPr>
          </a:p>
        </p:txBody>
      </p:sp>
      <p:sp>
        <p:nvSpPr>
          <p:cNvPr id="4" name="Slide Number Placeholder 3">
            <a:extLst>
              <a:ext uri="{FF2B5EF4-FFF2-40B4-BE49-F238E27FC236}">
                <a16:creationId xmlns:a16="http://schemas.microsoft.com/office/drawing/2014/main" id="{22FA23AB-6089-416A-B7E1-8653306A45A5}"/>
              </a:ext>
            </a:extLst>
          </p:cNvPr>
          <p:cNvSpPr>
            <a:spLocks noGrp="1"/>
          </p:cNvSpPr>
          <p:nvPr>
            <p:ph type="sldNum" sz="quarter" idx="10"/>
          </p:nvPr>
        </p:nvSpPr>
        <p:spPr/>
        <p:txBody>
          <a:bodyPr/>
          <a:lstStyle/>
          <a:p>
            <a:fld id="{2FB8B14C-A9A1-D542-AE12-5966728CB092}" type="slidenum">
              <a:rPr lang="en-US" smtClean="0"/>
              <a:pPr/>
              <a:t>9</a:t>
            </a:fld>
            <a:endParaRPr lang="en-US" dirty="0"/>
          </a:p>
        </p:txBody>
      </p:sp>
      <p:sp>
        <p:nvSpPr>
          <p:cNvPr id="8" name="Text Placeholder 7">
            <a:extLst>
              <a:ext uri="{FF2B5EF4-FFF2-40B4-BE49-F238E27FC236}">
                <a16:creationId xmlns:a16="http://schemas.microsoft.com/office/drawing/2014/main" id="{53777108-1846-48C6-B830-72BB216D7AE4}"/>
              </a:ext>
            </a:extLst>
          </p:cNvPr>
          <p:cNvSpPr>
            <a:spLocks noGrp="1"/>
          </p:cNvSpPr>
          <p:nvPr>
            <p:ph type="body" sz="quarter" idx="13"/>
          </p:nvPr>
        </p:nvSpPr>
        <p:spPr>
          <a:xfrm>
            <a:off x="472825" y="7030620"/>
            <a:ext cx="9136396" cy="208214"/>
          </a:xfrm>
        </p:spPr>
        <p:txBody>
          <a:bodyPr/>
          <a:lstStyle/>
          <a:p>
            <a:r>
              <a:rPr lang="en-US" dirty="0"/>
              <a:t>Source: Charles Schwab</a:t>
            </a:r>
          </a:p>
        </p:txBody>
      </p:sp>
      <p:sp>
        <p:nvSpPr>
          <p:cNvPr id="2" name="Title 1">
            <a:extLst>
              <a:ext uri="{FF2B5EF4-FFF2-40B4-BE49-F238E27FC236}">
                <a16:creationId xmlns:a16="http://schemas.microsoft.com/office/drawing/2014/main" id="{C634B7F4-F535-466C-ABA3-88C38A397D95}"/>
              </a:ext>
            </a:extLst>
          </p:cNvPr>
          <p:cNvSpPr>
            <a:spLocks noGrp="1"/>
          </p:cNvSpPr>
          <p:nvPr>
            <p:ph type="title"/>
          </p:nvPr>
        </p:nvSpPr>
        <p:spPr>
          <a:xfrm>
            <a:off x="472825" y="1201860"/>
            <a:ext cx="9144000" cy="265176"/>
          </a:xfrm>
        </p:spPr>
        <p:txBody>
          <a:bodyPr/>
          <a:lstStyle/>
          <a:p>
            <a:r>
              <a:rPr lang="en-US" dirty="0"/>
              <a:t>401(k) Plan for Sotera Health</a:t>
            </a:r>
          </a:p>
        </p:txBody>
      </p:sp>
      <p:pic>
        <p:nvPicPr>
          <p:cNvPr id="12" name="Picture 11">
            <a:extLst>
              <a:ext uri="{FF2B5EF4-FFF2-40B4-BE49-F238E27FC236}">
                <a16:creationId xmlns:a16="http://schemas.microsoft.com/office/drawing/2014/main" id="{D9B70FFF-4A7D-4C1B-BCDE-BCE43ABCA1A8}"/>
              </a:ext>
            </a:extLst>
          </p:cNvPr>
          <p:cNvPicPr>
            <a:picLocks noChangeAspect="1"/>
          </p:cNvPicPr>
          <p:nvPr/>
        </p:nvPicPr>
        <p:blipFill rotWithShape="1">
          <a:blip r:embed="rId2"/>
          <a:srcRect t="29682"/>
          <a:stretch/>
        </p:blipFill>
        <p:spPr>
          <a:xfrm>
            <a:off x="411596" y="3765951"/>
            <a:ext cx="4676508" cy="2120511"/>
          </a:xfrm>
          <a:prstGeom prst="rect">
            <a:avLst/>
          </a:prstGeom>
        </p:spPr>
      </p:pic>
      <p:graphicFrame>
        <p:nvGraphicFramePr>
          <p:cNvPr id="3" name="Chart 2">
            <a:extLst>
              <a:ext uri="{FF2B5EF4-FFF2-40B4-BE49-F238E27FC236}">
                <a16:creationId xmlns:a16="http://schemas.microsoft.com/office/drawing/2014/main" id="{8D68D023-DF21-2654-B45E-E29EF3193616}"/>
              </a:ext>
            </a:extLst>
          </p:cNvPr>
          <p:cNvGraphicFramePr>
            <a:graphicFrameLocks/>
          </p:cNvGraphicFramePr>
          <p:nvPr>
            <p:extLst>
              <p:ext uri="{D42A27DB-BD31-4B8C-83A1-F6EECF244321}">
                <p14:modId xmlns:p14="http://schemas.microsoft.com/office/powerpoint/2010/main" val="3020010731"/>
              </p:ext>
            </p:extLst>
          </p:nvPr>
        </p:nvGraphicFramePr>
        <p:xfrm>
          <a:off x="5295957" y="2961922"/>
          <a:ext cx="4320868" cy="305738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8A468722-FA80-0C52-F265-3A3E1F580E71}"/>
              </a:ext>
            </a:extLst>
          </p:cNvPr>
          <p:cNvSpPr txBox="1">
            <a:spLocks/>
          </p:cNvSpPr>
          <p:nvPr/>
        </p:nvSpPr>
        <p:spPr>
          <a:xfrm>
            <a:off x="5362986" y="2008263"/>
            <a:ext cx="4399884" cy="4964698"/>
          </a:xfrm>
          <a:prstGeom prst="rect">
            <a:avLst/>
          </a:prstGeom>
        </p:spPr>
        <p:txBody>
          <a:bodyPr lIns="0" tIns="0" rIns="0" bIns="0"/>
          <a:lstStyle>
            <a:lvl1pPr marL="0" indent="0" algn="l" defTabSz="914400" rtl="0" eaLnBrk="1" latinLnBrk="0" hangingPunct="1">
              <a:lnSpc>
                <a:spcPct val="100000"/>
              </a:lnSpc>
              <a:spcBef>
                <a:spcPts val="0"/>
              </a:spcBef>
              <a:spcAft>
                <a:spcPts val="600"/>
              </a:spcAft>
              <a:buClr>
                <a:srgbClr val="00B5D1"/>
              </a:buClr>
              <a:buFont typeface="Arial" panose="020B0604020202020204" pitchFamily="34" charset="0"/>
              <a:buNone/>
              <a:tabLst/>
              <a:defRPr sz="1400" b="1" kern="1200">
                <a:solidFill>
                  <a:srgbClr val="00468B"/>
                </a:solidFill>
                <a:latin typeface="+mn-lt"/>
                <a:ea typeface="+mn-ea"/>
                <a:cs typeface="+mn-cs"/>
              </a:defRPr>
            </a:lvl1pPr>
            <a:lvl2pPr marL="111125" indent="-111125" algn="l" defTabSz="914400" rtl="0" eaLnBrk="1" latinLnBrk="0" hangingPunct="1">
              <a:lnSpc>
                <a:spcPct val="100000"/>
              </a:lnSpc>
              <a:spcBef>
                <a:spcPts val="0"/>
              </a:spcBef>
              <a:spcAft>
                <a:spcPts val="600"/>
              </a:spcAft>
              <a:buClr>
                <a:srgbClr val="00B5D1"/>
              </a:buClr>
              <a:buFont typeface="Arial" panose="020B0604020202020204" pitchFamily="34" charset="0"/>
              <a:buChar char="•"/>
              <a:tabLst/>
              <a:defRPr sz="1200" kern="1200">
                <a:solidFill>
                  <a:schemeClr val="tx1"/>
                </a:solidFill>
                <a:latin typeface="+mn-lt"/>
                <a:ea typeface="+mn-ea"/>
                <a:cs typeface="+mn-cs"/>
              </a:defRPr>
            </a:lvl2pPr>
            <a:lvl3pPr marL="231775" indent="-112713" algn="l" defTabSz="914400" rtl="0" eaLnBrk="1" latinLnBrk="0" hangingPunct="1">
              <a:lnSpc>
                <a:spcPct val="100000"/>
              </a:lnSpc>
              <a:spcBef>
                <a:spcPts val="0"/>
              </a:spcBef>
              <a:spcAft>
                <a:spcPts val="600"/>
              </a:spcAft>
              <a:buClr>
                <a:srgbClr val="00B5D1"/>
              </a:buClr>
              <a:buFont typeface="Arial" panose="020B0604020202020204" pitchFamily="34" charset="0"/>
              <a:buChar char="‒"/>
              <a:tabLst/>
              <a:defRPr sz="1200" kern="1200">
                <a:solidFill>
                  <a:schemeClr val="tx1"/>
                </a:solidFill>
                <a:latin typeface="+mn-lt"/>
                <a:ea typeface="+mn-ea"/>
                <a:cs typeface="+mn-cs"/>
              </a:defRPr>
            </a:lvl3pPr>
            <a:lvl4pPr marL="346075" indent="-119063" algn="l" defTabSz="914400" rtl="0" eaLnBrk="1" latinLnBrk="0" hangingPunct="1">
              <a:lnSpc>
                <a:spcPct val="100000"/>
              </a:lnSpc>
              <a:spcBef>
                <a:spcPts val="0"/>
              </a:spcBef>
              <a:spcAft>
                <a:spcPts val="600"/>
              </a:spcAft>
              <a:buClr>
                <a:srgbClr val="00B5D1"/>
              </a:buClr>
              <a:buFont typeface="Courier New" panose="02070309020205020404" pitchFamily="49" charset="0"/>
              <a:buChar char="o"/>
              <a:tabLst/>
              <a:defRPr sz="1200" kern="1200">
                <a:solidFill>
                  <a:schemeClr val="tx1"/>
                </a:solidFill>
                <a:latin typeface="+mn-lt"/>
                <a:ea typeface="+mn-ea"/>
                <a:cs typeface="+mn-cs"/>
              </a:defRPr>
            </a:lvl4pPr>
            <a:lvl5pPr marL="461963" indent="-112713" algn="l" defTabSz="914400" rtl="0" eaLnBrk="1" latinLnBrk="0" hangingPunct="1">
              <a:lnSpc>
                <a:spcPct val="100000"/>
              </a:lnSpc>
              <a:spcBef>
                <a:spcPts val="0"/>
              </a:spcBef>
              <a:spcAft>
                <a:spcPts val="600"/>
              </a:spcAft>
              <a:buClr>
                <a:srgbClr val="00B5D1"/>
              </a:buClr>
              <a:buFont typeface="Courier New" panose="02070309020205020404" pitchFamily="49" charset="0"/>
              <a:buChar char="o"/>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r>
              <a:rPr lang="en-US" dirty="0"/>
              <a:t>Number of participants</a:t>
            </a:r>
            <a:endParaRPr lang="en-US" b="0" dirty="0">
              <a:solidFill>
                <a:schemeClr val="tx1"/>
              </a:solidFill>
            </a:endParaRPr>
          </a:p>
        </p:txBody>
      </p:sp>
    </p:spTree>
    <p:extLst>
      <p:ext uri="{BB962C8B-B14F-4D97-AF65-F5344CB8AC3E}">
        <p14:creationId xmlns:p14="http://schemas.microsoft.com/office/powerpoint/2010/main" val="271337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E038-80D1-4076-AC58-8F305EDAC7AC}"/>
              </a:ext>
            </a:extLst>
          </p:cNvPr>
          <p:cNvSpPr>
            <a:spLocks noGrp="1"/>
          </p:cNvSpPr>
          <p:nvPr>
            <p:ph type="title"/>
          </p:nvPr>
        </p:nvSpPr>
        <p:spPr/>
        <p:txBody>
          <a:bodyPr/>
          <a:lstStyle/>
          <a:p>
            <a:r>
              <a:rPr lang="en-US" dirty="0"/>
              <a:t>Roth vs traditional contribution</a:t>
            </a:r>
          </a:p>
        </p:txBody>
      </p:sp>
      <p:sp>
        <p:nvSpPr>
          <p:cNvPr id="3" name="Slide Number Placeholder 2">
            <a:extLst>
              <a:ext uri="{FF2B5EF4-FFF2-40B4-BE49-F238E27FC236}">
                <a16:creationId xmlns:a16="http://schemas.microsoft.com/office/drawing/2014/main" id="{A12F385C-4150-412E-945A-A36A7E67416D}"/>
              </a:ext>
            </a:extLst>
          </p:cNvPr>
          <p:cNvSpPr>
            <a:spLocks noGrp="1"/>
          </p:cNvSpPr>
          <p:nvPr>
            <p:ph type="sldNum" sz="quarter" idx="10"/>
          </p:nvPr>
        </p:nvSpPr>
        <p:spPr/>
        <p:txBody>
          <a:bodyPr/>
          <a:lstStyle/>
          <a:p>
            <a:fld id="{2FB8B14C-A9A1-D542-AE12-5966728CB092}" type="slidenum">
              <a:rPr lang="en-US" smtClean="0"/>
              <a:pPr/>
              <a:t>10</a:t>
            </a:fld>
            <a:endParaRPr lang="en-US" dirty="0"/>
          </a:p>
        </p:txBody>
      </p:sp>
      <p:sp>
        <p:nvSpPr>
          <p:cNvPr id="11" name="Text Placeholder 10">
            <a:extLst>
              <a:ext uri="{FF2B5EF4-FFF2-40B4-BE49-F238E27FC236}">
                <a16:creationId xmlns:a16="http://schemas.microsoft.com/office/drawing/2014/main" id="{315DDC7D-AABA-64F3-B3EF-B1219DA688DA}"/>
              </a:ext>
            </a:extLst>
          </p:cNvPr>
          <p:cNvSpPr>
            <a:spLocks noGrp="1"/>
          </p:cNvSpPr>
          <p:nvPr>
            <p:ph type="body" sz="quarter" idx="13"/>
          </p:nvPr>
        </p:nvSpPr>
        <p:spPr>
          <a:xfrm>
            <a:off x="472825" y="7033220"/>
            <a:ext cx="9136396" cy="208214"/>
          </a:xfrm>
        </p:spPr>
        <p:txBody>
          <a:bodyPr/>
          <a:lstStyle/>
          <a:p>
            <a:r>
              <a:rPr lang="en-US" dirty="0"/>
              <a:t>Mesirow does not provide tax or legal advice</a:t>
            </a:r>
          </a:p>
        </p:txBody>
      </p:sp>
      <p:pic>
        <p:nvPicPr>
          <p:cNvPr id="9" name="Picture 8">
            <a:extLst>
              <a:ext uri="{FF2B5EF4-FFF2-40B4-BE49-F238E27FC236}">
                <a16:creationId xmlns:a16="http://schemas.microsoft.com/office/drawing/2014/main" id="{A0E55156-F7CA-4D6E-B516-DB3A60D20032}"/>
              </a:ext>
            </a:extLst>
          </p:cNvPr>
          <p:cNvPicPr>
            <a:picLocks noChangeAspect="1"/>
          </p:cNvPicPr>
          <p:nvPr/>
        </p:nvPicPr>
        <p:blipFill>
          <a:blip r:embed="rId2"/>
          <a:stretch>
            <a:fillRect/>
          </a:stretch>
        </p:blipFill>
        <p:spPr>
          <a:xfrm>
            <a:off x="1823386" y="2362198"/>
            <a:ext cx="6589280" cy="3905919"/>
          </a:xfrm>
          <a:prstGeom prst="rect">
            <a:avLst/>
          </a:prstGeom>
        </p:spPr>
      </p:pic>
    </p:spTree>
    <p:extLst>
      <p:ext uri="{BB962C8B-B14F-4D97-AF65-F5344CB8AC3E}">
        <p14:creationId xmlns:p14="http://schemas.microsoft.com/office/powerpoint/2010/main" val="2762063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E038-80D1-4076-AC58-8F305EDAC7AC}"/>
              </a:ext>
            </a:extLst>
          </p:cNvPr>
          <p:cNvSpPr>
            <a:spLocks noGrp="1"/>
          </p:cNvSpPr>
          <p:nvPr>
            <p:ph type="title"/>
          </p:nvPr>
        </p:nvSpPr>
        <p:spPr/>
        <p:txBody>
          <a:bodyPr/>
          <a:lstStyle/>
          <a:p>
            <a:r>
              <a:rPr lang="en-US" dirty="0"/>
              <a:t>How can you maximize savings?</a:t>
            </a:r>
          </a:p>
        </p:txBody>
      </p:sp>
      <p:sp>
        <p:nvSpPr>
          <p:cNvPr id="3" name="Slide Number Placeholder 2">
            <a:extLst>
              <a:ext uri="{FF2B5EF4-FFF2-40B4-BE49-F238E27FC236}">
                <a16:creationId xmlns:a16="http://schemas.microsoft.com/office/drawing/2014/main" id="{A12F385C-4150-412E-945A-A36A7E67416D}"/>
              </a:ext>
            </a:extLst>
          </p:cNvPr>
          <p:cNvSpPr>
            <a:spLocks noGrp="1"/>
          </p:cNvSpPr>
          <p:nvPr>
            <p:ph type="sldNum" sz="quarter" idx="10"/>
          </p:nvPr>
        </p:nvSpPr>
        <p:spPr/>
        <p:txBody>
          <a:bodyPr/>
          <a:lstStyle/>
          <a:p>
            <a:fld id="{2FB8B14C-A9A1-D542-AE12-5966728CB092}" type="slidenum">
              <a:rPr lang="en-US" smtClean="0"/>
              <a:pPr/>
              <a:t>11</a:t>
            </a:fld>
            <a:endParaRPr lang="en-US" dirty="0"/>
          </a:p>
        </p:txBody>
      </p:sp>
      <p:sp>
        <p:nvSpPr>
          <p:cNvPr id="6" name="Text Placeholder 5">
            <a:extLst>
              <a:ext uri="{FF2B5EF4-FFF2-40B4-BE49-F238E27FC236}">
                <a16:creationId xmlns:a16="http://schemas.microsoft.com/office/drawing/2014/main" id="{4CC3D105-71CD-4664-9430-2DA2D677267C}"/>
              </a:ext>
            </a:extLst>
          </p:cNvPr>
          <p:cNvSpPr>
            <a:spLocks noGrp="1"/>
          </p:cNvSpPr>
          <p:nvPr>
            <p:ph type="body" sz="quarter" idx="13"/>
          </p:nvPr>
        </p:nvSpPr>
        <p:spPr>
          <a:xfrm>
            <a:off x="457200" y="7066880"/>
            <a:ext cx="9136396" cy="208214"/>
          </a:xfrm>
        </p:spPr>
        <p:txBody>
          <a:bodyPr/>
          <a:lstStyle/>
          <a:p>
            <a:r>
              <a:rPr lang="en-US" dirty="0"/>
              <a:t>1. Must have a high-deductible health insurance plan that is eligible to be paired with an HSA. Those taking Social Security benefits age 65 or older and those who are on Medicare are ineligible. Tax penalties apply for non-qualified distributions prior to age 65; consult IRS Publication 502 or your tax professional. 2. This assumes that a diversified portfolio may earn 6.25% over the long term. Actual returns may be higher or lower. Generally, consider making additional payments on loans with a higher interest rate than your long-term expected investment return. 3. Income limits may apply for IRAs. If ineligible for these, consider a non-deductible IRA or an after-tax 401(k) contribution. Individual situations will vary; consult your tax professional. 4. Examples of low-cost funding sources include cash and current income. Source: J.P. Morgan Asset Management Guide to Retirement, 2020 page 46 Mesirow Financial does not provide tax or legal advice.</a:t>
            </a:r>
            <a:endParaRPr lang="en-US" dirty="0">
              <a:highlight>
                <a:srgbClr val="FFFF00"/>
              </a:highlight>
            </a:endParaRPr>
          </a:p>
        </p:txBody>
      </p:sp>
      <p:pic>
        <p:nvPicPr>
          <p:cNvPr id="4" name="Picture 3">
            <a:extLst>
              <a:ext uri="{FF2B5EF4-FFF2-40B4-BE49-F238E27FC236}">
                <a16:creationId xmlns:a16="http://schemas.microsoft.com/office/drawing/2014/main" id="{0E5A03C0-BD1B-4C83-9279-0BD9430943A0}"/>
              </a:ext>
            </a:extLst>
          </p:cNvPr>
          <p:cNvPicPr>
            <a:picLocks noChangeAspect="1"/>
          </p:cNvPicPr>
          <p:nvPr/>
        </p:nvPicPr>
        <p:blipFill rotWithShape="1">
          <a:blip r:embed="rId2"/>
          <a:srcRect l="-1" r="1570"/>
          <a:stretch/>
        </p:blipFill>
        <p:spPr>
          <a:xfrm>
            <a:off x="1728427" y="2007187"/>
            <a:ext cx="6593941" cy="4597841"/>
          </a:xfrm>
          <a:prstGeom prst="rect">
            <a:avLst/>
          </a:prstGeom>
        </p:spPr>
      </p:pic>
    </p:spTree>
    <p:extLst>
      <p:ext uri="{BB962C8B-B14F-4D97-AF65-F5344CB8AC3E}">
        <p14:creationId xmlns:p14="http://schemas.microsoft.com/office/powerpoint/2010/main" val="119042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5A1A1E-5FA0-40C8-8C9F-A9FA1223D697}"/>
              </a:ext>
            </a:extLst>
          </p:cNvPr>
          <p:cNvSpPr>
            <a:spLocks noGrp="1"/>
          </p:cNvSpPr>
          <p:nvPr>
            <p:ph type="sldNum" sz="quarter" idx="10"/>
          </p:nvPr>
        </p:nvSpPr>
        <p:spPr/>
        <p:txBody>
          <a:bodyPr/>
          <a:lstStyle/>
          <a:p>
            <a:fld id="{2FB8B14C-A9A1-D542-AE12-5966728CB092}" type="slidenum">
              <a:rPr lang="en-US" smtClean="0"/>
              <a:pPr/>
              <a:t>12</a:t>
            </a:fld>
            <a:endParaRPr lang="en-US" dirty="0"/>
          </a:p>
        </p:txBody>
      </p:sp>
      <p:sp>
        <p:nvSpPr>
          <p:cNvPr id="11" name="Text Placeholder 10">
            <a:extLst>
              <a:ext uri="{FF2B5EF4-FFF2-40B4-BE49-F238E27FC236}">
                <a16:creationId xmlns:a16="http://schemas.microsoft.com/office/drawing/2014/main" id="{4ECFD3EC-7755-1387-6D96-BE1D6523FD0C}"/>
              </a:ext>
            </a:extLst>
          </p:cNvPr>
          <p:cNvSpPr>
            <a:spLocks noGrp="1"/>
          </p:cNvSpPr>
          <p:nvPr>
            <p:ph type="body" sz="quarter" idx="13"/>
          </p:nvPr>
        </p:nvSpPr>
        <p:spPr/>
        <p:txBody>
          <a:bodyPr/>
          <a:lstStyle/>
          <a:p>
            <a:r>
              <a:rPr lang="en-US" sz="800" dirty="0">
                <a:solidFill>
                  <a:schemeClr val="bg1">
                    <a:lumMod val="50000"/>
                  </a:schemeClr>
                </a:solidFill>
              </a:rPr>
              <a:t>This hypothetical example is for illustrative purposes only. Figures assume a beginning balance of $0, a $5,000 annual contribution, a 8% annual rate of return, and 10, 20, and 30 years of savings. Individual circumstances may vary. There is no guarantee that the results shown will be achieved or maintained over any time period. This example assumes no withdrawals; does not take into account fees associated with investing, which, if included, would reduce the account balance; and assumes reinvestment of earnings. Taxes are due at withdrawal.</a:t>
            </a:r>
          </a:p>
        </p:txBody>
      </p:sp>
      <p:sp>
        <p:nvSpPr>
          <p:cNvPr id="2" name="Title 1">
            <a:extLst>
              <a:ext uri="{FF2B5EF4-FFF2-40B4-BE49-F238E27FC236}">
                <a16:creationId xmlns:a16="http://schemas.microsoft.com/office/drawing/2014/main" id="{DABD1127-B567-4084-BAC5-20776078ACDC}"/>
              </a:ext>
            </a:extLst>
          </p:cNvPr>
          <p:cNvSpPr>
            <a:spLocks noGrp="1"/>
          </p:cNvSpPr>
          <p:nvPr>
            <p:ph type="title"/>
          </p:nvPr>
        </p:nvSpPr>
        <p:spPr/>
        <p:txBody>
          <a:bodyPr/>
          <a:lstStyle/>
          <a:p>
            <a:r>
              <a:rPr lang="en-US" dirty="0"/>
              <a:t>When you start savings matters!</a:t>
            </a:r>
          </a:p>
        </p:txBody>
      </p:sp>
      <p:pic>
        <p:nvPicPr>
          <p:cNvPr id="7" name="Picture 6">
            <a:extLst>
              <a:ext uri="{FF2B5EF4-FFF2-40B4-BE49-F238E27FC236}">
                <a16:creationId xmlns:a16="http://schemas.microsoft.com/office/drawing/2014/main" id="{024059C5-7BF1-E42D-5745-E0F2BBC9517E}"/>
              </a:ext>
            </a:extLst>
          </p:cNvPr>
          <p:cNvPicPr>
            <a:picLocks noChangeAspect="1"/>
          </p:cNvPicPr>
          <p:nvPr/>
        </p:nvPicPr>
        <p:blipFill>
          <a:blip r:embed="rId2"/>
          <a:stretch>
            <a:fillRect/>
          </a:stretch>
        </p:blipFill>
        <p:spPr>
          <a:xfrm>
            <a:off x="411595" y="1907713"/>
            <a:ext cx="9228607" cy="4796790"/>
          </a:xfrm>
          <a:prstGeom prst="rect">
            <a:avLst/>
          </a:prstGeom>
        </p:spPr>
      </p:pic>
    </p:spTree>
    <p:extLst>
      <p:ext uri="{BB962C8B-B14F-4D97-AF65-F5344CB8AC3E}">
        <p14:creationId xmlns:p14="http://schemas.microsoft.com/office/powerpoint/2010/main" val="326049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5A1A1E-5FA0-40C8-8C9F-A9FA1223D697}"/>
              </a:ext>
            </a:extLst>
          </p:cNvPr>
          <p:cNvSpPr>
            <a:spLocks noGrp="1"/>
          </p:cNvSpPr>
          <p:nvPr>
            <p:ph type="sldNum" sz="quarter" idx="10"/>
          </p:nvPr>
        </p:nvSpPr>
        <p:spPr/>
        <p:txBody>
          <a:bodyPr/>
          <a:lstStyle/>
          <a:p>
            <a:fld id="{2FB8B14C-A9A1-D542-AE12-5966728CB092}" type="slidenum">
              <a:rPr lang="en-US" smtClean="0"/>
              <a:pPr/>
              <a:t>13</a:t>
            </a:fld>
            <a:endParaRPr lang="en-US" dirty="0"/>
          </a:p>
        </p:txBody>
      </p:sp>
      <p:sp>
        <p:nvSpPr>
          <p:cNvPr id="10" name="Text Placeholder 9">
            <a:extLst>
              <a:ext uri="{FF2B5EF4-FFF2-40B4-BE49-F238E27FC236}">
                <a16:creationId xmlns:a16="http://schemas.microsoft.com/office/drawing/2014/main" id="{A6D44A93-DAAF-E0E4-6896-803BDD93F182}"/>
              </a:ext>
            </a:extLst>
          </p:cNvPr>
          <p:cNvSpPr>
            <a:spLocks noGrp="1"/>
          </p:cNvSpPr>
          <p:nvPr>
            <p:ph type="body" sz="quarter" idx="12"/>
          </p:nvPr>
        </p:nvSpPr>
        <p:spPr>
          <a:xfrm>
            <a:off x="2210185" y="2018910"/>
            <a:ext cx="5677718" cy="1078036"/>
          </a:xfrm>
        </p:spPr>
        <p:txBody>
          <a:bodyPr/>
          <a:lstStyle/>
          <a:p>
            <a:pPr>
              <a:lnSpc>
                <a:spcPct val="100000"/>
              </a:lnSpc>
              <a:spcBef>
                <a:spcPts val="600"/>
              </a:spcBef>
            </a:pPr>
            <a:r>
              <a:rPr lang="en-US" sz="1800" b="0" dirty="0">
                <a:solidFill>
                  <a:schemeClr val="accent2"/>
                </a:solidFill>
                <a:latin typeface="+mj-lt"/>
              </a:rPr>
              <a:t>“Compound interest is the eighth wonder of the world. </a:t>
            </a:r>
            <a:br>
              <a:rPr lang="en-US" sz="1800" b="0" dirty="0">
                <a:solidFill>
                  <a:schemeClr val="accent2"/>
                </a:solidFill>
                <a:latin typeface="+mj-lt"/>
              </a:rPr>
            </a:br>
            <a:r>
              <a:rPr lang="en-US" sz="1800" b="0" dirty="0">
                <a:solidFill>
                  <a:schemeClr val="accent2"/>
                </a:solidFill>
                <a:latin typeface="+mj-lt"/>
              </a:rPr>
              <a:t>He who understands it, earns it; he who doesn't, pays it”</a:t>
            </a:r>
            <a:r>
              <a:rPr lang="en-US" sz="1050" b="0" dirty="0">
                <a:solidFill>
                  <a:schemeClr val="tx1"/>
                </a:solidFill>
              </a:rPr>
              <a:t> </a:t>
            </a:r>
          </a:p>
          <a:p>
            <a:pPr algn="r">
              <a:lnSpc>
                <a:spcPct val="100000"/>
              </a:lnSpc>
              <a:spcBef>
                <a:spcPts val="600"/>
              </a:spcBef>
            </a:pPr>
            <a:r>
              <a:rPr lang="en-US" sz="1000" b="0" dirty="0">
                <a:solidFill>
                  <a:schemeClr val="tx1"/>
                </a:solidFill>
              </a:rPr>
              <a:t>– ALBERT EINSTEIN </a:t>
            </a:r>
          </a:p>
          <a:p>
            <a:endParaRPr lang="en-US" sz="1200" b="0" dirty="0"/>
          </a:p>
        </p:txBody>
      </p:sp>
      <p:sp>
        <p:nvSpPr>
          <p:cNvPr id="11" name="Text Placeholder 10">
            <a:extLst>
              <a:ext uri="{FF2B5EF4-FFF2-40B4-BE49-F238E27FC236}">
                <a16:creationId xmlns:a16="http://schemas.microsoft.com/office/drawing/2014/main" id="{4ECFD3EC-7755-1387-6D96-BE1D6523FD0C}"/>
              </a:ext>
            </a:extLst>
          </p:cNvPr>
          <p:cNvSpPr>
            <a:spLocks noGrp="1"/>
          </p:cNvSpPr>
          <p:nvPr>
            <p:ph type="body" sz="quarter" idx="13"/>
          </p:nvPr>
        </p:nvSpPr>
        <p:spPr/>
        <p:txBody>
          <a:bodyPr/>
          <a:lstStyle/>
          <a:p>
            <a:r>
              <a:rPr lang="en-US" sz="800" dirty="0">
                <a:solidFill>
                  <a:schemeClr val="bg1">
                    <a:lumMod val="50000"/>
                  </a:schemeClr>
                </a:solidFill>
              </a:rPr>
              <a:t>This hypothetical example is for illustrative purposes only. Figures assume a beginning balance of $0, a $5,000 annual contribution, a 8% annual rate of return, and 10, 20, and 30 years of savings. Individual circumstances may vary. There is no guarantee that the results shown will be achieved or maintained over any time period. This example assumes no withdrawals; does not take into account fees associated with investing, which, if included, would reduce the account balance; and assumes reinvestment of earnings. Taxes are due at withdrawal.</a:t>
            </a:r>
          </a:p>
        </p:txBody>
      </p:sp>
      <p:sp>
        <p:nvSpPr>
          <p:cNvPr id="2" name="Title 1">
            <a:extLst>
              <a:ext uri="{FF2B5EF4-FFF2-40B4-BE49-F238E27FC236}">
                <a16:creationId xmlns:a16="http://schemas.microsoft.com/office/drawing/2014/main" id="{DABD1127-B567-4084-BAC5-20776078ACDC}"/>
              </a:ext>
            </a:extLst>
          </p:cNvPr>
          <p:cNvSpPr>
            <a:spLocks noGrp="1"/>
          </p:cNvSpPr>
          <p:nvPr>
            <p:ph type="title"/>
          </p:nvPr>
        </p:nvSpPr>
        <p:spPr/>
        <p:txBody>
          <a:bodyPr/>
          <a:lstStyle/>
          <a:p>
            <a:r>
              <a:rPr lang="en-US" dirty="0"/>
              <a:t>Earlier you start….the easier it easy to reach your goals</a:t>
            </a:r>
          </a:p>
        </p:txBody>
      </p:sp>
      <p:pic>
        <p:nvPicPr>
          <p:cNvPr id="7" name="Picture 6">
            <a:extLst>
              <a:ext uri="{FF2B5EF4-FFF2-40B4-BE49-F238E27FC236}">
                <a16:creationId xmlns:a16="http://schemas.microsoft.com/office/drawing/2014/main" id="{C3429163-D794-73A2-FB26-2BB9F8AD56B8}"/>
              </a:ext>
            </a:extLst>
          </p:cNvPr>
          <p:cNvPicPr>
            <a:picLocks noChangeAspect="1"/>
          </p:cNvPicPr>
          <p:nvPr/>
        </p:nvPicPr>
        <p:blipFill>
          <a:blip r:embed="rId2"/>
          <a:stretch>
            <a:fillRect/>
          </a:stretch>
        </p:blipFill>
        <p:spPr>
          <a:xfrm>
            <a:off x="1158081" y="3096946"/>
            <a:ext cx="7781925" cy="3590925"/>
          </a:xfrm>
          <a:prstGeom prst="rect">
            <a:avLst/>
          </a:prstGeom>
        </p:spPr>
      </p:pic>
    </p:spTree>
    <p:extLst>
      <p:ext uri="{BB962C8B-B14F-4D97-AF65-F5344CB8AC3E}">
        <p14:creationId xmlns:p14="http://schemas.microsoft.com/office/powerpoint/2010/main" val="961578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BC5282-FC47-4C87-B84C-A68AEF03B5D7}"/>
              </a:ext>
            </a:extLst>
          </p:cNvPr>
          <p:cNvSpPr>
            <a:spLocks noGrp="1"/>
          </p:cNvSpPr>
          <p:nvPr>
            <p:ph type="sldNum" sz="quarter" idx="10"/>
          </p:nvPr>
        </p:nvSpPr>
        <p:spPr/>
        <p:txBody>
          <a:bodyPr/>
          <a:lstStyle/>
          <a:p>
            <a:fld id="{2FB8B14C-A9A1-D542-AE12-5966728CB092}" type="slidenum">
              <a:rPr lang="en-US" smtClean="0"/>
              <a:pPr/>
              <a:t>14</a:t>
            </a:fld>
            <a:endParaRPr lang="en-US" dirty="0"/>
          </a:p>
        </p:txBody>
      </p:sp>
      <p:sp>
        <p:nvSpPr>
          <p:cNvPr id="3" name="Content Placeholder 2">
            <a:extLst>
              <a:ext uri="{FF2B5EF4-FFF2-40B4-BE49-F238E27FC236}">
                <a16:creationId xmlns:a16="http://schemas.microsoft.com/office/drawing/2014/main" id="{77210866-2A72-4F20-AFD8-78464FCDAE25}"/>
              </a:ext>
            </a:extLst>
          </p:cNvPr>
          <p:cNvSpPr>
            <a:spLocks noGrp="1"/>
          </p:cNvSpPr>
          <p:nvPr>
            <p:ph type="body" sz="quarter" idx="12"/>
          </p:nvPr>
        </p:nvSpPr>
        <p:spPr>
          <a:xfrm>
            <a:off x="472825" y="2053723"/>
            <a:ext cx="8334586" cy="4964698"/>
          </a:xfrm>
        </p:spPr>
        <p:txBody>
          <a:bodyPr/>
          <a:lstStyle/>
          <a:p>
            <a:r>
              <a:rPr lang="en-US" dirty="0"/>
              <a:t>Social Security’s role today for retirees has never been greater. Social Security benefits account for 35% of income for those age 65 or older, which is a 13 percent increase from 1962.</a:t>
            </a:r>
          </a:p>
        </p:txBody>
      </p:sp>
      <p:sp>
        <p:nvSpPr>
          <p:cNvPr id="9" name="Text Placeholder 8">
            <a:extLst>
              <a:ext uri="{FF2B5EF4-FFF2-40B4-BE49-F238E27FC236}">
                <a16:creationId xmlns:a16="http://schemas.microsoft.com/office/drawing/2014/main" id="{A3DF475B-BF1D-4ACF-A08B-DFA7BBFD8D53}"/>
              </a:ext>
            </a:extLst>
          </p:cNvPr>
          <p:cNvSpPr>
            <a:spLocks noGrp="1"/>
          </p:cNvSpPr>
          <p:nvPr>
            <p:ph type="body" sz="quarter" idx="13"/>
          </p:nvPr>
        </p:nvSpPr>
        <p:spPr/>
        <p:txBody>
          <a:bodyPr/>
          <a:lstStyle/>
          <a:p>
            <a:r>
              <a:rPr lang="en-US" dirty="0"/>
              <a:t>Source: Social Security Administration, "Fast Facts &amp; Figures About Social Security,” 2014. | Past performance not indicative of future results</a:t>
            </a:r>
          </a:p>
        </p:txBody>
      </p:sp>
      <p:sp>
        <p:nvSpPr>
          <p:cNvPr id="2" name="Title 1">
            <a:extLst>
              <a:ext uri="{FF2B5EF4-FFF2-40B4-BE49-F238E27FC236}">
                <a16:creationId xmlns:a16="http://schemas.microsoft.com/office/drawing/2014/main" id="{F73361A7-1321-44DD-9C91-F42C95F8C141}"/>
              </a:ext>
            </a:extLst>
          </p:cNvPr>
          <p:cNvSpPr>
            <a:spLocks noGrp="1"/>
          </p:cNvSpPr>
          <p:nvPr>
            <p:ph type="title"/>
          </p:nvPr>
        </p:nvSpPr>
        <p:spPr/>
        <p:txBody>
          <a:bodyPr/>
          <a:lstStyle/>
          <a:p>
            <a:r>
              <a:rPr lang="en-US"/>
              <a:t>Sources of retirement income</a:t>
            </a:r>
            <a:endParaRPr lang="en-US" dirty="0"/>
          </a:p>
        </p:txBody>
      </p:sp>
      <p:sp>
        <p:nvSpPr>
          <p:cNvPr id="5" name="Text Placeholder 4">
            <a:extLst>
              <a:ext uri="{FF2B5EF4-FFF2-40B4-BE49-F238E27FC236}">
                <a16:creationId xmlns:a16="http://schemas.microsoft.com/office/drawing/2014/main" id="{A3643A51-D94D-49A4-9993-6014EE8858A6}"/>
              </a:ext>
            </a:extLst>
          </p:cNvPr>
          <p:cNvSpPr>
            <a:spLocks noGrp="1"/>
          </p:cNvSpPr>
          <p:nvPr>
            <p:ph type="body" sz="quarter" idx="11"/>
          </p:nvPr>
        </p:nvSpPr>
        <p:spPr/>
        <p:txBody>
          <a:bodyPr/>
          <a:lstStyle/>
          <a:p>
            <a:r>
              <a:rPr lang="en-US"/>
              <a:t>Source of income for people 65 and older</a:t>
            </a:r>
            <a:endParaRPr lang="en-US" dirty="0"/>
          </a:p>
        </p:txBody>
      </p:sp>
      <p:graphicFrame>
        <p:nvGraphicFramePr>
          <p:cNvPr id="7" name="Content Placeholder 26">
            <a:extLst>
              <a:ext uri="{FF2B5EF4-FFF2-40B4-BE49-F238E27FC236}">
                <a16:creationId xmlns:a16="http://schemas.microsoft.com/office/drawing/2014/main" id="{DD9CDB22-3C0F-46C4-8C07-70CA7603E476}"/>
              </a:ext>
            </a:extLst>
          </p:cNvPr>
          <p:cNvGraphicFramePr>
            <a:graphicFrameLocks/>
          </p:cNvGraphicFramePr>
          <p:nvPr/>
        </p:nvGraphicFramePr>
        <p:xfrm>
          <a:off x="1359306" y="2498390"/>
          <a:ext cx="6096001" cy="41814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5">
            <a:extLst>
              <a:ext uri="{FF2B5EF4-FFF2-40B4-BE49-F238E27FC236}">
                <a16:creationId xmlns:a16="http://schemas.microsoft.com/office/drawing/2014/main" id="{504F9A76-B4B3-40D4-B201-01563D1DD7E6}"/>
              </a:ext>
            </a:extLst>
          </p:cNvPr>
          <p:cNvSpPr txBox="1">
            <a:spLocks noChangeArrowheads="1"/>
          </p:cNvSpPr>
          <p:nvPr/>
        </p:nvSpPr>
        <p:spPr bwMode="auto">
          <a:xfrm>
            <a:off x="2439555" y="3901559"/>
            <a:ext cx="13716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50000"/>
              </a:spcBef>
              <a:defRPr sz="1700">
                <a:solidFill>
                  <a:srgbClr val="000000"/>
                </a:solidFill>
                <a:latin typeface="Arial" pitchFamily="34" charset="0"/>
              </a:defRPr>
            </a:lvl1pPr>
            <a:lvl2pPr marL="742950" indent="-285750" eaLnBrk="0" hangingPunct="0">
              <a:spcBef>
                <a:spcPct val="50000"/>
              </a:spcBef>
              <a:defRPr sz="1700">
                <a:solidFill>
                  <a:srgbClr val="000000"/>
                </a:solidFill>
                <a:latin typeface="Arial" pitchFamily="34" charset="0"/>
              </a:defRPr>
            </a:lvl2pPr>
            <a:lvl3pPr marL="1143000" indent="-228600" eaLnBrk="0" hangingPunct="0">
              <a:spcBef>
                <a:spcPct val="50000"/>
              </a:spcBef>
              <a:defRPr sz="1700">
                <a:solidFill>
                  <a:srgbClr val="000000"/>
                </a:solidFill>
                <a:latin typeface="Arial" pitchFamily="34" charset="0"/>
              </a:defRPr>
            </a:lvl3pPr>
            <a:lvl4pPr marL="1600200" indent="-228600" eaLnBrk="0" hangingPunct="0">
              <a:spcBef>
                <a:spcPct val="50000"/>
              </a:spcBef>
              <a:defRPr sz="1700">
                <a:solidFill>
                  <a:srgbClr val="000000"/>
                </a:solidFill>
                <a:latin typeface="Arial" pitchFamily="34" charset="0"/>
              </a:defRPr>
            </a:lvl4pPr>
            <a:lvl5pPr marL="2057400" indent="-228600" eaLnBrk="0" hangingPunct="0">
              <a:spcBef>
                <a:spcPct val="50000"/>
              </a:spcBef>
              <a:defRPr sz="1700">
                <a:solidFill>
                  <a:srgbClr val="000000"/>
                </a:solidFill>
                <a:latin typeface="Arial" pitchFamily="34" charset="0"/>
              </a:defRPr>
            </a:lvl5pPr>
            <a:lvl6pPr marL="2514600" indent="-228600" eaLnBrk="0" fontAlgn="base" hangingPunct="0">
              <a:spcBef>
                <a:spcPct val="50000"/>
              </a:spcBef>
              <a:spcAft>
                <a:spcPct val="0"/>
              </a:spcAft>
              <a:defRPr sz="1700">
                <a:solidFill>
                  <a:srgbClr val="000000"/>
                </a:solidFill>
                <a:latin typeface="Arial" pitchFamily="34" charset="0"/>
              </a:defRPr>
            </a:lvl6pPr>
            <a:lvl7pPr marL="2971800" indent="-228600" eaLnBrk="0" fontAlgn="base" hangingPunct="0">
              <a:spcBef>
                <a:spcPct val="50000"/>
              </a:spcBef>
              <a:spcAft>
                <a:spcPct val="0"/>
              </a:spcAft>
              <a:defRPr sz="1700">
                <a:solidFill>
                  <a:srgbClr val="000000"/>
                </a:solidFill>
                <a:latin typeface="Arial" pitchFamily="34" charset="0"/>
              </a:defRPr>
            </a:lvl7pPr>
            <a:lvl8pPr marL="3429000" indent="-228600" eaLnBrk="0" fontAlgn="base" hangingPunct="0">
              <a:spcBef>
                <a:spcPct val="50000"/>
              </a:spcBef>
              <a:spcAft>
                <a:spcPct val="0"/>
              </a:spcAft>
              <a:defRPr sz="1700">
                <a:solidFill>
                  <a:srgbClr val="000000"/>
                </a:solidFill>
                <a:latin typeface="Arial" pitchFamily="34" charset="0"/>
              </a:defRPr>
            </a:lvl8pPr>
            <a:lvl9pPr marL="3886200" indent="-228600" eaLnBrk="0" fontAlgn="base" hangingPunct="0">
              <a:spcBef>
                <a:spcPct val="50000"/>
              </a:spcBef>
              <a:spcAft>
                <a:spcPct val="0"/>
              </a:spcAft>
              <a:defRPr sz="1700">
                <a:solidFill>
                  <a:srgbClr val="000000"/>
                </a:solidFill>
                <a:latin typeface="Arial" pitchFamily="34" charset="0"/>
              </a:defRPr>
            </a:lvl9pPr>
          </a:lstStyle>
          <a:p>
            <a:pPr algn="ctr">
              <a:spcBef>
                <a:spcPts val="3800"/>
              </a:spcBef>
              <a:defRPr/>
            </a:pPr>
            <a:r>
              <a:rPr lang="en-US" altLang="en-US" sz="4400" b="1" dirty="0">
                <a:solidFill>
                  <a:schemeClr val="accent5"/>
                </a:solidFill>
                <a:latin typeface="Georgia" panose="02040502050405020303" pitchFamily="18" charset="0"/>
                <a:sym typeface="75 Helvetica Bold"/>
              </a:rPr>
              <a:t>35%</a:t>
            </a:r>
          </a:p>
        </p:txBody>
      </p:sp>
    </p:spTree>
    <p:extLst>
      <p:ext uri="{BB962C8B-B14F-4D97-AF65-F5344CB8AC3E}">
        <p14:creationId xmlns:p14="http://schemas.microsoft.com/office/powerpoint/2010/main" val="283339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5A1A1E-5FA0-40C8-8C9F-A9FA1223D697}"/>
              </a:ext>
            </a:extLst>
          </p:cNvPr>
          <p:cNvSpPr>
            <a:spLocks noGrp="1"/>
          </p:cNvSpPr>
          <p:nvPr>
            <p:ph type="sldNum" sz="quarter" idx="10"/>
          </p:nvPr>
        </p:nvSpPr>
        <p:spPr/>
        <p:txBody>
          <a:bodyPr/>
          <a:lstStyle/>
          <a:p>
            <a:fld id="{2FB8B14C-A9A1-D542-AE12-5966728CB092}" type="slidenum">
              <a:rPr lang="en-US" smtClean="0"/>
              <a:pPr/>
              <a:t>15</a:t>
            </a:fld>
            <a:endParaRPr lang="en-US" dirty="0"/>
          </a:p>
        </p:txBody>
      </p:sp>
      <p:sp>
        <p:nvSpPr>
          <p:cNvPr id="11" name="Text Placeholder 10">
            <a:extLst>
              <a:ext uri="{FF2B5EF4-FFF2-40B4-BE49-F238E27FC236}">
                <a16:creationId xmlns:a16="http://schemas.microsoft.com/office/drawing/2014/main" id="{4ECFD3EC-7755-1387-6D96-BE1D6523FD0C}"/>
              </a:ext>
            </a:extLst>
          </p:cNvPr>
          <p:cNvSpPr>
            <a:spLocks noGrp="1"/>
          </p:cNvSpPr>
          <p:nvPr>
            <p:ph type="body" sz="quarter" idx="13"/>
          </p:nvPr>
        </p:nvSpPr>
        <p:spPr/>
        <p:txBody>
          <a:bodyPr/>
          <a:lstStyle/>
          <a:p>
            <a:r>
              <a:rPr lang="en-US" sz="800" dirty="0">
                <a:solidFill>
                  <a:schemeClr val="bg1">
                    <a:lumMod val="50000"/>
                  </a:schemeClr>
                </a:solidFill>
              </a:rPr>
              <a:t>This hypothetical example is for illustrative purposes only. </a:t>
            </a:r>
          </a:p>
        </p:txBody>
      </p:sp>
      <p:sp>
        <p:nvSpPr>
          <p:cNvPr id="2" name="Title 1">
            <a:extLst>
              <a:ext uri="{FF2B5EF4-FFF2-40B4-BE49-F238E27FC236}">
                <a16:creationId xmlns:a16="http://schemas.microsoft.com/office/drawing/2014/main" id="{DABD1127-B567-4084-BAC5-20776078ACDC}"/>
              </a:ext>
            </a:extLst>
          </p:cNvPr>
          <p:cNvSpPr>
            <a:spLocks noGrp="1"/>
          </p:cNvSpPr>
          <p:nvPr>
            <p:ph type="title"/>
          </p:nvPr>
        </p:nvSpPr>
        <p:spPr/>
        <p:txBody>
          <a:bodyPr/>
          <a:lstStyle/>
          <a:p>
            <a:r>
              <a:rPr lang="en-US" dirty="0"/>
              <a:t>Benefits of dollar cost averaging</a:t>
            </a:r>
          </a:p>
        </p:txBody>
      </p:sp>
      <p:sp>
        <p:nvSpPr>
          <p:cNvPr id="5" name="Rectangle 4">
            <a:extLst>
              <a:ext uri="{FF2B5EF4-FFF2-40B4-BE49-F238E27FC236}">
                <a16:creationId xmlns:a16="http://schemas.microsoft.com/office/drawing/2014/main" id="{71EFAC42-3451-4A5C-9B12-A6959C2395B2}"/>
              </a:ext>
            </a:extLst>
          </p:cNvPr>
          <p:cNvSpPr/>
          <p:nvPr/>
        </p:nvSpPr>
        <p:spPr>
          <a:xfrm>
            <a:off x="457201" y="1946699"/>
            <a:ext cx="8710612" cy="369332"/>
          </a:xfrm>
          <a:prstGeom prst="rect">
            <a:avLst/>
          </a:prstGeom>
        </p:spPr>
        <p:txBody>
          <a:bodyPr wrap="square">
            <a:spAutoFit/>
          </a:bodyPr>
          <a:lstStyle/>
          <a:p>
            <a:endParaRPr lang="en-US" dirty="0"/>
          </a:p>
        </p:txBody>
      </p:sp>
      <p:graphicFrame>
        <p:nvGraphicFramePr>
          <p:cNvPr id="3" name="Table 2">
            <a:extLst>
              <a:ext uri="{FF2B5EF4-FFF2-40B4-BE49-F238E27FC236}">
                <a16:creationId xmlns:a16="http://schemas.microsoft.com/office/drawing/2014/main" id="{78C3381E-E6EF-346E-C119-3C48B01EF665}"/>
              </a:ext>
            </a:extLst>
          </p:cNvPr>
          <p:cNvGraphicFramePr>
            <a:graphicFrameLocks noGrp="1"/>
          </p:cNvGraphicFramePr>
          <p:nvPr>
            <p:extLst>
              <p:ext uri="{D42A27DB-BD31-4B8C-83A1-F6EECF244321}">
                <p14:modId xmlns:p14="http://schemas.microsoft.com/office/powerpoint/2010/main" val="2704079463"/>
              </p:ext>
            </p:extLst>
          </p:nvPr>
        </p:nvGraphicFramePr>
        <p:xfrm>
          <a:off x="472825" y="2127250"/>
          <a:ext cx="9128377" cy="4316834"/>
        </p:xfrm>
        <a:graphic>
          <a:graphicData uri="http://schemas.openxmlformats.org/drawingml/2006/table">
            <a:tbl>
              <a:tblPr>
                <a:tableStyleId>{5C22544A-7EE6-4342-B048-85BDC9FD1C3A}</a:tableStyleId>
              </a:tblPr>
              <a:tblGrid>
                <a:gridCol w="1464061">
                  <a:extLst>
                    <a:ext uri="{9D8B030D-6E8A-4147-A177-3AD203B41FA5}">
                      <a16:colId xmlns:a16="http://schemas.microsoft.com/office/drawing/2014/main" val="3742045779"/>
                    </a:ext>
                  </a:extLst>
                </a:gridCol>
                <a:gridCol w="1277386">
                  <a:extLst>
                    <a:ext uri="{9D8B030D-6E8A-4147-A177-3AD203B41FA5}">
                      <a16:colId xmlns:a16="http://schemas.microsoft.com/office/drawing/2014/main" val="3396815995"/>
                    </a:ext>
                  </a:extLst>
                </a:gridCol>
                <a:gridCol w="1277386">
                  <a:extLst>
                    <a:ext uri="{9D8B030D-6E8A-4147-A177-3AD203B41FA5}">
                      <a16:colId xmlns:a16="http://schemas.microsoft.com/office/drawing/2014/main" val="2769742869"/>
                    </a:ext>
                  </a:extLst>
                </a:gridCol>
                <a:gridCol w="1277386">
                  <a:extLst>
                    <a:ext uri="{9D8B030D-6E8A-4147-A177-3AD203B41FA5}">
                      <a16:colId xmlns:a16="http://schemas.microsoft.com/office/drawing/2014/main" val="228741306"/>
                    </a:ext>
                  </a:extLst>
                </a:gridCol>
                <a:gridCol w="1277386">
                  <a:extLst>
                    <a:ext uri="{9D8B030D-6E8A-4147-A177-3AD203B41FA5}">
                      <a16:colId xmlns:a16="http://schemas.microsoft.com/office/drawing/2014/main" val="2531001932"/>
                    </a:ext>
                  </a:extLst>
                </a:gridCol>
                <a:gridCol w="1277386">
                  <a:extLst>
                    <a:ext uri="{9D8B030D-6E8A-4147-A177-3AD203B41FA5}">
                      <a16:colId xmlns:a16="http://schemas.microsoft.com/office/drawing/2014/main" val="1747122853"/>
                    </a:ext>
                  </a:extLst>
                </a:gridCol>
                <a:gridCol w="1277386">
                  <a:extLst>
                    <a:ext uri="{9D8B030D-6E8A-4147-A177-3AD203B41FA5}">
                      <a16:colId xmlns:a16="http://schemas.microsoft.com/office/drawing/2014/main" val="2215042170"/>
                    </a:ext>
                  </a:extLst>
                </a:gridCol>
              </a:tblGrid>
              <a:tr h="238177">
                <a:tc>
                  <a:txBody>
                    <a:bodyPr/>
                    <a:lstStyle/>
                    <a:p>
                      <a:pPr algn="l" fontAlgn="b"/>
                      <a:endParaRPr lang="en-US" sz="1000" b="0" i="0" u="none" strike="noStrike" dirty="0">
                        <a:solidFill>
                          <a:schemeClr val="tx1"/>
                        </a:solidFill>
                        <a:effectLst/>
                        <a:latin typeface="+mn-lt"/>
                      </a:endParaRPr>
                    </a:p>
                  </a:txBody>
                  <a:tcPr marL="0" marR="0" marT="0" marB="0" anchor="ctr">
                    <a:solidFill>
                      <a:schemeClr val="bg1"/>
                    </a:solidFill>
                  </a:tcPr>
                </a:tc>
                <a:tc rowSpan="2" gridSpan="2">
                  <a:txBody>
                    <a:bodyPr/>
                    <a:lstStyle/>
                    <a:p>
                      <a:pPr algn="ctr" fontAlgn="ctr"/>
                      <a:r>
                        <a:rPr lang="en-US" sz="1050" b="1" u="none" strike="noStrike" dirty="0">
                          <a:solidFill>
                            <a:schemeClr val="bg1"/>
                          </a:solidFill>
                          <a:effectLst/>
                          <a:latin typeface="+mn-lt"/>
                        </a:rPr>
                        <a:t>Fluctuating Price Per Share</a:t>
                      </a:r>
                      <a:endParaRPr lang="en-US" sz="1050" b="1" i="0" u="none" strike="noStrike" dirty="0">
                        <a:solidFill>
                          <a:schemeClr val="bg1"/>
                        </a:solidFill>
                        <a:effectLst/>
                        <a:latin typeface="+mn-lt"/>
                      </a:endParaRPr>
                    </a:p>
                  </a:txBody>
                  <a:tcPr marL="0" marR="0" marT="0" marB="0" anchor="ctr">
                    <a:solidFill>
                      <a:schemeClr val="accent1"/>
                    </a:solidFill>
                  </a:tcPr>
                </a:tc>
                <a:tc rowSpan="2" hMerge="1">
                  <a:txBody>
                    <a:bodyPr/>
                    <a:lstStyle/>
                    <a:p>
                      <a:endParaRPr lang="en-US"/>
                    </a:p>
                  </a:txBody>
                  <a:tcPr/>
                </a:tc>
                <a:tc rowSpan="2" gridSpan="2">
                  <a:txBody>
                    <a:bodyPr/>
                    <a:lstStyle/>
                    <a:p>
                      <a:pPr algn="ctr" fontAlgn="ctr"/>
                      <a:r>
                        <a:rPr lang="en-US" sz="1050" b="1" u="none" strike="noStrike" dirty="0">
                          <a:solidFill>
                            <a:schemeClr val="bg1"/>
                          </a:solidFill>
                          <a:effectLst/>
                          <a:latin typeface="+mn-lt"/>
                        </a:rPr>
                        <a:t>Steadily Increasing Price Per Share</a:t>
                      </a:r>
                      <a:endParaRPr lang="en-US" sz="1050" b="1" i="0" u="none" strike="noStrike" dirty="0">
                        <a:solidFill>
                          <a:schemeClr val="bg1"/>
                        </a:solidFill>
                        <a:effectLst/>
                        <a:latin typeface="+mn-lt"/>
                      </a:endParaRPr>
                    </a:p>
                  </a:txBody>
                  <a:tcPr marL="0" marR="0" marT="0" marB="0" anchor="ctr">
                    <a:solidFill>
                      <a:schemeClr val="accent2"/>
                    </a:solidFill>
                  </a:tcPr>
                </a:tc>
                <a:tc rowSpan="2" hMerge="1">
                  <a:txBody>
                    <a:bodyPr/>
                    <a:lstStyle/>
                    <a:p>
                      <a:endParaRPr lang="en-US"/>
                    </a:p>
                  </a:txBody>
                  <a:tcPr/>
                </a:tc>
                <a:tc rowSpan="2" gridSpan="2">
                  <a:txBody>
                    <a:bodyPr/>
                    <a:lstStyle/>
                    <a:p>
                      <a:pPr algn="ctr" fontAlgn="ctr"/>
                      <a:r>
                        <a:rPr lang="en-US" sz="1050" b="1" u="none" strike="noStrike" dirty="0">
                          <a:solidFill>
                            <a:schemeClr val="bg1"/>
                          </a:solidFill>
                          <a:effectLst/>
                          <a:latin typeface="+mn-lt"/>
                        </a:rPr>
                        <a:t>Steadily Decreasing Price Per Share</a:t>
                      </a:r>
                      <a:endParaRPr lang="en-US" sz="1050" b="1" i="0" u="none" strike="noStrike" dirty="0">
                        <a:solidFill>
                          <a:schemeClr val="bg1"/>
                        </a:solidFill>
                        <a:effectLst/>
                        <a:latin typeface="+mn-lt"/>
                      </a:endParaRPr>
                    </a:p>
                  </a:txBody>
                  <a:tcPr marL="0" marR="0" marT="0" marB="0" anchor="ctr">
                    <a:solidFill>
                      <a:schemeClr val="accent3"/>
                    </a:solidFill>
                  </a:tcPr>
                </a:tc>
                <a:tc rowSpan="2" hMerge="1">
                  <a:txBody>
                    <a:bodyPr/>
                    <a:lstStyle/>
                    <a:p>
                      <a:endParaRPr lang="en-US"/>
                    </a:p>
                  </a:txBody>
                  <a:tcPr/>
                </a:tc>
                <a:extLst>
                  <a:ext uri="{0D108BD9-81ED-4DB2-BD59-A6C34878D82A}">
                    <a16:rowId xmlns:a16="http://schemas.microsoft.com/office/drawing/2014/main" val="4071700612"/>
                  </a:ext>
                </a:extLst>
              </a:tr>
              <a:tr h="238177">
                <a:tc>
                  <a:txBody>
                    <a:bodyPr/>
                    <a:lstStyle/>
                    <a:p>
                      <a:pPr algn="l" fontAlgn="b"/>
                      <a:endParaRPr lang="en-US" sz="1000" b="0" i="0" u="none" strike="noStrike" dirty="0">
                        <a:solidFill>
                          <a:schemeClr val="tx1"/>
                        </a:solidFill>
                        <a:effectLst/>
                        <a:latin typeface="+mn-lt"/>
                      </a:endParaRPr>
                    </a:p>
                  </a:txBody>
                  <a:tcPr marL="0" marR="0" marT="0" marB="0" anchor="ctr">
                    <a:solidFill>
                      <a:schemeClr val="bg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42153325"/>
                  </a:ext>
                </a:extLst>
              </a:tr>
              <a:tr h="274320">
                <a:tc>
                  <a:txBody>
                    <a:bodyPr/>
                    <a:lstStyle/>
                    <a:p>
                      <a:pPr algn="l" fontAlgn="ctr"/>
                      <a:r>
                        <a:rPr lang="en-US" sz="1000" b="1" u="none" strike="noStrike" dirty="0">
                          <a:solidFill>
                            <a:schemeClr val="tx1"/>
                          </a:solidFill>
                          <a:effectLst/>
                          <a:latin typeface="+mn-lt"/>
                        </a:rPr>
                        <a:t>$100 Contribution</a:t>
                      </a:r>
                      <a:endParaRPr lang="en-US" sz="1000" b="1" i="0" u="none" strike="noStrike" dirty="0">
                        <a:solidFill>
                          <a:schemeClr val="tx1"/>
                        </a:solidFill>
                        <a:effectLst/>
                        <a:latin typeface="+mn-lt"/>
                      </a:endParaRPr>
                    </a:p>
                  </a:txBody>
                  <a:tcPr marL="0" marR="0" marT="0" marB="0" anchor="ctr">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1" u="none" strike="noStrike" dirty="0">
                          <a:solidFill>
                            <a:schemeClr val="tx1"/>
                          </a:solidFill>
                          <a:effectLst/>
                          <a:latin typeface="+mn-lt"/>
                        </a:rPr>
                        <a:t>Share Price</a:t>
                      </a:r>
                      <a:endParaRPr lang="en-US" sz="1000" b="1" i="0" u="none" strike="noStrike" dirty="0">
                        <a:solidFill>
                          <a:schemeClr val="tx1"/>
                        </a:solidFill>
                        <a:effectLst/>
                        <a:latin typeface="+mn-lt"/>
                      </a:endParaRPr>
                    </a:p>
                  </a:txBody>
                  <a:tcPr marL="0" marR="0" marT="0" marB="0" anchor="ctr">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1" u="none" strike="noStrike" dirty="0">
                          <a:solidFill>
                            <a:schemeClr val="tx1"/>
                          </a:solidFill>
                          <a:effectLst/>
                          <a:latin typeface="+mn-lt"/>
                        </a:rPr>
                        <a:t>Shares Purchased</a:t>
                      </a:r>
                      <a:endParaRPr lang="en-US" sz="1000" b="1"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1" u="none" strike="noStrike" dirty="0">
                          <a:solidFill>
                            <a:schemeClr val="tx1"/>
                          </a:solidFill>
                          <a:effectLst/>
                          <a:latin typeface="+mn-lt"/>
                        </a:rPr>
                        <a:t>Share Price</a:t>
                      </a:r>
                      <a:endParaRPr lang="en-US" sz="1000" b="1"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1" u="none" strike="noStrike" dirty="0">
                          <a:solidFill>
                            <a:schemeClr val="tx1"/>
                          </a:solidFill>
                          <a:effectLst/>
                          <a:latin typeface="+mn-lt"/>
                        </a:rPr>
                        <a:t>Shares Purchased</a:t>
                      </a:r>
                      <a:endParaRPr lang="en-US" sz="1000" b="1"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1" u="none" strike="noStrike" dirty="0">
                          <a:solidFill>
                            <a:schemeClr val="tx1"/>
                          </a:solidFill>
                          <a:effectLst/>
                          <a:latin typeface="+mn-lt"/>
                        </a:rPr>
                        <a:t>Share Price</a:t>
                      </a:r>
                      <a:endParaRPr lang="en-US" sz="1000" b="1"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bg1"/>
                    </a:solidFill>
                  </a:tcPr>
                </a:tc>
                <a:tc>
                  <a:txBody>
                    <a:bodyPr/>
                    <a:lstStyle/>
                    <a:p>
                      <a:pPr algn="ctr" fontAlgn="ctr"/>
                      <a:r>
                        <a:rPr lang="en-US" sz="1000" b="1" u="none" strike="noStrike" dirty="0">
                          <a:solidFill>
                            <a:schemeClr val="tx1"/>
                          </a:solidFill>
                          <a:effectLst/>
                          <a:latin typeface="+mn-lt"/>
                        </a:rPr>
                        <a:t>Shares Purchased</a:t>
                      </a:r>
                      <a:endParaRPr lang="en-US" sz="1000" b="1" i="0" u="none" strike="noStrike" dirty="0">
                        <a:solidFill>
                          <a:schemeClr val="tx1"/>
                        </a:solidFill>
                        <a:effectLst/>
                        <a:latin typeface="+mn-lt"/>
                      </a:endParaRPr>
                    </a:p>
                  </a:txBody>
                  <a:tcPr marL="0" marR="0" marT="0" marB="0" anchor="ctr">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73926666"/>
                  </a:ext>
                </a:extLst>
              </a:tr>
              <a:tr h="274320">
                <a:tc>
                  <a:txBody>
                    <a:bodyPr/>
                    <a:lstStyle/>
                    <a:p>
                      <a:pPr algn="l" fontAlgn="b"/>
                      <a:r>
                        <a:rPr lang="en-US" sz="1000" u="none" strike="noStrike" dirty="0">
                          <a:solidFill>
                            <a:schemeClr val="tx1"/>
                          </a:solidFill>
                          <a:effectLst/>
                          <a:latin typeface="+mn-lt"/>
                        </a:rPr>
                        <a:t>Month 1</a:t>
                      </a:r>
                      <a:endParaRPr lang="en-US" sz="1000" b="0" i="0" u="none" strike="noStrike" dirty="0">
                        <a:solidFill>
                          <a:schemeClr val="tx1"/>
                        </a:solidFill>
                        <a:effectLst/>
                        <a:latin typeface="+mn-lt"/>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$10 </a:t>
                      </a:r>
                      <a:endParaRPr lang="en-US" sz="1000" b="0" i="0" u="none" strike="noStrike" dirty="0">
                        <a:solidFill>
                          <a:schemeClr val="tx1"/>
                        </a:solidFill>
                        <a:effectLst/>
                        <a:latin typeface="+mn-lt"/>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10.00</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$10.0 </a:t>
                      </a:r>
                      <a:endParaRPr lang="en-US" sz="1000" b="0" i="0" u="none" strike="noStrike">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10.00</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$10.0 </a:t>
                      </a:r>
                      <a:endParaRPr lang="en-US" sz="1000" b="0" i="0" u="none" strike="noStrike">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10.00</a:t>
                      </a:r>
                      <a:endParaRPr lang="en-US" sz="1000" b="0" i="0" u="none" strike="noStrike">
                        <a:solidFill>
                          <a:schemeClr val="tx1"/>
                        </a:solidFill>
                        <a:effectLst/>
                        <a:latin typeface="+mn-lt"/>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extLst>
                  <a:ext uri="{0D108BD9-81ED-4DB2-BD59-A6C34878D82A}">
                    <a16:rowId xmlns:a16="http://schemas.microsoft.com/office/drawing/2014/main" val="81531978"/>
                  </a:ext>
                </a:extLst>
              </a:tr>
              <a:tr h="274320">
                <a:tc>
                  <a:txBody>
                    <a:bodyPr/>
                    <a:lstStyle/>
                    <a:p>
                      <a:pPr algn="l" fontAlgn="b"/>
                      <a:r>
                        <a:rPr lang="en-US" sz="1000" u="none" strike="noStrike">
                          <a:solidFill>
                            <a:schemeClr val="tx1"/>
                          </a:solidFill>
                          <a:effectLst/>
                          <a:latin typeface="+mn-lt"/>
                        </a:rPr>
                        <a:t>Month 2</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$9 </a:t>
                      </a:r>
                      <a:endParaRPr lang="en-US" sz="1000" b="0"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11.11</a:t>
                      </a:r>
                      <a:endParaRPr lang="en-US" sz="1000" b="0"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$10.5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9.52</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$9.5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10.53</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extLst>
                  <a:ext uri="{0D108BD9-81ED-4DB2-BD59-A6C34878D82A}">
                    <a16:rowId xmlns:a16="http://schemas.microsoft.com/office/drawing/2014/main" val="2012918862"/>
                  </a:ext>
                </a:extLst>
              </a:tr>
              <a:tr h="274320">
                <a:tc>
                  <a:txBody>
                    <a:bodyPr/>
                    <a:lstStyle/>
                    <a:p>
                      <a:pPr algn="l" fontAlgn="b"/>
                      <a:r>
                        <a:rPr lang="en-US" sz="1000" u="none" strike="noStrike" dirty="0">
                          <a:solidFill>
                            <a:schemeClr val="tx1"/>
                          </a:solidFill>
                          <a:effectLst/>
                          <a:latin typeface="+mn-lt"/>
                        </a:rPr>
                        <a:t>Month 3</a:t>
                      </a:r>
                      <a:endParaRPr lang="en-US" sz="1000" b="0"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$8 </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12.50</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$11.0 </a:t>
                      </a:r>
                      <a:endParaRPr lang="en-US" sz="1000" b="0" i="0" u="none" strike="noStrike">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9.09</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$9.0 </a:t>
                      </a:r>
                      <a:endParaRPr lang="en-US" sz="1000" b="0" i="0" u="none" strike="noStrike">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11.11</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extLst>
                  <a:ext uri="{0D108BD9-81ED-4DB2-BD59-A6C34878D82A}">
                    <a16:rowId xmlns:a16="http://schemas.microsoft.com/office/drawing/2014/main" val="498409238"/>
                  </a:ext>
                </a:extLst>
              </a:tr>
              <a:tr h="274320">
                <a:tc>
                  <a:txBody>
                    <a:bodyPr/>
                    <a:lstStyle/>
                    <a:p>
                      <a:pPr algn="l" fontAlgn="b"/>
                      <a:r>
                        <a:rPr lang="en-US" sz="1000" u="none" strike="noStrike" dirty="0">
                          <a:solidFill>
                            <a:schemeClr val="tx1"/>
                          </a:solidFill>
                          <a:effectLst/>
                          <a:latin typeface="+mn-lt"/>
                        </a:rPr>
                        <a:t>Month 4</a:t>
                      </a:r>
                      <a:endParaRPr lang="en-US" sz="1000" b="0"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$11 </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9.09</a:t>
                      </a:r>
                      <a:endParaRPr lang="en-US" sz="1000" b="0"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$11.5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8.70</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$8.0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12.50</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extLst>
                  <a:ext uri="{0D108BD9-81ED-4DB2-BD59-A6C34878D82A}">
                    <a16:rowId xmlns:a16="http://schemas.microsoft.com/office/drawing/2014/main" val="855333894"/>
                  </a:ext>
                </a:extLst>
              </a:tr>
              <a:tr h="274320">
                <a:tc>
                  <a:txBody>
                    <a:bodyPr/>
                    <a:lstStyle/>
                    <a:p>
                      <a:pPr algn="l" fontAlgn="b"/>
                      <a:r>
                        <a:rPr lang="en-US" sz="1000" u="none" strike="noStrike" dirty="0">
                          <a:solidFill>
                            <a:schemeClr val="tx1"/>
                          </a:solidFill>
                          <a:effectLst/>
                          <a:latin typeface="+mn-lt"/>
                        </a:rPr>
                        <a:t>Month 5</a:t>
                      </a:r>
                      <a:endParaRPr lang="en-US" sz="1000" b="0"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$13 </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7.69</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$12.0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8.33</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$8.0 </a:t>
                      </a:r>
                      <a:endParaRPr lang="en-US" sz="1000" b="0" i="0" u="none" strike="noStrike">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12.50</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extLst>
                  <a:ext uri="{0D108BD9-81ED-4DB2-BD59-A6C34878D82A}">
                    <a16:rowId xmlns:a16="http://schemas.microsoft.com/office/drawing/2014/main" val="906642035"/>
                  </a:ext>
                </a:extLst>
              </a:tr>
              <a:tr h="274320">
                <a:tc>
                  <a:txBody>
                    <a:bodyPr/>
                    <a:lstStyle/>
                    <a:p>
                      <a:pPr algn="l" fontAlgn="b"/>
                      <a:r>
                        <a:rPr lang="en-US" sz="1000" u="none" strike="noStrike" dirty="0">
                          <a:solidFill>
                            <a:schemeClr val="tx1"/>
                          </a:solidFill>
                          <a:effectLst/>
                          <a:latin typeface="+mn-lt"/>
                        </a:rPr>
                        <a:t>Month 6</a:t>
                      </a:r>
                      <a:endParaRPr lang="en-US" sz="1000" b="0"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$15 </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6.67</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$12.5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8.00</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$7.5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13.33</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extLst>
                  <a:ext uri="{0D108BD9-81ED-4DB2-BD59-A6C34878D82A}">
                    <a16:rowId xmlns:a16="http://schemas.microsoft.com/office/drawing/2014/main" val="2277307891"/>
                  </a:ext>
                </a:extLst>
              </a:tr>
              <a:tr h="274320">
                <a:tc>
                  <a:txBody>
                    <a:bodyPr/>
                    <a:lstStyle/>
                    <a:p>
                      <a:pPr algn="l" fontAlgn="b"/>
                      <a:r>
                        <a:rPr lang="en-US" sz="1000" u="none" strike="noStrike">
                          <a:solidFill>
                            <a:schemeClr val="tx1"/>
                          </a:solidFill>
                          <a:effectLst/>
                          <a:latin typeface="+mn-lt"/>
                        </a:rPr>
                        <a:t>Month 7 </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$17 </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5.88</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$13.0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7.69</a:t>
                      </a:r>
                      <a:endParaRPr lang="en-US" sz="1000" b="0"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$7.3 </a:t>
                      </a:r>
                      <a:endParaRPr lang="en-US" sz="1000" b="0" i="0" u="none" strike="noStrike">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13.79</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extLst>
                  <a:ext uri="{0D108BD9-81ED-4DB2-BD59-A6C34878D82A}">
                    <a16:rowId xmlns:a16="http://schemas.microsoft.com/office/drawing/2014/main" val="2275683415"/>
                  </a:ext>
                </a:extLst>
              </a:tr>
              <a:tr h="274320">
                <a:tc>
                  <a:txBody>
                    <a:bodyPr/>
                    <a:lstStyle/>
                    <a:p>
                      <a:pPr algn="l" fontAlgn="b"/>
                      <a:r>
                        <a:rPr lang="en-US" sz="1000" u="none" strike="noStrike">
                          <a:solidFill>
                            <a:schemeClr val="tx1"/>
                          </a:solidFill>
                          <a:effectLst/>
                          <a:latin typeface="+mn-lt"/>
                        </a:rPr>
                        <a:t>Month 8</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$9 </a:t>
                      </a:r>
                      <a:endParaRPr lang="en-US" sz="1000" b="0"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11.11</a:t>
                      </a:r>
                      <a:endParaRPr lang="en-US" sz="1000" b="0"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$14.0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7.14</a:t>
                      </a:r>
                      <a:endParaRPr lang="en-US" sz="1000" b="0"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$7.0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14.29</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extLst>
                  <a:ext uri="{0D108BD9-81ED-4DB2-BD59-A6C34878D82A}">
                    <a16:rowId xmlns:a16="http://schemas.microsoft.com/office/drawing/2014/main" val="3771117072"/>
                  </a:ext>
                </a:extLst>
              </a:tr>
              <a:tr h="274320">
                <a:tc>
                  <a:txBody>
                    <a:bodyPr/>
                    <a:lstStyle/>
                    <a:p>
                      <a:pPr algn="l" fontAlgn="b"/>
                      <a:r>
                        <a:rPr lang="en-US" sz="1000" u="none" strike="noStrike">
                          <a:solidFill>
                            <a:schemeClr val="tx1"/>
                          </a:solidFill>
                          <a:effectLst/>
                          <a:latin typeface="+mn-lt"/>
                        </a:rPr>
                        <a:t>Month 10</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$10 </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10.00</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$15.0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6.67</a:t>
                      </a:r>
                      <a:endParaRPr lang="en-US" sz="1000" b="0"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$6.5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15.38</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extLst>
                  <a:ext uri="{0D108BD9-81ED-4DB2-BD59-A6C34878D82A}">
                    <a16:rowId xmlns:a16="http://schemas.microsoft.com/office/drawing/2014/main" val="712020945"/>
                  </a:ext>
                </a:extLst>
              </a:tr>
              <a:tr h="274320">
                <a:tc>
                  <a:txBody>
                    <a:bodyPr/>
                    <a:lstStyle/>
                    <a:p>
                      <a:pPr algn="l" fontAlgn="b"/>
                      <a:r>
                        <a:rPr lang="en-US" sz="1000" u="none" strike="noStrike">
                          <a:solidFill>
                            <a:schemeClr val="tx1"/>
                          </a:solidFill>
                          <a:effectLst/>
                          <a:latin typeface="+mn-lt"/>
                        </a:rPr>
                        <a:t>Month 11</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$12 </a:t>
                      </a:r>
                      <a:endParaRPr lang="en-US" sz="1000" b="0" i="0" u="none" strike="noStrike">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8.33</a:t>
                      </a:r>
                      <a:endParaRPr lang="en-US" sz="1000" b="0" i="0" u="none" strike="noStrike">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a:solidFill>
                            <a:schemeClr val="tx1"/>
                          </a:solidFill>
                          <a:effectLst/>
                          <a:latin typeface="+mn-lt"/>
                        </a:rPr>
                        <a:t>$15.5 </a:t>
                      </a:r>
                      <a:endParaRPr lang="en-US" sz="1000" b="0" i="0" u="none" strike="noStrike">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6.45</a:t>
                      </a:r>
                      <a:endParaRPr lang="en-US" sz="1000" b="0"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$6.3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16.00</a:t>
                      </a:r>
                      <a:endParaRPr lang="en-US" sz="1000" b="0"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extLst>
                  <a:ext uri="{0D108BD9-81ED-4DB2-BD59-A6C34878D82A}">
                    <a16:rowId xmlns:a16="http://schemas.microsoft.com/office/drawing/2014/main" val="2941922865"/>
                  </a:ext>
                </a:extLst>
              </a:tr>
              <a:tr h="274320">
                <a:tc>
                  <a:txBody>
                    <a:bodyPr/>
                    <a:lstStyle/>
                    <a:p>
                      <a:pPr algn="l" fontAlgn="b"/>
                      <a:r>
                        <a:rPr lang="en-US" sz="1000" u="none" strike="noStrike" dirty="0">
                          <a:solidFill>
                            <a:schemeClr val="tx1"/>
                          </a:solidFill>
                          <a:effectLst/>
                          <a:latin typeface="+mn-lt"/>
                        </a:rPr>
                        <a:t>Month 12</a:t>
                      </a:r>
                      <a:endParaRPr lang="en-US" sz="1000" b="0"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$10 </a:t>
                      </a:r>
                      <a:endParaRPr lang="en-US" sz="1000" b="0"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10.00</a:t>
                      </a:r>
                      <a:endParaRPr lang="en-US" sz="1000" b="0"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$16.0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6.25</a:t>
                      </a:r>
                      <a:endParaRPr lang="en-US" sz="1000" b="0"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$6.0 </a:t>
                      </a:r>
                      <a:endParaRPr lang="en-US" sz="1000" b="0"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chemeClr val="tx1"/>
                          </a:solidFill>
                          <a:effectLst/>
                          <a:latin typeface="+mn-lt"/>
                        </a:rPr>
                        <a:t>16.67</a:t>
                      </a:r>
                      <a:endParaRPr lang="en-US" sz="1000" b="0"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4637898"/>
                  </a:ext>
                </a:extLst>
              </a:tr>
              <a:tr h="274320">
                <a:tc>
                  <a:txBody>
                    <a:bodyPr/>
                    <a:lstStyle/>
                    <a:p>
                      <a:pPr algn="l" fontAlgn="b"/>
                      <a:r>
                        <a:rPr lang="en-US" sz="1000" b="1" u="none" strike="noStrike" dirty="0">
                          <a:solidFill>
                            <a:schemeClr val="accent1"/>
                          </a:solidFill>
                          <a:effectLst/>
                          <a:latin typeface="+mn-lt"/>
                        </a:rPr>
                        <a:t>Total Shares Purchased</a:t>
                      </a:r>
                      <a:endParaRPr lang="en-US" sz="1000" b="1" i="0" u="none" strike="noStrike" dirty="0">
                        <a:solidFill>
                          <a:schemeClr val="accent1"/>
                        </a:solidFill>
                        <a:effectLst/>
                        <a:latin typeface="+mn-lt"/>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b="1" u="none" strike="noStrike" dirty="0">
                          <a:solidFill>
                            <a:schemeClr val="accent1"/>
                          </a:solidFill>
                          <a:effectLst/>
                          <a:latin typeface="+mn-lt"/>
                        </a:rPr>
                        <a:t> </a:t>
                      </a:r>
                      <a:endParaRPr lang="en-US" sz="1000" b="1" i="0" u="none" strike="noStrike" dirty="0">
                        <a:solidFill>
                          <a:schemeClr val="accent1"/>
                        </a:solidFill>
                        <a:effectLst/>
                        <a:latin typeface="+mn-lt"/>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b="1" u="none" strike="noStrike">
                          <a:solidFill>
                            <a:schemeClr val="accent1"/>
                          </a:solidFill>
                          <a:effectLst/>
                          <a:latin typeface="+mn-lt"/>
                        </a:rPr>
                        <a:t>102.39</a:t>
                      </a:r>
                      <a:endParaRPr lang="en-US" sz="1000" b="1" i="0" u="none" strike="noStrike">
                        <a:solidFill>
                          <a:schemeClr val="accent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b="1" u="none" strike="noStrike" dirty="0">
                          <a:solidFill>
                            <a:schemeClr val="accent1"/>
                          </a:solidFill>
                          <a:effectLst/>
                          <a:latin typeface="+mn-lt"/>
                        </a:rPr>
                        <a:t> </a:t>
                      </a:r>
                      <a:endParaRPr lang="en-US" sz="1000" b="1" i="0" u="none" strike="noStrike" dirty="0">
                        <a:solidFill>
                          <a:schemeClr val="accent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b="1" u="none" strike="noStrike" dirty="0">
                          <a:solidFill>
                            <a:schemeClr val="accent1"/>
                          </a:solidFill>
                          <a:effectLst/>
                          <a:latin typeface="+mn-lt"/>
                        </a:rPr>
                        <a:t>87.85</a:t>
                      </a:r>
                      <a:endParaRPr lang="en-US" sz="1000" b="1" i="0" u="none" strike="noStrike" dirty="0">
                        <a:solidFill>
                          <a:schemeClr val="accent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b="1" u="none" strike="noStrike" dirty="0">
                          <a:solidFill>
                            <a:schemeClr val="accent1"/>
                          </a:solidFill>
                          <a:effectLst/>
                          <a:latin typeface="+mn-lt"/>
                        </a:rPr>
                        <a:t> </a:t>
                      </a:r>
                      <a:endParaRPr lang="en-US" sz="1000" b="1" i="0" u="none" strike="noStrike" dirty="0">
                        <a:solidFill>
                          <a:schemeClr val="accent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tc>
                  <a:txBody>
                    <a:bodyPr/>
                    <a:lstStyle/>
                    <a:p>
                      <a:pPr algn="ctr" fontAlgn="b"/>
                      <a:r>
                        <a:rPr lang="en-US" sz="1000" b="1" u="none" strike="noStrike" dirty="0">
                          <a:solidFill>
                            <a:schemeClr val="accent1"/>
                          </a:solidFill>
                          <a:effectLst/>
                          <a:latin typeface="+mn-lt"/>
                        </a:rPr>
                        <a:t>146.10</a:t>
                      </a:r>
                      <a:endParaRPr lang="en-US" sz="1000" b="1" i="0" u="none" strike="noStrike" dirty="0">
                        <a:solidFill>
                          <a:schemeClr val="accent1"/>
                        </a:solidFill>
                        <a:effectLst/>
                        <a:latin typeface="+mn-lt"/>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rgbClr val="E4ECED"/>
                      </a:solidFill>
                      <a:prstDash val="solid"/>
                      <a:round/>
                      <a:headEnd type="none" w="med" len="med"/>
                      <a:tailEnd type="none" w="med" len="med"/>
                    </a:lnB>
                    <a:solidFill>
                      <a:schemeClr val="bg1"/>
                    </a:solidFill>
                  </a:tcPr>
                </a:tc>
                <a:extLst>
                  <a:ext uri="{0D108BD9-81ED-4DB2-BD59-A6C34878D82A}">
                    <a16:rowId xmlns:a16="http://schemas.microsoft.com/office/drawing/2014/main" val="3448229541"/>
                  </a:ext>
                </a:extLst>
              </a:tr>
              <a:tr h="274320">
                <a:tc>
                  <a:txBody>
                    <a:bodyPr/>
                    <a:lstStyle/>
                    <a:p>
                      <a:pPr algn="l" fontAlgn="b"/>
                      <a:r>
                        <a:rPr lang="en-US" sz="1000" b="1" u="none" strike="noStrike" dirty="0">
                          <a:solidFill>
                            <a:schemeClr val="tx1"/>
                          </a:solidFill>
                          <a:effectLst/>
                          <a:latin typeface="+mn-lt"/>
                        </a:rPr>
                        <a:t>Average Price</a:t>
                      </a:r>
                      <a:endParaRPr lang="en-US" sz="1000" b="1"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solidFill>
                      <a:schemeClr val="bg1"/>
                    </a:solidFill>
                  </a:tcPr>
                </a:tc>
                <a:tc>
                  <a:txBody>
                    <a:bodyPr/>
                    <a:lstStyle/>
                    <a:p>
                      <a:pPr algn="ctr" fontAlgn="b"/>
                      <a:r>
                        <a:rPr lang="en-US" sz="1000" b="1" u="none" strike="noStrike" dirty="0">
                          <a:solidFill>
                            <a:schemeClr val="tx1"/>
                          </a:solidFill>
                          <a:effectLst/>
                          <a:latin typeface="+mn-lt"/>
                        </a:rPr>
                        <a:t> </a:t>
                      </a:r>
                      <a:endParaRPr lang="en-US" sz="1000" b="1"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solidFill>
                      <a:schemeClr val="bg1"/>
                    </a:solidFill>
                  </a:tcPr>
                </a:tc>
                <a:tc>
                  <a:txBody>
                    <a:bodyPr/>
                    <a:lstStyle/>
                    <a:p>
                      <a:pPr algn="ctr" fontAlgn="b"/>
                      <a:r>
                        <a:rPr lang="en-US" sz="1000" b="1" u="none" strike="noStrike" dirty="0">
                          <a:solidFill>
                            <a:schemeClr val="tx1"/>
                          </a:solidFill>
                          <a:effectLst/>
                          <a:latin typeface="+mn-lt"/>
                        </a:rPr>
                        <a:t>$11.27</a:t>
                      </a:r>
                      <a:endParaRPr lang="en-US" sz="1000" b="1"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solidFill>
                      <a:schemeClr val="bg1"/>
                    </a:solidFill>
                  </a:tcPr>
                </a:tc>
                <a:tc>
                  <a:txBody>
                    <a:bodyPr/>
                    <a:lstStyle/>
                    <a:p>
                      <a:pPr algn="ctr" fontAlgn="b"/>
                      <a:r>
                        <a:rPr lang="en-US" sz="1000" b="1" u="none" strike="noStrike" dirty="0">
                          <a:solidFill>
                            <a:schemeClr val="tx1"/>
                          </a:solidFill>
                          <a:effectLst/>
                          <a:latin typeface="+mn-lt"/>
                        </a:rPr>
                        <a:t> </a:t>
                      </a:r>
                      <a:endParaRPr lang="en-US" sz="1000" b="1"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solidFill>
                      <a:schemeClr val="bg1"/>
                    </a:solidFill>
                  </a:tcPr>
                </a:tc>
                <a:tc>
                  <a:txBody>
                    <a:bodyPr/>
                    <a:lstStyle/>
                    <a:p>
                      <a:pPr algn="ctr" fontAlgn="b"/>
                      <a:r>
                        <a:rPr lang="en-US" sz="1000" b="1" u="none" strike="noStrike" dirty="0">
                          <a:solidFill>
                            <a:schemeClr val="tx1"/>
                          </a:solidFill>
                          <a:effectLst/>
                          <a:latin typeface="+mn-lt"/>
                        </a:rPr>
                        <a:t>$12.80 </a:t>
                      </a:r>
                      <a:endParaRPr lang="en-US" sz="1000" b="1" i="0" u="none" strike="noStrike" dirty="0">
                        <a:solidFill>
                          <a:schemeClr val="tx1"/>
                        </a:solidFill>
                        <a:effectLst/>
                        <a:latin typeface="+mn-lt"/>
                      </a:endParaRPr>
                    </a:p>
                  </a:txBody>
                  <a:tcPr marL="0" marR="0" marT="0" marB="0" anchor="ctr">
                    <a:lnR w="12700" cap="flat" cmpd="sng" algn="ctr">
                      <a:solidFill>
                        <a:srgbClr val="E4ECED"/>
                      </a:solidFill>
                      <a:prstDash val="solid"/>
                      <a:round/>
                      <a:headEnd type="none" w="med" len="med"/>
                      <a:tailEnd type="none" w="med" len="med"/>
                    </a:lnR>
                    <a:lnT w="12700" cap="flat" cmpd="sng" algn="ctr">
                      <a:solidFill>
                        <a:srgbClr val="E4ECED"/>
                      </a:solidFill>
                      <a:prstDash val="solid"/>
                      <a:round/>
                      <a:headEnd type="none" w="med" len="med"/>
                      <a:tailEnd type="none" w="med" len="med"/>
                    </a:lnT>
                    <a:solidFill>
                      <a:schemeClr val="bg1"/>
                    </a:solidFill>
                  </a:tcPr>
                </a:tc>
                <a:tc>
                  <a:txBody>
                    <a:bodyPr/>
                    <a:lstStyle/>
                    <a:p>
                      <a:pPr algn="ctr" fontAlgn="b"/>
                      <a:r>
                        <a:rPr lang="en-US" sz="1000" b="1" u="none" strike="noStrike" dirty="0">
                          <a:solidFill>
                            <a:schemeClr val="tx1"/>
                          </a:solidFill>
                          <a:effectLst/>
                          <a:latin typeface="+mn-lt"/>
                        </a:rPr>
                        <a:t> </a:t>
                      </a:r>
                      <a:endParaRPr lang="en-US" sz="1000" b="1" i="0" u="none" strike="noStrike" dirty="0">
                        <a:solidFill>
                          <a:schemeClr val="tx1"/>
                        </a:solidFill>
                        <a:effectLst/>
                        <a:latin typeface="+mn-lt"/>
                      </a:endParaRPr>
                    </a:p>
                  </a:txBody>
                  <a:tcPr marL="0" marR="0" marT="0" marB="0" anchor="ctr">
                    <a:lnL w="12700" cap="flat" cmpd="sng" algn="ctr">
                      <a:solidFill>
                        <a:srgbClr val="E4ECED"/>
                      </a:solidFill>
                      <a:prstDash val="solid"/>
                      <a:round/>
                      <a:headEnd type="none" w="med" len="med"/>
                      <a:tailEnd type="none" w="med" len="med"/>
                    </a:lnL>
                    <a:lnT w="12700" cap="flat" cmpd="sng" algn="ctr">
                      <a:solidFill>
                        <a:srgbClr val="E4ECED"/>
                      </a:solidFill>
                      <a:prstDash val="solid"/>
                      <a:round/>
                      <a:headEnd type="none" w="med" len="med"/>
                      <a:tailEnd type="none" w="med" len="med"/>
                    </a:lnT>
                    <a:solidFill>
                      <a:schemeClr val="bg1"/>
                    </a:solidFill>
                  </a:tcPr>
                </a:tc>
                <a:tc>
                  <a:txBody>
                    <a:bodyPr/>
                    <a:lstStyle/>
                    <a:p>
                      <a:pPr algn="ctr" fontAlgn="b"/>
                      <a:r>
                        <a:rPr lang="en-US" sz="1000" b="1" u="none" strike="noStrike" dirty="0">
                          <a:solidFill>
                            <a:schemeClr val="tx1"/>
                          </a:solidFill>
                          <a:effectLst/>
                          <a:latin typeface="+mn-lt"/>
                        </a:rPr>
                        <a:t>$7.70 </a:t>
                      </a:r>
                      <a:endParaRPr lang="en-US" sz="1000" b="1" i="0" u="none" strike="noStrike" dirty="0">
                        <a:solidFill>
                          <a:schemeClr val="tx1"/>
                        </a:solidFill>
                        <a:effectLst/>
                        <a:latin typeface="+mn-lt"/>
                      </a:endParaRPr>
                    </a:p>
                  </a:txBody>
                  <a:tcPr marL="0" marR="0" marT="0" marB="0" anchor="ctr">
                    <a:lnT w="12700" cap="flat" cmpd="sng" algn="ctr">
                      <a:solidFill>
                        <a:srgbClr val="E4ECED"/>
                      </a:solidFill>
                      <a:prstDash val="solid"/>
                      <a:round/>
                      <a:headEnd type="none" w="med" len="med"/>
                      <a:tailEnd type="none" w="med" len="med"/>
                    </a:lnT>
                    <a:solidFill>
                      <a:schemeClr val="bg1"/>
                    </a:solidFill>
                  </a:tcPr>
                </a:tc>
                <a:extLst>
                  <a:ext uri="{0D108BD9-81ED-4DB2-BD59-A6C34878D82A}">
                    <a16:rowId xmlns:a16="http://schemas.microsoft.com/office/drawing/2014/main" val="3908435117"/>
                  </a:ext>
                </a:extLst>
              </a:tr>
            </a:tbl>
          </a:graphicData>
        </a:graphic>
      </p:graphicFrame>
    </p:spTree>
    <p:extLst>
      <p:ext uri="{BB962C8B-B14F-4D97-AF65-F5344CB8AC3E}">
        <p14:creationId xmlns:p14="http://schemas.microsoft.com/office/powerpoint/2010/main" val="3318677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DC0785-325F-3575-2DFC-386C8AF7E367}"/>
              </a:ext>
            </a:extLst>
          </p:cNvPr>
          <p:cNvSpPr>
            <a:spLocks noGrp="1"/>
          </p:cNvSpPr>
          <p:nvPr>
            <p:ph type="sldNum" sz="quarter" idx="10"/>
          </p:nvPr>
        </p:nvSpPr>
        <p:spPr/>
        <p:txBody>
          <a:bodyPr/>
          <a:lstStyle/>
          <a:p>
            <a:fld id="{2FB8B14C-A9A1-D542-AE12-5966728CB092}" type="slidenum">
              <a:rPr lang="en-US" smtClean="0"/>
              <a:pPr/>
              <a:t>16</a:t>
            </a:fld>
            <a:endParaRPr lang="en-US" dirty="0"/>
          </a:p>
        </p:txBody>
      </p:sp>
      <p:sp>
        <p:nvSpPr>
          <p:cNvPr id="5" name="Title 4">
            <a:extLst>
              <a:ext uri="{FF2B5EF4-FFF2-40B4-BE49-F238E27FC236}">
                <a16:creationId xmlns:a16="http://schemas.microsoft.com/office/drawing/2014/main" id="{582454FE-17C7-9EAC-67FB-094E04BC7FB3}"/>
              </a:ext>
            </a:extLst>
          </p:cNvPr>
          <p:cNvSpPr>
            <a:spLocks noGrp="1"/>
          </p:cNvSpPr>
          <p:nvPr>
            <p:ph type="title"/>
          </p:nvPr>
        </p:nvSpPr>
        <p:spPr/>
        <p:txBody>
          <a:bodyPr/>
          <a:lstStyle/>
          <a:p>
            <a:r>
              <a:rPr lang="en-US" dirty="0"/>
              <a:t>Sotera Health – Investment Options</a:t>
            </a:r>
          </a:p>
        </p:txBody>
      </p:sp>
      <p:pic>
        <p:nvPicPr>
          <p:cNvPr id="6" name="Picture 5">
            <a:extLst>
              <a:ext uri="{FF2B5EF4-FFF2-40B4-BE49-F238E27FC236}">
                <a16:creationId xmlns:a16="http://schemas.microsoft.com/office/drawing/2014/main" id="{E49F9D44-2548-3259-281C-89395AC7555B}"/>
              </a:ext>
            </a:extLst>
          </p:cNvPr>
          <p:cNvPicPr>
            <a:picLocks noChangeAspect="1"/>
          </p:cNvPicPr>
          <p:nvPr/>
        </p:nvPicPr>
        <p:blipFill>
          <a:blip r:embed="rId2"/>
          <a:stretch>
            <a:fillRect/>
          </a:stretch>
        </p:blipFill>
        <p:spPr>
          <a:xfrm>
            <a:off x="561252" y="1676882"/>
            <a:ext cx="4775599" cy="3379654"/>
          </a:xfrm>
          <a:prstGeom prst="rect">
            <a:avLst/>
          </a:prstGeom>
        </p:spPr>
      </p:pic>
      <p:pic>
        <p:nvPicPr>
          <p:cNvPr id="7" name="Picture 6">
            <a:extLst>
              <a:ext uri="{FF2B5EF4-FFF2-40B4-BE49-F238E27FC236}">
                <a16:creationId xmlns:a16="http://schemas.microsoft.com/office/drawing/2014/main" id="{A0FD505F-BC62-54E9-0A94-D08AEC97C539}"/>
              </a:ext>
            </a:extLst>
          </p:cNvPr>
          <p:cNvPicPr>
            <a:picLocks noChangeAspect="1"/>
          </p:cNvPicPr>
          <p:nvPr/>
        </p:nvPicPr>
        <p:blipFill>
          <a:blip r:embed="rId3"/>
          <a:stretch>
            <a:fillRect/>
          </a:stretch>
        </p:blipFill>
        <p:spPr>
          <a:xfrm>
            <a:off x="561252" y="5545072"/>
            <a:ext cx="5043745" cy="1795795"/>
          </a:xfrm>
          <a:prstGeom prst="rect">
            <a:avLst/>
          </a:prstGeom>
        </p:spPr>
      </p:pic>
    </p:spTree>
    <p:extLst>
      <p:ext uri="{BB962C8B-B14F-4D97-AF65-F5344CB8AC3E}">
        <p14:creationId xmlns:p14="http://schemas.microsoft.com/office/powerpoint/2010/main" val="580775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4A87EBE-603E-27D7-C848-3A3BD1531F73}"/>
              </a:ext>
            </a:extLst>
          </p:cNvPr>
          <p:cNvSpPr>
            <a:spLocks noGrp="1"/>
          </p:cNvSpPr>
          <p:nvPr>
            <p:ph type="body" sz="quarter" idx="13"/>
          </p:nvPr>
        </p:nvSpPr>
        <p:spPr/>
        <p:txBody>
          <a:bodyPr/>
          <a:lstStyle/>
          <a:p>
            <a:pPr marL="0" marR="0">
              <a:spcBef>
                <a:spcPts val="0"/>
              </a:spcBef>
              <a:spcAft>
                <a:spcPts val="0"/>
              </a:spcAft>
            </a:pPr>
            <a:r>
              <a:rPr lang="en-US" dirty="0"/>
              <a:t>Source: Morningstar Direct, </a:t>
            </a:r>
            <a:r>
              <a:rPr lang="en-US" dirty="0" err="1"/>
              <a:t>Dalbers</a:t>
            </a:r>
            <a:r>
              <a:rPr lang="en-US" dirty="0"/>
              <a:t> Inc. Past performance is not indicative of future results. For illustrative purposes only. Indices used are as follows: REITs: FTSE </a:t>
            </a:r>
            <a:r>
              <a:rPr lang="en-US" dirty="0" err="1"/>
              <a:t>Nareit</a:t>
            </a:r>
            <a:r>
              <a:rPr lang="en-US" dirty="0"/>
              <a:t> Equity REITs TR USD, Small cap: Russell 2000, EM Equity: MSCI EM NR,  DM Equity: MSCI EAFE NR, Commodity: Bloomberg Commodity TR, High Yield: Bloomberg Global High Yield TR, Bonds: Bloomberg Barclays U.S. Aggregate Bond TR, Cash: Bloomberg Barclays 1-3m Treasury, Inflation: US BLS CPI All Urban SA 1982-1984. 60/40: A balanced portfolio with 60% invested in S&amp;P 500 Index and 40% invested in high-quality U.S. fixed income, represented by the Bloomberg Barclays U.S. Aggregate Bond TR. Average asset allocation investor return is based on an analysis by </a:t>
            </a:r>
            <a:r>
              <a:rPr lang="en-US" dirty="0" err="1"/>
              <a:t>Dalbar</a:t>
            </a:r>
            <a:r>
              <a:rPr lang="en-US" dirty="0"/>
              <a:t> Inc., which utilizes the net of aggregate mutual fund sales, redemptions and exchanges each month as a measure of investor behavior and represents a 20-year period ending December 31, 2019. All other returns are annualized (and total return where applicable) and represent the 20-year period ending 12/31/22. </a:t>
            </a:r>
          </a:p>
        </p:txBody>
      </p:sp>
      <p:sp>
        <p:nvSpPr>
          <p:cNvPr id="8" name="Text Placeholder 7">
            <a:extLst>
              <a:ext uri="{FF2B5EF4-FFF2-40B4-BE49-F238E27FC236}">
                <a16:creationId xmlns:a16="http://schemas.microsoft.com/office/drawing/2014/main" id="{63DC2B74-F47A-14F8-D50C-B0ECA590A90F}"/>
              </a:ext>
            </a:extLst>
          </p:cNvPr>
          <p:cNvSpPr>
            <a:spLocks noGrp="1"/>
          </p:cNvSpPr>
          <p:nvPr>
            <p:ph type="body" sz="quarter" idx="15"/>
          </p:nvPr>
        </p:nvSpPr>
        <p:spPr/>
        <p:txBody>
          <a:bodyPr/>
          <a:lstStyle/>
          <a:p>
            <a:r>
              <a:rPr lang="en-US" dirty="0"/>
              <a:t>20-year annualized returns by asset class (2002-2022)</a:t>
            </a:r>
          </a:p>
        </p:txBody>
      </p:sp>
      <p:sp>
        <p:nvSpPr>
          <p:cNvPr id="4" name="Title 3">
            <a:extLst>
              <a:ext uri="{FF2B5EF4-FFF2-40B4-BE49-F238E27FC236}">
                <a16:creationId xmlns:a16="http://schemas.microsoft.com/office/drawing/2014/main" id="{E073D19A-BF75-4576-9E6D-E0E1B9F2FCE7}"/>
              </a:ext>
            </a:extLst>
          </p:cNvPr>
          <p:cNvSpPr>
            <a:spLocks noGrp="1"/>
          </p:cNvSpPr>
          <p:nvPr>
            <p:ph type="title"/>
          </p:nvPr>
        </p:nvSpPr>
        <p:spPr/>
        <p:txBody>
          <a:bodyPr/>
          <a:lstStyle/>
          <a:p>
            <a:r>
              <a:rPr lang="en-US" dirty="0"/>
              <a:t>Diversification and the average investor</a:t>
            </a:r>
          </a:p>
        </p:txBody>
      </p:sp>
      <p:sp>
        <p:nvSpPr>
          <p:cNvPr id="15" name="Slide Number Placeholder 2">
            <a:extLst>
              <a:ext uri="{FF2B5EF4-FFF2-40B4-BE49-F238E27FC236}">
                <a16:creationId xmlns:a16="http://schemas.microsoft.com/office/drawing/2014/main" id="{22857953-1A1D-4965-A44B-3D5A1A1BA138}"/>
              </a:ext>
            </a:extLst>
          </p:cNvPr>
          <p:cNvSpPr txBox="1">
            <a:spLocks/>
          </p:cNvSpPr>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FB8B14C-A9A1-D542-AE12-5966728CB092}" type="slidenum">
              <a:rPr kumimoji="0" lang="en-US" sz="8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0" y="0"/>
            <a:ext cx="0" cy="0"/>
          </a:xfrm>
          <a:prstGeom prst="rect">
            <a:avLst/>
          </a:prstGeom>
        </p:spPr>
        <p:txBody>
          <a:bodyPr rtlCol="0" anchor="t">
            <a:noAutofit/>
          </a:bodyPr>
          <a:lstStyle/>
          <a:p>
            <a:pPr algn="l"/>
            <a:endParaRPr lang="en-US" sz="1100"/>
          </a:p>
          <a:p>
            <a:r>
              <a:rPr lang="en-US" sz="100"/>
              <a:t>ADMASTER-STAMP!20210406-1588177-4760618</a:t>
            </a:r>
          </a:p>
        </p:txBody>
      </p:sp>
      <p:graphicFrame>
        <p:nvGraphicFramePr>
          <p:cNvPr id="9" name="Chart 8">
            <a:extLst>
              <a:ext uri="{FF2B5EF4-FFF2-40B4-BE49-F238E27FC236}">
                <a16:creationId xmlns:a16="http://schemas.microsoft.com/office/drawing/2014/main" id="{1A2C7DED-DC3E-ACBE-2791-9AA38EDF3E4B}"/>
              </a:ext>
            </a:extLst>
          </p:cNvPr>
          <p:cNvGraphicFramePr>
            <a:graphicFrameLocks/>
          </p:cNvGraphicFramePr>
          <p:nvPr>
            <p:extLst>
              <p:ext uri="{D42A27DB-BD31-4B8C-83A1-F6EECF244321}">
                <p14:modId xmlns:p14="http://schemas.microsoft.com/office/powerpoint/2010/main" val="2189319654"/>
              </p:ext>
            </p:extLst>
          </p:nvPr>
        </p:nvGraphicFramePr>
        <p:xfrm>
          <a:off x="457199" y="2504356"/>
          <a:ext cx="9121608" cy="39878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24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A3679CF2-52D0-4519-90E5-0F017BFF6BAA}"/>
              </a:ext>
            </a:extLst>
          </p:cNvPr>
          <p:cNvSpPr>
            <a:spLocks noGrp="1"/>
          </p:cNvSpPr>
          <p:nvPr>
            <p:ph type="sldNum" sz="quarter" idx="10"/>
          </p:nvPr>
        </p:nvSpPr>
        <p:spPr/>
        <p:txBody>
          <a:bodyPr/>
          <a:lstStyle/>
          <a:p>
            <a:fld id="{2FB8B14C-A9A1-D542-AE12-5966728CB092}" type="slidenum">
              <a:rPr lang="en-US" smtClean="0"/>
              <a:pPr/>
              <a:t>18</a:t>
            </a:fld>
            <a:endParaRPr lang="en-US" dirty="0"/>
          </a:p>
        </p:txBody>
      </p:sp>
      <p:sp>
        <p:nvSpPr>
          <p:cNvPr id="6" name="Content Placeholder 2">
            <a:extLst>
              <a:ext uri="{FF2B5EF4-FFF2-40B4-BE49-F238E27FC236}">
                <a16:creationId xmlns:a16="http://schemas.microsoft.com/office/drawing/2014/main" id="{A35B4C5A-3666-4BFD-9558-CB65FCDFFCDC}"/>
              </a:ext>
            </a:extLst>
          </p:cNvPr>
          <p:cNvSpPr>
            <a:spLocks noGrp="1"/>
          </p:cNvSpPr>
          <p:nvPr>
            <p:ph type="body" sz="quarter" idx="12"/>
          </p:nvPr>
        </p:nvSpPr>
        <p:spPr/>
        <p:txBody>
          <a:bodyPr/>
          <a:lstStyle/>
          <a:p>
            <a:r>
              <a:rPr lang="en-US" dirty="0">
                <a:solidFill>
                  <a:srgbClr val="00B5D1"/>
                </a:solidFill>
              </a:rPr>
              <a:t>Investors historically significantly underperform equity markets because…</a:t>
            </a:r>
            <a:br>
              <a:rPr lang="en-US" dirty="0">
                <a:solidFill>
                  <a:srgbClr val="00B5D1"/>
                </a:solidFill>
              </a:rPr>
            </a:br>
            <a:r>
              <a:rPr lang="en-US" dirty="0">
                <a:solidFill>
                  <a:srgbClr val="00B5D1"/>
                </a:solidFill>
              </a:rPr>
              <a:t>investors traditionally buy high and sell low</a:t>
            </a:r>
          </a:p>
          <a:p>
            <a:endParaRPr lang="en-US" dirty="0"/>
          </a:p>
          <a:p>
            <a:r>
              <a:rPr lang="en-US" dirty="0"/>
              <a:t>What has the greatest impact on investment results?</a:t>
            </a:r>
          </a:p>
        </p:txBody>
      </p:sp>
      <p:sp>
        <p:nvSpPr>
          <p:cNvPr id="3" name="Text Placeholder 2">
            <a:extLst>
              <a:ext uri="{FF2B5EF4-FFF2-40B4-BE49-F238E27FC236}">
                <a16:creationId xmlns:a16="http://schemas.microsoft.com/office/drawing/2014/main" id="{F29B6837-2384-4962-9249-6ED4CC6889E0}"/>
              </a:ext>
            </a:extLst>
          </p:cNvPr>
          <p:cNvSpPr>
            <a:spLocks noGrp="1"/>
          </p:cNvSpPr>
          <p:nvPr>
            <p:ph type="body" sz="quarter" idx="13"/>
          </p:nvPr>
        </p:nvSpPr>
        <p:spPr/>
        <p:txBody>
          <a:bodyPr/>
          <a:lstStyle/>
          <a:p>
            <a:r>
              <a:rPr lang="en-US" dirty="0"/>
              <a:t>Source: Total Financial Resource Group, Inc., ““Win by NOT Losing” Investment Strategies” 2022</a:t>
            </a:r>
          </a:p>
        </p:txBody>
      </p:sp>
      <p:sp>
        <p:nvSpPr>
          <p:cNvPr id="4" name="Title 3">
            <a:extLst>
              <a:ext uri="{FF2B5EF4-FFF2-40B4-BE49-F238E27FC236}">
                <a16:creationId xmlns:a16="http://schemas.microsoft.com/office/drawing/2014/main" id="{4E7296AA-C888-4592-BB28-11C9A600F21B}"/>
              </a:ext>
            </a:extLst>
          </p:cNvPr>
          <p:cNvSpPr>
            <a:spLocks noGrp="1"/>
          </p:cNvSpPr>
          <p:nvPr>
            <p:ph type="title"/>
          </p:nvPr>
        </p:nvSpPr>
        <p:spPr/>
        <p:txBody>
          <a:bodyPr/>
          <a:lstStyle/>
          <a:p>
            <a:r>
              <a:rPr lang="en-US" dirty="0"/>
              <a:t>Behavioral finance and financial markets</a:t>
            </a:r>
          </a:p>
        </p:txBody>
      </p:sp>
      <p:pic>
        <p:nvPicPr>
          <p:cNvPr id="5" name="Picture 4">
            <a:extLst>
              <a:ext uri="{FF2B5EF4-FFF2-40B4-BE49-F238E27FC236}">
                <a16:creationId xmlns:a16="http://schemas.microsoft.com/office/drawing/2014/main" id="{455DBC8C-0C4F-4147-96D7-1AFD6A46B3B2}"/>
              </a:ext>
            </a:extLst>
          </p:cNvPr>
          <p:cNvPicPr>
            <a:picLocks noChangeAspect="1"/>
          </p:cNvPicPr>
          <p:nvPr/>
        </p:nvPicPr>
        <p:blipFill rotWithShape="1">
          <a:blip r:embed="rId2"/>
          <a:srcRect l="1470" t="2090" r="1170" b="1368"/>
          <a:stretch/>
        </p:blipFill>
        <p:spPr>
          <a:xfrm>
            <a:off x="2233061" y="3445483"/>
            <a:ext cx="5736658" cy="3559175"/>
          </a:xfrm>
          <a:prstGeom prst="rect">
            <a:avLst/>
          </a:prstGeom>
        </p:spPr>
      </p:pic>
      <p:sp>
        <p:nvSpPr>
          <p:cNvPr id="12" name="TextBox 11">
            <a:extLst>
              <a:ext uri="{FF2B5EF4-FFF2-40B4-BE49-F238E27FC236}">
                <a16:creationId xmlns:a16="http://schemas.microsoft.com/office/drawing/2014/main" id="{17B0F912-75F9-A817-8E9E-33DF61C98B2D}"/>
              </a:ext>
            </a:extLst>
          </p:cNvPr>
          <p:cNvSpPr txBox="1"/>
          <p:nvPr/>
        </p:nvSpPr>
        <p:spPr>
          <a:xfrm>
            <a:off x="472825" y="6658622"/>
            <a:ext cx="412363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1314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73D849E1-AD16-2F23-D5AB-778644740C60}"/>
              </a:ext>
            </a:extLst>
          </p:cNvPr>
          <p:cNvSpPr/>
          <p:nvPr/>
        </p:nvSpPr>
        <p:spPr>
          <a:xfrm>
            <a:off x="145017" y="1584959"/>
            <a:ext cx="5795554" cy="5795554"/>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7F9C973-4D8A-0AC6-C4CA-32FAD5F2E434}"/>
              </a:ext>
            </a:extLst>
          </p:cNvPr>
          <p:cNvSpPr/>
          <p:nvPr/>
        </p:nvSpPr>
        <p:spPr>
          <a:xfrm>
            <a:off x="0" y="1584959"/>
            <a:ext cx="3042794" cy="5795554"/>
          </a:xfrm>
          <a:prstGeom prst="rect">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BD1127-B567-4084-BAC5-20776078ACDC}"/>
              </a:ext>
            </a:extLst>
          </p:cNvPr>
          <p:cNvSpPr>
            <a:spLocks noGrp="1"/>
          </p:cNvSpPr>
          <p:nvPr>
            <p:ph type="title"/>
          </p:nvPr>
        </p:nvSpPr>
        <p:spPr/>
        <p:txBody>
          <a:bodyPr/>
          <a:lstStyle/>
          <a:p>
            <a:r>
              <a:rPr lang="en-US" dirty="0"/>
              <a:t>Introductions </a:t>
            </a:r>
          </a:p>
        </p:txBody>
      </p:sp>
      <p:sp>
        <p:nvSpPr>
          <p:cNvPr id="4" name="Slide Number Placeholder 3">
            <a:extLst>
              <a:ext uri="{FF2B5EF4-FFF2-40B4-BE49-F238E27FC236}">
                <a16:creationId xmlns:a16="http://schemas.microsoft.com/office/drawing/2014/main" id="{F95A1A1E-5FA0-40C8-8C9F-A9FA1223D697}"/>
              </a:ext>
            </a:extLst>
          </p:cNvPr>
          <p:cNvSpPr>
            <a:spLocks noGrp="1"/>
          </p:cNvSpPr>
          <p:nvPr>
            <p:ph type="sldNum" sz="quarter" idx="10"/>
          </p:nvPr>
        </p:nvSpPr>
        <p:spPr/>
        <p:txBody>
          <a:bodyPr/>
          <a:lstStyle/>
          <a:p>
            <a:fld id="{2FB8B14C-A9A1-D542-AE12-5966728CB092}" type="slidenum">
              <a:rPr lang="en-US" smtClean="0"/>
              <a:pPr/>
              <a:t>1</a:t>
            </a:fld>
            <a:endParaRPr lang="en-US" dirty="0"/>
          </a:p>
        </p:txBody>
      </p:sp>
      <p:sp>
        <p:nvSpPr>
          <p:cNvPr id="8" name="TextBox 10">
            <a:extLst>
              <a:ext uri="{FF2B5EF4-FFF2-40B4-BE49-F238E27FC236}">
                <a16:creationId xmlns:a16="http://schemas.microsoft.com/office/drawing/2014/main" id="{A2BA3DDF-FBC1-96F1-6FE6-6E52CDE8034D}"/>
              </a:ext>
            </a:extLst>
          </p:cNvPr>
          <p:cNvSpPr txBox="1"/>
          <p:nvPr/>
        </p:nvSpPr>
        <p:spPr>
          <a:xfrm>
            <a:off x="3053204" y="3810531"/>
            <a:ext cx="2316739" cy="984885"/>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Aft>
                <a:spcPts val="600"/>
              </a:spcAft>
            </a:pPr>
            <a:r>
              <a:rPr lang="en-US" sz="1200" b="1" dirty="0">
                <a:solidFill>
                  <a:srgbClr val="00468B"/>
                </a:solidFill>
                <a:latin typeface="Arial" panose="020B0604020202020204" pitchFamily="34" charset="0"/>
                <a:cs typeface="Arial" panose="020B0604020202020204" pitchFamily="34" charset="0"/>
              </a:rPr>
              <a:t>Francis Enright, CFP</a:t>
            </a:r>
            <a:r>
              <a:rPr lang="en-US" sz="1200" b="1" baseline="30000" dirty="0">
                <a:effectLst/>
                <a:latin typeface="Arial" panose="020B0604020202020204" pitchFamily="34" charset="0"/>
                <a:ea typeface="Calibri" panose="020F0502020204030204" pitchFamily="34" charset="0"/>
                <a:cs typeface="Times New Roman" panose="02020603050405020304" pitchFamily="18" charset="0"/>
              </a:rPr>
              <a:t> ®</a:t>
            </a:r>
            <a:br>
              <a:rPr lang="en-US" sz="1200" b="1" baseline="30000" dirty="0">
                <a:effectLst/>
                <a:latin typeface="Arial" panose="020B0604020202020204" pitchFamily="34" charset="0"/>
                <a:ea typeface="Calibri" panose="020F0502020204030204" pitchFamily="34" charset="0"/>
                <a:cs typeface="Times New Roman" panose="02020603050405020304" pitchFamily="18" charset="0"/>
              </a:rPr>
            </a:br>
            <a:r>
              <a:rPr lang="en-US" sz="1200" dirty="0">
                <a:solidFill>
                  <a:srgbClr val="00468B"/>
                </a:solidFill>
                <a:latin typeface="Arial" panose="020B0604020202020204" pitchFamily="34" charset="0"/>
                <a:cs typeface="Arial" panose="020B0604020202020204" pitchFamily="34" charset="0"/>
              </a:rPr>
              <a:t>Managing Director</a:t>
            </a:r>
          </a:p>
          <a:p>
            <a:pPr lvl="0" defTabSz="914400">
              <a:spcAft>
                <a:spcPts val="600"/>
              </a:spcAft>
            </a:pPr>
            <a:r>
              <a:rPr lang="en-US" sz="900" dirty="0">
                <a:solidFill>
                  <a:srgbClr val="00468B"/>
                </a:solidFill>
                <a:latin typeface="Arial" panose="020B0604020202020204" pitchFamily="34" charset="0"/>
                <a:cs typeface="Arial" panose="020B0604020202020204" pitchFamily="34" charset="0"/>
              </a:rPr>
              <a:t>CERTIFIED FINANCIAL PLANNER™</a:t>
            </a:r>
          </a:p>
          <a:p>
            <a:pPr lvl="0" defTabSz="914400">
              <a:spcAft>
                <a:spcPts val="600"/>
              </a:spcAft>
            </a:pPr>
            <a:br>
              <a:rPr lang="en-US" sz="1050" b="1" dirty="0">
                <a:solidFill>
                  <a:srgbClr val="00468B"/>
                </a:solidFill>
                <a:latin typeface="Arial" panose="020B0604020202020204" pitchFamily="34" charset="0"/>
                <a:cs typeface="Arial" panose="020B0604020202020204" pitchFamily="34" charset="0"/>
              </a:rPr>
            </a:br>
            <a:r>
              <a:rPr lang="en-US" sz="1050" b="1" dirty="0">
                <a:solidFill>
                  <a:srgbClr val="00468B"/>
                </a:solidFill>
                <a:latin typeface="Arial" panose="020B0604020202020204" pitchFamily="34" charset="0"/>
                <a:cs typeface="Arial" panose="020B0604020202020204" pitchFamily="34" charset="0"/>
              </a:rPr>
              <a:t>Francis.Enright@mesirow.com</a:t>
            </a:r>
          </a:p>
        </p:txBody>
      </p:sp>
      <p:pic>
        <p:nvPicPr>
          <p:cNvPr id="35" name="Picture 34" descr="A person smiling for the camera  Description automatically generated with medium confidence">
            <a:extLst>
              <a:ext uri="{FF2B5EF4-FFF2-40B4-BE49-F238E27FC236}">
                <a16:creationId xmlns:a16="http://schemas.microsoft.com/office/drawing/2014/main" id="{647EF5EF-852D-A74C-70F5-463CF3C74C8B}"/>
              </a:ext>
            </a:extLst>
          </p:cNvPr>
          <p:cNvPicPr>
            <a:picLocks noChangeAspect="1"/>
          </p:cNvPicPr>
          <p:nvPr/>
        </p:nvPicPr>
        <p:blipFill>
          <a:blip r:embed="rId2"/>
          <a:stretch>
            <a:fillRect/>
          </a:stretch>
        </p:blipFill>
        <p:spPr>
          <a:xfrm>
            <a:off x="1013901" y="3265874"/>
            <a:ext cx="1852884" cy="1852884"/>
          </a:xfrm>
          <a:prstGeom prst="ellipse">
            <a:avLst/>
          </a:prstGeom>
        </p:spPr>
      </p:pic>
      <p:grpSp>
        <p:nvGrpSpPr>
          <p:cNvPr id="63" name="Group 62">
            <a:extLst>
              <a:ext uri="{FF2B5EF4-FFF2-40B4-BE49-F238E27FC236}">
                <a16:creationId xmlns:a16="http://schemas.microsoft.com/office/drawing/2014/main" id="{40B66B4D-FA09-5FFF-2AA0-DB975A153CE6}"/>
              </a:ext>
            </a:extLst>
          </p:cNvPr>
          <p:cNvGrpSpPr/>
          <p:nvPr/>
        </p:nvGrpSpPr>
        <p:grpSpPr>
          <a:xfrm>
            <a:off x="5359533" y="2419128"/>
            <a:ext cx="5941290" cy="3910709"/>
            <a:chOff x="4902333" y="2419128"/>
            <a:chExt cx="5941290" cy="3910709"/>
          </a:xfrm>
        </p:grpSpPr>
        <p:grpSp>
          <p:nvGrpSpPr>
            <p:cNvPr id="44" name="Group 43">
              <a:extLst>
                <a:ext uri="{FF2B5EF4-FFF2-40B4-BE49-F238E27FC236}">
                  <a16:creationId xmlns:a16="http://schemas.microsoft.com/office/drawing/2014/main" id="{D90A6BBE-E77C-F9E8-169B-F159E0DC8836}"/>
                </a:ext>
              </a:extLst>
            </p:cNvPr>
            <p:cNvGrpSpPr/>
            <p:nvPr/>
          </p:nvGrpSpPr>
          <p:grpSpPr>
            <a:xfrm>
              <a:off x="4902333" y="3690936"/>
              <a:ext cx="1272950" cy="1272950"/>
              <a:chOff x="4520059" y="3622172"/>
              <a:chExt cx="1410478" cy="1410478"/>
            </a:xfrm>
          </p:grpSpPr>
          <p:sp>
            <p:nvSpPr>
              <p:cNvPr id="42" name="Flowchart: Connector 41">
                <a:extLst>
                  <a:ext uri="{FF2B5EF4-FFF2-40B4-BE49-F238E27FC236}">
                    <a16:creationId xmlns:a16="http://schemas.microsoft.com/office/drawing/2014/main" id="{2849BA36-9A07-23F1-CD6E-50DEDEF816EF}"/>
                  </a:ext>
                </a:extLst>
              </p:cNvPr>
              <p:cNvSpPr/>
              <p:nvPr/>
            </p:nvSpPr>
            <p:spPr>
              <a:xfrm>
                <a:off x="4520059" y="3622172"/>
                <a:ext cx="1410478" cy="1410478"/>
              </a:xfrm>
              <a:prstGeom prst="flowChartConnector">
                <a:avLst/>
              </a:prstGeom>
              <a:solidFill>
                <a:schemeClr val="bg1"/>
              </a:solidFill>
              <a:ln w="25400" cap="rnd">
                <a:solidFill>
                  <a:srgbClr val="00B5D1"/>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1E325B1-C750-CF58-5BC6-8CA2D6D132E1}"/>
                  </a:ext>
                </a:extLst>
              </p:cNvPr>
              <p:cNvSpPr/>
              <p:nvPr/>
            </p:nvSpPr>
            <p:spPr>
              <a:xfrm>
                <a:off x="4613397" y="4011438"/>
                <a:ext cx="1223802" cy="584775"/>
              </a:xfrm>
              <a:prstGeom prst="rect">
                <a:avLst/>
              </a:prstGeom>
            </p:spPr>
            <p:txBody>
              <a:bodyPr wrap="square">
                <a:spAutoFit/>
              </a:bodyPr>
              <a:lstStyle/>
              <a:p>
                <a:pPr algn="ctr">
                  <a:spcBef>
                    <a:spcPts val="0"/>
                  </a:spcBef>
                  <a:spcAft>
                    <a:spcPts val="0"/>
                  </a:spcAft>
                </a:pPr>
                <a:r>
                  <a:rPr lang="en-US" sz="1600" kern="0" dirty="0">
                    <a:solidFill>
                      <a:srgbClr val="00B5D1"/>
                    </a:solidFill>
                    <a:latin typeface="Georgia" panose="02040502050405020303" pitchFamily="18" charset="0"/>
                  </a:rPr>
                  <a:t>Areas of expertise</a:t>
                </a:r>
              </a:p>
            </p:txBody>
          </p:sp>
        </p:grpSp>
        <p:sp>
          <p:nvSpPr>
            <p:cNvPr id="22" name="Rectangle 21">
              <a:extLst>
                <a:ext uri="{FF2B5EF4-FFF2-40B4-BE49-F238E27FC236}">
                  <a16:creationId xmlns:a16="http://schemas.microsoft.com/office/drawing/2014/main" id="{97442D8C-1427-34F4-A26F-A0CA77F3A9BF}"/>
                </a:ext>
              </a:extLst>
            </p:cNvPr>
            <p:cNvSpPr/>
            <p:nvPr/>
          </p:nvSpPr>
          <p:spPr>
            <a:xfrm>
              <a:off x="5762549" y="2419128"/>
              <a:ext cx="4760433" cy="307777"/>
            </a:xfrm>
            <a:prstGeom prst="rect">
              <a:avLst/>
            </a:prstGeom>
          </p:spPr>
          <p:txBody>
            <a:bodyPr wrap="square">
              <a:spAutoFit/>
            </a:bodyPr>
            <a:lstStyle/>
            <a:p>
              <a:pPr>
                <a:spcBef>
                  <a:spcPts val="0"/>
                </a:spcBef>
                <a:spcAft>
                  <a:spcPts val="0"/>
                </a:spcAft>
              </a:pPr>
              <a:r>
                <a:rPr lang="en-US" sz="1400" b="1" kern="0" dirty="0">
                  <a:solidFill>
                    <a:srgbClr val="00468B"/>
                  </a:solidFill>
                  <a:latin typeface="Arial" panose="020B0604020202020204" pitchFamily="34" charset="0"/>
                  <a:cs typeface="Arial" panose="020B0604020202020204" pitchFamily="34" charset="0"/>
                </a:rPr>
                <a:t>Retirement planning</a:t>
              </a:r>
            </a:p>
          </p:txBody>
        </p:sp>
        <p:sp>
          <p:nvSpPr>
            <p:cNvPr id="23" name="Rectangle 22">
              <a:extLst>
                <a:ext uri="{FF2B5EF4-FFF2-40B4-BE49-F238E27FC236}">
                  <a16:creationId xmlns:a16="http://schemas.microsoft.com/office/drawing/2014/main" id="{F519C392-2647-5B5F-123F-EA2EA9F07F10}"/>
                </a:ext>
              </a:extLst>
            </p:cNvPr>
            <p:cNvSpPr/>
            <p:nvPr/>
          </p:nvSpPr>
          <p:spPr>
            <a:xfrm>
              <a:off x="6432257" y="3139714"/>
              <a:ext cx="4411366" cy="307777"/>
            </a:xfrm>
            <a:prstGeom prst="rect">
              <a:avLst/>
            </a:prstGeom>
          </p:spPr>
          <p:txBody>
            <a:bodyPr wrap="square">
              <a:spAutoFit/>
            </a:bodyPr>
            <a:lstStyle/>
            <a:p>
              <a:pPr>
                <a:spcBef>
                  <a:spcPts val="0"/>
                </a:spcBef>
                <a:spcAft>
                  <a:spcPts val="0"/>
                </a:spcAft>
              </a:pPr>
              <a:r>
                <a:rPr lang="en-US" sz="1400" b="1" kern="0" dirty="0">
                  <a:solidFill>
                    <a:srgbClr val="00468B"/>
                  </a:solidFill>
                  <a:latin typeface="Arial" panose="020B0604020202020204" pitchFamily="34" charset="0"/>
                  <a:cs typeface="Arial" panose="020B0604020202020204" pitchFamily="34" charset="0"/>
                </a:rPr>
                <a:t>Education strategy and planning</a:t>
              </a:r>
            </a:p>
          </p:txBody>
        </p:sp>
        <p:sp>
          <p:nvSpPr>
            <p:cNvPr id="24" name="Rectangle 23">
              <a:extLst>
                <a:ext uri="{FF2B5EF4-FFF2-40B4-BE49-F238E27FC236}">
                  <a16:creationId xmlns:a16="http://schemas.microsoft.com/office/drawing/2014/main" id="{E13947BC-B63F-E867-335E-27EC6BEFC0AF}"/>
                </a:ext>
              </a:extLst>
            </p:cNvPr>
            <p:cNvSpPr/>
            <p:nvPr/>
          </p:nvSpPr>
          <p:spPr>
            <a:xfrm>
              <a:off x="6856626" y="4580886"/>
              <a:ext cx="3579279" cy="307777"/>
            </a:xfrm>
            <a:prstGeom prst="rect">
              <a:avLst/>
            </a:prstGeom>
          </p:spPr>
          <p:txBody>
            <a:bodyPr wrap="square">
              <a:spAutoFit/>
            </a:bodyPr>
            <a:lstStyle/>
            <a:p>
              <a:pPr>
                <a:spcBef>
                  <a:spcPts val="0"/>
                </a:spcBef>
                <a:spcAft>
                  <a:spcPts val="0"/>
                </a:spcAft>
              </a:pPr>
              <a:r>
                <a:rPr lang="en-US" sz="1400" b="1" kern="0" dirty="0">
                  <a:solidFill>
                    <a:srgbClr val="00468B"/>
                  </a:solidFill>
                  <a:latin typeface="Arial" panose="020B0604020202020204" pitchFamily="34" charset="0"/>
                  <a:cs typeface="Arial" panose="020B0604020202020204" pitchFamily="34" charset="0"/>
                </a:rPr>
                <a:t>Estate planning</a:t>
              </a:r>
            </a:p>
          </p:txBody>
        </p:sp>
        <p:sp>
          <p:nvSpPr>
            <p:cNvPr id="25" name="Rectangle 24">
              <a:extLst>
                <a:ext uri="{FF2B5EF4-FFF2-40B4-BE49-F238E27FC236}">
                  <a16:creationId xmlns:a16="http://schemas.microsoft.com/office/drawing/2014/main" id="{8243E8EC-4754-5907-8154-C9A150D7A7F3}"/>
                </a:ext>
              </a:extLst>
            </p:cNvPr>
            <p:cNvSpPr/>
            <p:nvPr/>
          </p:nvSpPr>
          <p:spPr>
            <a:xfrm>
              <a:off x="6432257" y="5301472"/>
              <a:ext cx="4102332" cy="307777"/>
            </a:xfrm>
            <a:prstGeom prst="rect">
              <a:avLst/>
            </a:prstGeom>
          </p:spPr>
          <p:txBody>
            <a:bodyPr wrap="square">
              <a:spAutoFit/>
            </a:bodyPr>
            <a:lstStyle/>
            <a:p>
              <a:pPr>
                <a:spcBef>
                  <a:spcPts val="0"/>
                </a:spcBef>
                <a:spcAft>
                  <a:spcPts val="0"/>
                </a:spcAft>
              </a:pPr>
              <a:r>
                <a:rPr lang="en-US" sz="1400" b="1" kern="0" dirty="0">
                  <a:solidFill>
                    <a:srgbClr val="00468B"/>
                  </a:solidFill>
                  <a:latin typeface="Arial" panose="020B0604020202020204" pitchFamily="34" charset="0"/>
                  <a:cs typeface="Arial" panose="020B0604020202020204" pitchFamily="34" charset="0"/>
                </a:rPr>
                <a:t>Medicare</a:t>
              </a:r>
            </a:p>
          </p:txBody>
        </p:sp>
        <p:sp>
          <p:nvSpPr>
            <p:cNvPr id="26" name="Rectangle 25">
              <a:extLst>
                <a:ext uri="{FF2B5EF4-FFF2-40B4-BE49-F238E27FC236}">
                  <a16:creationId xmlns:a16="http://schemas.microsoft.com/office/drawing/2014/main" id="{277EE8D5-5F58-0E12-2AF9-6AB4DA41FE8B}"/>
                </a:ext>
              </a:extLst>
            </p:cNvPr>
            <p:cNvSpPr/>
            <p:nvPr/>
          </p:nvSpPr>
          <p:spPr>
            <a:xfrm>
              <a:off x="5700202" y="6022060"/>
              <a:ext cx="4455983" cy="307777"/>
            </a:xfrm>
            <a:prstGeom prst="rect">
              <a:avLst/>
            </a:prstGeom>
          </p:spPr>
          <p:txBody>
            <a:bodyPr wrap="square">
              <a:spAutoFit/>
            </a:bodyPr>
            <a:lstStyle/>
            <a:p>
              <a:pPr>
                <a:spcBef>
                  <a:spcPts val="0"/>
                </a:spcBef>
                <a:spcAft>
                  <a:spcPts val="0"/>
                </a:spcAft>
              </a:pPr>
              <a:r>
                <a:rPr lang="en-US" sz="1400" b="1" kern="0" dirty="0">
                  <a:solidFill>
                    <a:srgbClr val="00468B"/>
                  </a:solidFill>
                  <a:latin typeface="Arial" panose="020B0604020202020204" pitchFamily="34" charset="0"/>
                  <a:cs typeface="Arial" panose="020B0604020202020204" pitchFamily="34" charset="0"/>
                </a:rPr>
                <a:t>Social Security</a:t>
              </a:r>
            </a:p>
          </p:txBody>
        </p:sp>
        <p:sp>
          <p:nvSpPr>
            <p:cNvPr id="33" name="Rectangle 32">
              <a:extLst>
                <a:ext uri="{FF2B5EF4-FFF2-40B4-BE49-F238E27FC236}">
                  <a16:creationId xmlns:a16="http://schemas.microsoft.com/office/drawing/2014/main" id="{BF3B5373-3DC2-0CAE-9815-28825ABD26B9}"/>
                </a:ext>
              </a:extLst>
            </p:cNvPr>
            <p:cNvSpPr/>
            <p:nvPr/>
          </p:nvSpPr>
          <p:spPr>
            <a:xfrm>
              <a:off x="6856626" y="3860300"/>
              <a:ext cx="2744574" cy="307777"/>
            </a:xfrm>
            <a:prstGeom prst="rect">
              <a:avLst/>
            </a:prstGeom>
          </p:spPr>
          <p:txBody>
            <a:bodyPr wrap="square">
              <a:spAutoFit/>
            </a:bodyPr>
            <a:lstStyle/>
            <a:p>
              <a:pPr>
                <a:spcBef>
                  <a:spcPts val="0"/>
                </a:spcBef>
                <a:spcAft>
                  <a:spcPts val="0"/>
                </a:spcAft>
              </a:pPr>
              <a:r>
                <a:rPr lang="en-US" sz="1400" b="1" kern="0" dirty="0">
                  <a:solidFill>
                    <a:srgbClr val="00468B"/>
                  </a:solidFill>
                  <a:latin typeface="Arial" panose="020B0604020202020204" pitchFamily="34" charset="0"/>
                  <a:cs typeface="Arial" panose="020B0604020202020204" pitchFamily="34" charset="0"/>
                </a:rPr>
                <a:t>Income protection</a:t>
              </a:r>
            </a:p>
          </p:txBody>
        </p:sp>
        <p:cxnSp>
          <p:nvCxnSpPr>
            <p:cNvPr id="46" name="Straight Connector 45">
              <a:extLst>
                <a:ext uri="{FF2B5EF4-FFF2-40B4-BE49-F238E27FC236}">
                  <a16:creationId xmlns:a16="http://schemas.microsoft.com/office/drawing/2014/main" id="{74E2BD2C-C778-9C30-7209-00F83E1E93D1}"/>
                </a:ext>
              </a:extLst>
            </p:cNvPr>
            <p:cNvCxnSpPr>
              <a:stCxn id="26" idx="1"/>
              <a:endCxn id="42" idx="4"/>
            </p:cNvCxnSpPr>
            <p:nvPr/>
          </p:nvCxnSpPr>
          <p:spPr>
            <a:xfrm flipH="1" flipV="1">
              <a:off x="5538808" y="4963886"/>
              <a:ext cx="161394" cy="1212063"/>
            </a:xfrm>
            <a:prstGeom prst="line">
              <a:avLst/>
            </a:prstGeom>
            <a:ln w="25400" cap="rnd">
              <a:solidFill>
                <a:srgbClr val="00B5D1"/>
              </a:soli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2BBD542-2BF7-0CA8-C9A2-F4D7CD0D16D4}"/>
                </a:ext>
              </a:extLst>
            </p:cNvPr>
            <p:cNvCxnSpPr>
              <a:cxnSpLocks/>
              <a:stCxn id="42" idx="0"/>
              <a:endCxn id="22" idx="1"/>
            </p:cNvCxnSpPr>
            <p:nvPr/>
          </p:nvCxnSpPr>
          <p:spPr>
            <a:xfrm flipV="1">
              <a:off x="5538808" y="2573017"/>
              <a:ext cx="223741" cy="1117919"/>
            </a:xfrm>
            <a:prstGeom prst="line">
              <a:avLst/>
            </a:prstGeom>
            <a:ln w="25400" cap="rnd">
              <a:solidFill>
                <a:srgbClr val="00B5D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504D601-E3F5-E194-677C-B70887F9E699}"/>
                </a:ext>
              </a:extLst>
            </p:cNvPr>
            <p:cNvCxnSpPr>
              <a:cxnSpLocks/>
              <a:stCxn id="42" idx="7"/>
              <a:endCxn id="23" idx="1"/>
            </p:cNvCxnSpPr>
            <p:nvPr/>
          </p:nvCxnSpPr>
          <p:spPr>
            <a:xfrm flipV="1">
              <a:off x="5988864" y="3293603"/>
              <a:ext cx="443393" cy="583752"/>
            </a:xfrm>
            <a:prstGeom prst="line">
              <a:avLst/>
            </a:prstGeom>
            <a:ln w="25400" cap="rnd">
              <a:solidFill>
                <a:srgbClr val="00B5D1"/>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DA60303-7BFA-C067-DDCE-5669F09E6B74}"/>
                </a:ext>
              </a:extLst>
            </p:cNvPr>
            <p:cNvCxnSpPr>
              <a:cxnSpLocks/>
              <a:endCxn id="25" idx="1"/>
            </p:cNvCxnSpPr>
            <p:nvPr/>
          </p:nvCxnSpPr>
          <p:spPr>
            <a:xfrm>
              <a:off x="5844533" y="4936226"/>
              <a:ext cx="587724" cy="519135"/>
            </a:xfrm>
            <a:prstGeom prst="line">
              <a:avLst/>
            </a:prstGeom>
            <a:ln w="25400" cap="rnd">
              <a:solidFill>
                <a:srgbClr val="00B5D1"/>
              </a:solidFill>
              <a:prstDash val="sysDot"/>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2147D84-7D16-3C12-1FE8-528DBECD789D}"/>
                </a:ext>
              </a:extLst>
            </p:cNvPr>
            <p:cNvCxnSpPr>
              <a:cxnSpLocks/>
              <a:endCxn id="33" idx="1"/>
            </p:cNvCxnSpPr>
            <p:nvPr/>
          </p:nvCxnSpPr>
          <p:spPr>
            <a:xfrm flipV="1">
              <a:off x="6175283" y="4014189"/>
              <a:ext cx="681343" cy="202196"/>
            </a:xfrm>
            <a:prstGeom prst="line">
              <a:avLst/>
            </a:prstGeom>
            <a:ln w="25400" cap="rnd">
              <a:solidFill>
                <a:srgbClr val="00B5D1"/>
              </a:soli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85451BF-A9D3-B4D0-C193-78F4B325EB8F}"/>
                </a:ext>
              </a:extLst>
            </p:cNvPr>
            <p:cNvCxnSpPr>
              <a:cxnSpLocks/>
              <a:endCxn id="24" idx="1"/>
            </p:cNvCxnSpPr>
            <p:nvPr/>
          </p:nvCxnSpPr>
          <p:spPr>
            <a:xfrm>
              <a:off x="6175283" y="4469882"/>
              <a:ext cx="681343" cy="264893"/>
            </a:xfrm>
            <a:prstGeom prst="line">
              <a:avLst/>
            </a:prstGeom>
            <a:ln w="25400" cap="rnd">
              <a:solidFill>
                <a:srgbClr val="00B5D1"/>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27" name="Picture 26">
            <a:extLst>
              <a:ext uri="{FF2B5EF4-FFF2-40B4-BE49-F238E27FC236}">
                <a16:creationId xmlns:a16="http://schemas.microsoft.com/office/drawing/2014/main" id="{A7E96BC5-F38E-489B-9EEE-4F678617844D}"/>
              </a:ext>
            </a:extLst>
          </p:cNvPr>
          <p:cNvPicPr>
            <a:picLocks noChangeAspect="1"/>
          </p:cNvPicPr>
          <p:nvPr/>
        </p:nvPicPr>
        <p:blipFill>
          <a:blip r:embed="rId3"/>
          <a:stretch>
            <a:fillRect/>
          </a:stretch>
        </p:blipFill>
        <p:spPr>
          <a:xfrm>
            <a:off x="3454509" y="5037174"/>
            <a:ext cx="977131" cy="984886"/>
          </a:xfrm>
          <a:prstGeom prst="rect">
            <a:avLst/>
          </a:prstGeom>
        </p:spPr>
      </p:pic>
    </p:spTree>
    <p:extLst>
      <p:ext uri="{BB962C8B-B14F-4D97-AF65-F5344CB8AC3E}">
        <p14:creationId xmlns:p14="http://schemas.microsoft.com/office/powerpoint/2010/main" val="391500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4C6C-AEAB-4E1B-B588-25D78323743B}"/>
              </a:ext>
            </a:extLst>
          </p:cNvPr>
          <p:cNvSpPr>
            <a:spLocks noGrp="1"/>
          </p:cNvSpPr>
          <p:nvPr>
            <p:ph type="title"/>
          </p:nvPr>
        </p:nvSpPr>
        <p:spPr/>
        <p:txBody>
          <a:bodyPr/>
          <a:lstStyle/>
          <a:p>
            <a:r>
              <a:rPr lang="en-US" dirty="0"/>
              <a:t>Changing habits is difficult</a:t>
            </a:r>
          </a:p>
        </p:txBody>
      </p:sp>
      <p:sp>
        <p:nvSpPr>
          <p:cNvPr id="3" name="Slide Number Placeholder 2">
            <a:extLst>
              <a:ext uri="{FF2B5EF4-FFF2-40B4-BE49-F238E27FC236}">
                <a16:creationId xmlns:a16="http://schemas.microsoft.com/office/drawing/2014/main" id="{B799E4EF-550C-4B9F-8D01-179A2431EE27}"/>
              </a:ext>
            </a:extLst>
          </p:cNvPr>
          <p:cNvSpPr>
            <a:spLocks noGrp="1"/>
          </p:cNvSpPr>
          <p:nvPr>
            <p:ph type="sldNum" sz="quarter" idx="10"/>
          </p:nvPr>
        </p:nvSpPr>
        <p:spPr/>
        <p:txBody>
          <a:bodyPr/>
          <a:lstStyle/>
          <a:p>
            <a:fld id="{2FB8B14C-A9A1-D542-AE12-5966728CB092}" type="slidenum">
              <a:rPr lang="en-US" smtClean="0"/>
              <a:pPr/>
              <a:t>19</a:t>
            </a:fld>
            <a:endParaRPr lang="en-US" dirty="0"/>
          </a:p>
        </p:txBody>
      </p:sp>
      <p:sp>
        <p:nvSpPr>
          <p:cNvPr id="4" name="Text Placeholder 3">
            <a:extLst>
              <a:ext uri="{FF2B5EF4-FFF2-40B4-BE49-F238E27FC236}">
                <a16:creationId xmlns:a16="http://schemas.microsoft.com/office/drawing/2014/main" id="{80E488CD-5C6F-4A27-9F61-C3373A22DB32}"/>
              </a:ext>
            </a:extLst>
          </p:cNvPr>
          <p:cNvSpPr>
            <a:spLocks noGrp="1"/>
          </p:cNvSpPr>
          <p:nvPr>
            <p:ph type="body" sz="quarter" idx="13"/>
          </p:nvPr>
        </p:nvSpPr>
        <p:spPr/>
        <p:txBody>
          <a:bodyPr/>
          <a:lstStyle/>
          <a:p>
            <a:r>
              <a:rPr lang="en-US" dirty="0"/>
              <a:t>Source: Ramsey Solutions 2016 Study. Past performance not indicative of future results.</a:t>
            </a:r>
          </a:p>
        </p:txBody>
      </p:sp>
      <p:grpSp>
        <p:nvGrpSpPr>
          <p:cNvPr id="20" name="Group 19">
            <a:extLst>
              <a:ext uri="{FF2B5EF4-FFF2-40B4-BE49-F238E27FC236}">
                <a16:creationId xmlns:a16="http://schemas.microsoft.com/office/drawing/2014/main" id="{6E843D20-6A61-4D3C-B68C-C25E71AFD49A}"/>
              </a:ext>
            </a:extLst>
          </p:cNvPr>
          <p:cNvGrpSpPr/>
          <p:nvPr/>
        </p:nvGrpSpPr>
        <p:grpSpPr>
          <a:xfrm>
            <a:off x="3967967" y="1907356"/>
            <a:ext cx="2287472" cy="2654172"/>
            <a:chOff x="3890755" y="1884206"/>
            <a:chExt cx="2287472" cy="2654172"/>
          </a:xfrm>
        </p:grpSpPr>
        <p:graphicFrame>
          <p:nvGraphicFramePr>
            <p:cNvPr id="5" name="Object 1">
              <a:extLst>
                <a:ext uri="{FF2B5EF4-FFF2-40B4-BE49-F238E27FC236}">
                  <a16:creationId xmlns:a16="http://schemas.microsoft.com/office/drawing/2014/main" id="{CDB3F0B1-6D20-4C96-8E7F-958E5604D685}"/>
                </a:ext>
              </a:extLst>
            </p:cNvPr>
            <p:cNvGraphicFramePr>
              <a:graphicFrameLocks noChangeAspect="1"/>
            </p:cNvGraphicFramePr>
            <p:nvPr/>
          </p:nvGraphicFramePr>
          <p:xfrm>
            <a:off x="3980858" y="1884206"/>
            <a:ext cx="2197369" cy="182412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174">
              <a:extLst>
                <a:ext uri="{FF2B5EF4-FFF2-40B4-BE49-F238E27FC236}">
                  <a16:creationId xmlns:a16="http://schemas.microsoft.com/office/drawing/2014/main" id="{161DD2CD-56D2-4E48-BB24-9FF7832DD5EA}"/>
                </a:ext>
              </a:extLst>
            </p:cNvPr>
            <p:cNvSpPr>
              <a:spLocks noChangeArrowheads="1"/>
            </p:cNvSpPr>
            <p:nvPr/>
          </p:nvSpPr>
          <p:spPr bwMode="auto">
            <a:xfrm>
              <a:off x="4655204" y="2380018"/>
              <a:ext cx="769669" cy="7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algn="ctr" eaLnBrk="0" fontAlgn="base" hangingPunct="0">
                <a:spcBef>
                  <a:spcPct val="0"/>
                </a:spcBef>
                <a:spcAft>
                  <a:spcPct val="0"/>
                </a:spcAft>
                <a:defRPr sz="900">
                  <a:solidFill>
                    <a:schemeClr val="tx1"/>
                  </a:solidFill>
                  <a:latin typeface="Arial" pitchFamily="34" charset="0"/>
                </a:defRPr>
              </a:lvl6pPr>
              <a:lvl7pPr marL="2971800" indent="-228600" algn="ctr" eaLnBrk="0" fontAlgn="base" hangingPunct="0">
                <a:spcBef>
                  <a:spcPct val="0"/>
                </a:spcBef>
                <a:spcAft>
                  <a:spcPct val="0"/>
                </a:spcAft>
                <a:defRPr sz="900">
                  <a:solidFill>
                    <a:schemeClr val="tx1"/>
                  </a:solidFill>
                  <a:latin typeface="Arial" pitchFamily="34" charset="0"/>
                </a:defRPr>
              </a:lvl7pPr>
              <a:lvl8pPr marL="3429000" indent="-228600" algn="ctr" eaLnBrk="0" fontAlgn="base" hangingPunct="0">
                <a:spcBef>
                  <a:spcPct val="0"/>
                </a:spcBef>
                <a:spcAft>
                  <a:spcPct val="0"/>
                </a:spcAft>
                <a:defRPr sz="900">
                  <a:solidFill>
                    <a:schemeClr val="tx1"/>
                  </a:solidFill>
                  <a:latin typeface="Arial" pitchFamily="34" charset="0"/>
                </a:defRPr>
              </a:lvl8pPr>
              <a:lvl9pPr marL="3886200" indent="-228600" algn="ctr" eaLnBrk="0" fontAlgn="base" hangingPunct="0">
                <a:spcBef>
                  <a:spcPct val="0"/>
                </a:spcBef>
                <a:spcAft>
                  <a:spcPct val="0"/>
                </a:spcAft>
                <a:defRPr sz="900">
                  <a:solidFill>
                    <a:schemeClr val="tx1"/>
                  </a:solidFill>
                  <a:latin typeface="Arial" pitchFamily="34" charset="0"/>
                </a:defRPr>
              </a:lvl9pPr>
            </a:lstStyle>
            <a:p>
              <a:pPr algn="ctr" eaLnBrk="1" hangingPunct="1"/>
              <a:r>
                <a:rPr lang="en-US" altLang="en-US" sz="2400" b="1" dirty="0">
                  <a:solidFill>
                    <a:schemeClr val="accent2"/>
                  </a:solidFill>
                  <a:latin typeface="Georgia" panose="02040502050405020303" pitchFamily="18" charset="0"/>
                  <a:cs typeface="Arial" panose="020B0604020202020204" pitchFamily="34" charset="0"/>
                </a:rPr>
                <a:t>100</a:t>
              </a:r>
            </a:p>
          </p:txBody>
        </p:sp>
        <p:sp>
          <p:nvSpPr>
            <p:cNvPr id="15" name="Rectangle 1174">
              <a:extLst>
                <a:ext uri="{FF2B5EF4-FFF2-40B4-BE49-F238E27FC236}">
                  <a16:creationId xmlns:a16="http://schemas.microsoft.com/office/drawing/2014/main" id="{ED49B48C-EB83-4B79-A932-1F7444705DEB}"/>
                </a:ext>
              </a:extLst>
            </p:cNvPr>
            <p:cNvSpPr>
              <a:spLocks noChangeArrowheads="1"/>
            </p:cNvSpPr>
            <p:nvPr/>
          </p:nvSpPr>
          <p:spPr bwMode="auto">
            <a:xfrm>
              <a:off x="3890755" y="3784088"/>
              <a:ext cx="2276889" cy="7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algn="ctr" eaLnBrk="0" fontAlgn="base" hangingPunct="0">
                <a:spcBef>
                  <a:spcPct val="0"/>
                </a:spcBef>
                <a:spcAft>
                  <a:spcPct val="0"/>
                </a:spcAft>
                <a:defRPr sz="900">
                  <a:solidFill>
                    <a:schemeClr val="tx1"/>
                  </a:solidFill>
                  <a:latin typeface="Arial" pitchFamily="34" charset="0"/>
                </a:defRPr>
              </a:lvl6pPr>
              <a:lvl7pPr marL="2971800" indent="-228600" algn="ctr" eaLnBrk="0" fontAlgn="base" hangingPunct="0">
                <a:spcBef>
                  <a:spcPct val="0"/>
                </a:spcBef>
                <a:spcAft>
                  <a:spcPct val="0"/>
                </a:spcAft>
                <a:defRPr sz="900">
                  <a:solidFill>
                    <a:schemeClr val="tx1"/>
                  </a:solidFill>
                  <a:latin typeface="Arial" pitchFamily="34" charset="0"/>
                </a:defRPr>
              </a:lvl7pPr>
              <a:lvl8pPr marL="3429000" indent="-228600" algn="ctr" eaLnBrk="0" fontAlgn="base" hangingPunct="0">
                <a:spcBef>
                  <a:spcPct val="0"/>
                </a:spcBef>
                <a:spcAft>
                  <a:spcPct val="0"/>
                </a:spcAft>
                <a:defRPr sz="900">
                  <a:solidFill>
                    <a:schemeClr val="tx1"/>
                  </a:solidFill>
                  <a:latin typeface="Arial" pitchFamily="34" charset="0"/>
                </a:defRPr>
              </a:lvl8pPr>
              <a:lvl9pPr marL="3886200" indent="-228600" algn="ctr" eaLnBrk="0" fontAlgn="base" hangingPunct="0">
                <a:spcBef>
                  <a:spcPct val="0"/>
                </a:spcBef>
                <a:spcAft>
                  <a:spcPct val="0"/>
                </a:spcAft>
                <a:defRPr sz="900">
                  <a:solidFill>
                    <a:schemeClr val="tx1"/>
                  </a:solidFill>
                  <a:latin typeface="Arial" pitchFamily="34" charset="0"/>
                </a:defRPr>
              </a:lvl9pPr>
            </a:lstStyle>
            <a:p>
              <a:pPr algn="ctr" eaLnBrk="1" hangingPunct="1"/>
              <a:r>
                <a:rPr lang="en-US" altLang="en-US" sz="1200" b="1" dirty="0">
                  <a:solidFill>
                    <a:srgbClr val="000000"/>
                  </a:solidFill>
                  <a:cs typeface="Arial" panose="020B0604020202020204" pitchFamily="34" charset="0"/>
                </a:rPr>
                <a:t>Of participants surveyed...</a:t>
              </a:r>
            </a:p>
          </p:txBody>
        </p:sp>
      </p:grpSp>
      <p:grpSp>
        <p:nvGrpSpPr>
          <p:cNvPr id="6" name="Group 5">
            <a:extLst>
              <a:ext uri="{FF2B5EF4-FFF2-40B4-BE49-F238E27FC236}">
                <a16:creationId xmlns:a16="http://schemas.microsoft.com/office/drawing/2014/main" id="{163C4B9F-2CA7-47A0-A9C8-9182A0BF07A7}"/>
              </a:ext>
            </a:extLst>
          </p:cNvPr>
          <p:cNvGrpSpPr/>
          <p:nvPr/>
        </p:nvGrpSpPr>
        <p:grpSpPr>
          <a:xfrm>
            <a:off x="1570021" y="4266144"/>
            <a:ext cx="2197369" cy="2694648"/>
            <a:chOff x="1746115" y="4242994"/>
            <a:chExt cx="2197369" cy="2694648"/>
          </a:xfrm>
        </p:grpSpPr>
        <p:graphicFrame>
          <p:nvGraphicFramePr>
            <p:cNvPr id="8" name="Object 1">
              <a:extLst>
                <a:ext uri="{FF2B5EF4-FFF2-40B4-BE49-F238E27FC236}">
                  <a16:creationId xmlns:a16="http://schemas.microsoft.com/office/drawing/2014/main" id="{3328B4EF-DD1A-441C-9659-E725644A8662}"/>
                </a:ext>
              </a:extLst>
            </p:cNvPr>
            <p:cNvGraphicFramePr>
              <a:graphicFrameLocks noChangeAspect="1"/>
            </p:cNvGraphicFramePr>
            <p:nvPr/>
          </p:nvGraphicFramePr>
          <p:xfrm>
            <a:off x="1746115" y="4242994"/>
            <a:ext cx="2197369" cy="182412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74">
              <a:extLst>
                <a:ext uri="{FF2B5EF4-FFF2-40B4-BE49-F238E27FC236}">
                  <a16:creationId xmlns:a16="http://schemas.microsoft.com/office/drawing/2014/main" id="{7D7127A7-7BE8-4934-9B24-E1CE9073C82F}"/>
                </a:ext>
              </a:extLst>
            </p:cNvPr>
            <p:cNvSpPr>
              <a:spLocks noChangeArrowheads="1"/>
            </p:cNvSpPr>
            <p:nvPr/>
          </p:nvSpPr>
          <p:spPr bwMode="auto">
            <a:xfrm>
              <a:off x="2421052" y="4748091"/>
              <a:ext cx="769669" cy="7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algn="ctr" eaLnBrk="0" fontAlgn="base" hangingPunct="0">
                <a:spcBef>
                  <a:spcPct val="0"/>
                </a:spcBef>
                <a:spcAft>
                  <a:spcPct val="0"/>
                </a:spcAft>
                <a:defRPr sz="900">
                  <a:solidFill>
                    <a:schemeClr val="tx1"/>
                  </a:solidFill>
                  <a:latin typeface="Arial" pitchFamily="34" charset="0"/>
                </a:defRPr>
              </a:lvl6pPr>
              <a:lvl7pPr marL="2971800" indent="-228600" algn="ctr" eaLnBrk="0" fontAlgn="base" hangingPunct="0">
                <a:spcBef>
                  <a:spcPct val="0"/>
                </a:spcBef>
                <a:spcAft>
                  <a:spcPct val="0"/>
                </a:spcAft>
                <a:defRPr sz="900">
                  <a:solidFill>
                    <a:schemeClr val="tx1"/>
                  </a:solidFill>
                  <a:latin typeface="Arial" pitchFamily="34" charset="0"/>
                </a:defRPr>
              </a:lvl7pPr>
              <a:lvl8pPr marL="3429000" indent="-228600" algn="ctr" eaLnBrk="0" fontAlgn="base" hangingPunct="0">
                <a:spcBef>
                  <a:spcPct val="0"/>
                </a:spcBef>
                <a:spcAft>
                  <a:spcPct val="0"/>
                </a:spcAft>
                <a:defRPr sz="900">
                  <a:solidFill>
                    <a:schemeClr val="tx1"/>
                  </a:solidFill>
                  <a:latin typeface="Arial" pitchFamily="34" charset="0"/>
                </a:defRPr>
              </a:lvl8pPr>
              <a:lvl9pPr marL="3886200" indent="-228600" algn="ctr" eaLnBrk="0" fontAlgn="base" hangingPunct="0">
                <a:spcBef>
                  <a:spcPct val="0"/>
                </a:spcBef>
                <a:spcAft>
                  <a:spcPct val="0"/>
                </a:spcAft>
                <a:defRPr sz="900">
                  <a:solidFill>
                    <a:schemeClr val="tx1"/>
                  </a:solidFill>
                  <a:latin typeface="Arial" pitchFamily="34" charset="0"/>
                </a:defRPr>
              </a:lvl9pPr>
            </a:lstStyle>
            <a:p>
              <a:pPr algn="ctr" eaLnBrk="1" hangingPunct="1"/>
              <a:r>
                <a:rPr lang="en-US" altLang="en-US" sz="2400" b="1" dirty="0">
                  <a:solidFill>
                    <a:schemeClr val="accent2"/>
                  </a:solidFill>
                  <a:latin typeface="Georgia" panose="02040502050405020303" pitchFamily="18" charset="0"/>
                  <a:cs typeface="Arial" panose="020B0604020202020204" pitchFamily="34" charset="0"/>
                </a:rPr>
                <a:t>68%</a:t>
              </a:r>
            </a:p>
          </p:txBody>
        </p:sp>
        <p:sp>
          <p:nvSpPr>
            <p:cNvPr id="16" name="Rectangle 1174">
              <a:extLst>
                <a:ext uri="{FF2B5EF4-FFF2-40B4-BE49-F238E27FC236}">
                  <a16:creationId xmlns:a16="http://schemas.microsoft.com/office/drawing/2014/main" id="{E01DA02E-B81B-4D31-9B1C-9F1F5128FDE8}"/>
                </a:ext>
              </a:extLst>
            </p:cNvPr>
            <p:cNvSpPr>
              <a:spLocks noChangeArrowheads="1"/>
            </p:cNvSpPr>
            <p:nvPr/>
          </p:nvSpPr>
          <p:spPr bwMode="auto">
            <a:xfrm>
              <a:off x="2106416" y="6183352"/>
              <a:ext cx="1398940" cy="7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algn="ctr" eaLnBrk="0" fontAlgn="base" hangingPunct="0">
                <a:spcBef>
                  <a:spcPct val="0"/>
                </a:spcBef>
                <a:spcAft>
                  <a:spcPct val="0"/>
                </a:spcAft>
                <a:defRPr sz="900">
                  <a:solidFill>
                    <a:schemeClr val="tx1"/>
                  </a:solidFill>
                  <a:latin typeface="Arial" pitchFamily="34" charset="0"/>
                </a:defRPr>
              </a:lvl6pPr>
              <a:lvl7pPr marL="2971800" indent="-228600" algn="ctr" eaLnBrk="0" fontAlgn="base" hangingPunct="0">
                <a:spcBef>
                  <a:spcPct val="0"/>
                </a:spcBef>
                <a:spcAft>
                  <a:spcPct val="0"/>
                </a:spcAft>
                <a:defRPr sz="900">
                  <a:solidFill>
                    <a:schemeClr val="tx1"/>
                  </a:solidFill>
                  <a:latin typeface="Arial" pitchFamily="34" charset="0"/>
                </a:defRPr>
              </a:lvl7pPr>
              <a:lvl8pPr marL="3429000" indent="-228600" algn="ctr" eaLnBrk="0" fontAlgn="base" hangingPunct="0">
                <a:spcBef>
                  <a:spcPct val="0"/>
                </a:spcBef>
                <a:spcAft>
                  <a:spcPct val="0"/>
                </a:spcAft>
                <a:defRPr sz="900">
                  <a:solidFill>
                    <a:schemeClr val="tx1"/>
                  </a:solidFill>
                  <a:latin typeface="Arial" pitchFamily="34" charset="0"/>
                </a:defRPr>
              </a:lvl8pPr>
              <a:lvl9pPr marL="3886200" indent="-228600" algn="ctr" eaLnBrk="0" fontAlgn="base" hangingPunct="0">
                <a:spcBef>
                  <a:spcPct val="0"/>
                </a:spcBef>
                <a:spcAft>
                  <a:spcPct val="0"/>
                </a:spcAft>
                <a:defRPr sz="900">
                  <a:solidFill>
                    <a:schemeClr val="tx1"/>
                  </a:solidFill>
                  <a:latin typeface="Arial" pitchFamily="34" charset="0"/>
                </a:defRPr>
              </a:lvl9pPr>
            </a:lstStyle>
            <a:p>
              <a:pPr algn="ctr" eaLnBrk="1" hangingPunct="1"/>
              <a:r>
                <a:rPr lang="en-US" altLang="en-US" sz="1200" dirty="0">
                  <a:solidFill>
                    <a:srgbClr val="000000"/>
                  </a:solidFill>
                  <a:cs typeface="Arial" panose="020B0604020202020204" pitchFamily="34" charset="0"/>
                </a:rPr>
                <a:t>said they are not saving enough....</a:t>
              </a:r>
            </a:p>
          </p:txBody>
        </p:sp>
      </p:grpSp>
      <p:grpSp>
        <p:nvGrpSpPr>
          <p:cNvPr id="7" name="Group 6">
            <a:extLst>
              <a:ext uri="{FF2B5EF4-FFF2-40B4-BE49-F238E27FC236}">
                <a16:creationId xmlns:a16="http://schemas.microsoft.com/office/drawing/2014/main" id="{A8D72F25-9291-4D2E-83A6-7B2B75385860}"/>
              </a:ext>
            </a:extLst>
          </p:cNvPr>
          <p:cNvGrpSpPr/>
          <p:nvPr/>
        </p:nvGrpSpPr>
        <p:grpSpPr>
          <a:xfrm>
            <a:off x="4133714" y="4266143"/>
            <a:ext cx="2053258" cy="2694649"/>
            <a:chOff x="3943484" y="4242993"/>
            <a:chExt cx="2053258" cy="2694649"/>
          </a:xfrm>
        </p:grpSpPr>
        <p:graphicFrame>
          <p:nvGraphicFramePr>
            <p:cNvPr id="10" name="Object 1">
              <a:extLst>
                <a:ext uri="{FF2B5EF4-FFF2-40B4-BE49-F238E27FC236}">
                  <a16:creationId xmlns:a16="http://schemas.microsoft.com/office/drawing/2014/main" id="{351DE2F2-C66B-4224-992D-C19DD0417144}"/>
                </a:ext>
              </a:extLst>
            </p:cNvPr>
            <p:cNvGraphicFramePr>
              <a:graphicFrameLocks noChangeAspect="1"/>
            </p:cNvGraphicFramePr>
            <p:nvPr/>
          </p:nvGraphicFramePr>
          <p:xfrm>
            <a:off x="3943484" y="4242993"/>
            <a:ext cx="2053258" cy="1824121"/>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174">
              <a:extLst>
                <a:ext uri="{FF2B5EF4-FFF2-40B4-BE49-F238E27FC236}">
                  <a16:creationId xmlns:a16="http://schemas.microsoft.com/office/drawing/2014/main" id="{3002FC22-8956-471D-9531-FC6864AAA8D5}"/>
                </a:ext>
              </a:extLst>
            </p:cNvPr>
            <p:cNvSpPr>
              <a:spLocks noChangeArrowheads="1"/>
            </p:cNvSpPr>
            <p:nvPr/>
          </p:nvSpPr>
          <p:spPr bwMode="auto">
            <a:xfrm>
              <a:off x="4540597" y="4743431"/>
              <a:ext cx="769669" cy="7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algn="ctr" eaLnBrk="0" fontAlgn="base" hangingPunct="0">
                <a:spcBef>
                  <a:spcPct val="0"/>
                </a:spcBef>
                <a:spcAft>
                  <a:spcPct val="0"/>
                </a:spcAft>
                <a:defRPr sz="900">
                  <a:solidFill>
                    <a:schemeClr val="tx1"/>
                  </a:solidFill>
                  <a:latin typeface="Arial" pitchFamily="34" charset="0"/>
                </a:defRPr>
              </a:lvl6pPr>
              <a:lvl7pPr marL="2971800" indent="-228600" algn="ctr" eaLnBrk="0" fontAlgn="base" hangingPunct="0">
                <a:spcBef>
                  <a:spcPct val="0"/>
                </a:spcBef>
                <a:spcAft>
                  <a:spcPct val="0"/>
                </a:spcAft>
                <a:defRPr sz="900">
                  <a:solidFill>
                    <a:schemeClr val="tx1"/>
                  </a:solidFill>
                  <a:latin typeface="Arial" pitchFamily="34" charset="0"/>
                </a:defRPr>
              </a:lvl7pPr>
              <a:lvl8pPr marL="3429000" indent="-228600" algn="ctr" eaLnBrk="0" fontAlgn="base" hangingPunct="0">
                <a:spcBef>
                  <a:spcPct val="0"/>
                </a:spcBef>
                <a:spcAft>
                  <a:spcPct val="0"/>
                </a:spcAft>
                <a:defRPr sz="900">
                  <a:solidFill>
                    <a:schemeClr val="tx1"/>
                  </a:solidFill>
                  <a:latin typeface="Arial" pitchFamily="34" charset="0"/>
                </a:defRPr>
              </a:lvl8pPr>
              <a:lvl9pPr marL="3886200" indent="-228600" algn="ctr" eaLnBrk="0" fontAlgn="base" hangingPunct="0">
                <a:spcBef>
                  <a:spcPct val="0"/>
                </a:spcBef>
                <a:spcAft>
                  <a:spcPct val="0"/>
                </a:spcAft>
                <a:defRPr sz="900">
                  <a:solidFill>
                    <a:schemeClr val="tx1"/>
                  </a:solidFill>
                  <a:latin typeface="Arial" pitchFamily="34" charset="0"/>
                </a:defRPr>
              </a:lvl9pPr>
            </a:lstStyle>
            <a:p>
              <a:pPr algn="ctr" eaLnBrk="1" hangingPunct="1"/>
              <a:r>
                <a:rPr lang="en-US" altLang="en-US" sz="2400" b="1" dirty="0">
                  <a:solidFill>
                    <a:schemeClr val="accent2"/>
                  </a:solidFill>
                  <a:latin typeface="Georgia" panose="02040502050405020303" pitchFamily="18" charset="0"/>
                  <a:cs typeface="Arial" panose="020B0604020202020204" pitchFamily="34" charset="0"/>
                </a:rPr>
                <a:t>24%</a:t>
              </a:r>
            </a:p>
          </p:txBody>
        </p:sp>
        <p:sp>
          <p:nvSpPr>
            <p:cNvPr id="17" name="Rectangle 1174">
              <a:extLst>
                <a:ext uri="{FF2B5EF4-FFF2-40B4-BE49-F238E27FC236}">
                  <a16:creationId xmlns:a16="http://schemas.microsoft.com/office/drawing/2014/main" id="{86FED37B-7100-4246-B6AB-CC489F4640D7}"/>
                </a:ext>
              </a:extLst>
            </p:cNvPr>
            <p:cNvSpPr>
              <a:spLocks noChangeArrowheads="1"/>
            </p:cNvSpPr>
            <p:nvPr/>
          </p:nvSpPr>
          <p:spPr bwMode="auto">
            <a:xfrm>
              <a:off x="4083592" y="6183352"/>
              <a:ext cx="1675762" cy="7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algn="ctr" eaLnBrk="0" fontAlgn="base" hangingPunct="0">
                <a:spcBef>
                  <a:spcPct val="0"/>
                </a:spcBef>
                <a:spcAft>
                  <a:spcPct val="0"/>
                </a:spcAft>
                <a:defRPr sz="900">
                  <a:solidFill>
                    <a:schemeClr val="tx1"/>
                  </a:solidFill>
                  <a:latin typeface="Arial" pitchFamily="34" charset="0"/>
                </a:defRPr>
              </a:lvl6pPr>
              <a:lvl7pPr marL="2971800" indent="-228600" algn="ctr" eaLnBrk="0" fontAlgn="base" hangingPunct="0">
                <a:spcBef>
                  <a:spcPct val="0"/>
                </a:spcBef>
                <a:spcAft>
                  <a:spcPct val="0"/>
                </a:spcAft>
                <a:defRPr sz="900">
                  <a:solidFill>
                    <a:schemeClr val="tx1"/>
                  </a:solidFill>
                  <a:latin typeface="Arial" pitchFamily="34" charset="0"/>
                </a:defRPr>
              </a:lvl7pPr>
              <a:lvl8pPr marL="3429000" indent="-228600" algn="ctr" eaLnBrk="0" fontAlgn="base" hangingPunct="0">
                <a:spcBef>
                  <a:spcPct val="0"/>
                </a:spcBef>
                <a:spcAft>
                  <a:spcPct val="0"/>
                </a:spcAft>
                <a:defRPr sz="900">
                  <a:solidFill>
                    <a:schemeClr val="tx1"/>
                  </a:solidFill>
                  <a:latin typeface="Arial" pitchFamily="34" charset="0"/>
                </a:defRPr>
              </a:lvl8pPr>
              <a:lvl9pPr marL="3886200" indent="-228600" algn="ctr" eaLnBrk="0" fontAlgn="base" hangingPunct="0">
                <a:spcBef>
                  <a:spcPct val="0"/>
                </a:spcBef>
                <a:spcAft>
                  <a:spcPct val="0"/>
                </a:spcAft>
                <a:defRPr sz="900">
                  <a:solidFill>
                    <a:schemeClr val="tx1"/>
                  </a:solidFill>
                  <a:latin typeface="Arial" pitchFamily="34" charset="0"/>
                </a:defRPr>
              </a:lvl9pPr>
            </a:lstStyle>
            <a:p>
              <a:pPr algn="ctr" eaLnBrk="1" hangingPunct="1"/>
              <a:r>
                <a:rPr lang="en-US" altLang="en-US" sz="1200" dirty="0">
                  <a:solidFill>
                    <a:srgbClr val="000000"/>
                  </a:solidFill>
                  <a:cs typeface="Arial" panose="020B0604020202020204" pitchFamily="34" charset="0"/>
                </a:rPr>
                <a:t>committed to taking action and raising their contribution amount...</a:t>
              </a:r>
            </a:p>
          </p:txBody>
        </p:sp>
      </p:grpSp>
      <p:grpSp>
        <p:nvGrpSpPr>
          <p:cNvPr id="19" name="Group 18">
            <a:extLst>
              <a:ext uri="{FF2B5EF4-FFF2-40B4-BE49-F238E27FC236}">
                <a16:creationId xmlns:a16="http://schemas.microsoft.com/office/drawing/2014/main" id="{0C61F166-EE73-4631-890C-D23B97FD626E}"/>
              </a:ext>
            </a:extLst>
          </p:cNvPr>
          <p:cNvGrpSpPr/>
          <p:nvPr/>
        </p:nvGrpSpPr>
        <p:grpSpPr>
          <a:xfrm>
            <a:off x="6546697" y="4266144"/>
            <a:ext cx="2197369" cy="2691445"/>
            <a:chOff x="6377202" y="4242994"/>
            <a:chExt cx="2197369" cy="2691445"/>
          </a:xfrm>
        </p:grpSpPr>
        <p:graphicFrame>
          <p:nvGraphicFramePr>
            <p:cNvPr id="9" name="Object 1">
              <a:extLst>
                <a:ext uri="{FF2B5EF4-FFF2-40B4-BE49-F238E27FC236}">
                  <a16:creationId xmlns:a16="http://schemas.microsoft.com/office/drawing/2014/main" id="{3B42C8C9-D1E6-48AC-B5A2-7810742E9E70}"/>
                </a:ext>
              </a:extLst>
            </p:cNvPr>
            <p:cNvGraphicFramePr>
              <a:graphicFrameLocks noChangeAspect="1"/>
            </p:cNvGraphicFramePr>
            <p:nvPr/>
          </p:nvGraphicFramePr>
          <p:xfrm>
            <a:off x="6377202" y="4242994"/>
            <a:ext cx="2197369" cy="1824120"/>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174">
              <a:extLst>
                <a:ext uri="{FF2B5EF4-FFF2-40B4-BE49-F238E27FC236}">
                  <a16:creationId xmlns:a16="http://schemas.microsoft.com/office/drawing/2014/main" id="{F4802BC7-C101-4A7A-8923-085E873AD35A}"/>
                </a:ext>
              </a:extLst>
            </p:cNvPr>
            <p:cNvSpPr>
              <a:spLocks noChangeArrowheads="1"/>
            </p:cNvSpPr>
            <p:nvPr/>
          </p:nvSpPr>
          <p:spPr bwMode="auto">
            <a:xfrm>
              <a:off x="7061234" y="4734147"/>
              <a:ext cx="769669" cy="7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algn="ctr" eaLnBrk="0" fontAlgn="base" hangingPunct="0">
                <a:spcBef>
                  <a:spcPct val="0"/>
                </a:spcBef>
                <a:spcAft>
                  <a:spcPct val="0"/>
                </a:spcAft>
                <a:defRPr sz="900">
                  <a:solidFill>
                    <a:schemeClr val="tx1"/>
                  </a:solidFill>
                  <a:latin typeface="Arial" pitchFamily="34" charset="0"/>
                </a:defRPr>
              </a:lvl6pPr>
              <a:lvl7pPr marL="2971800" indent="-228600" algn="ctr" eaLnBrk="0" fontAlgn="base" hangingPunct="0">
                <a:spcBef>
                  <a:spcPct val="0"/>
                </a:spcBef>
                <a:spcAft>
                  <a:spcPct val="0"/>
                </a:spcAft>
                <a:defRPr sz="900">
                  <a:solidFill>
                    <a:schemeClr val="tx1"/>
                  </a:solidFill>
                  <a:latin typeface="Arial" pitchFamily="34" charset="0"/>
                </a:defRPr>
              </a:lvl7pPr>
              <a:lvl8pPr marL="3429000" indent="-228600" algn="ctr" eaLnBrk="0" fontAlgn="base" hangingPunct="0">
                <a:spcBef>
                  <a:spcPct val="0"/>
                </a:spcBef>
                <a:spcAft>
                  <a:spcPct val="0"/>
                </a:spcAft>
                <a:defRPr sz="900">
                  <a:solidFill>
                    <a:schemeClr val="tx1"/>
                  </a:solidFill>
                  <a:latin typeface="Arial" pitchFamily="34" charset="0"/>
                </a:defRPr>
              </a:lvl8pPr>
              <a:lvl9pPr marL="3886200" indent="-228600" algn="ctr" eaLnBrk="0" fontAlgn="base" hangingPunct="0">
                <a:spcBef>
                  <a:spcPct val="0"/>
                </a:spcBef>
                <a:spcAft>
                  <a:spcPct val="0"/>
                </a:spcAft>
                <a:defRPr sz="900">
                  <a:solidFill>
                    <a:schemeClr val="tx1"/>
                  </a:solidFill>
                  <a:latin typeface="Arial" pitchFamily="34" charset="0"/>
                </a:defRPr>
              </a:lvl9pPr>
            </a:lstStyle>
            <a:p>
              <a:pPr algn="ctr" eaLnBrk="1" hangingPunct="1"/>
              <a:r>
                <a:rPr lang="en-US" altLang="en-US" sz="2400" b="1" dirty="0">
                  <a:solidFill>
                    <a:schemeClr val="accent2"/>
                  </a:solidFill>
                  <a:latin typeface="Georgia" panose="02040502050405020303" pitchFamily="18" charset="0"/>
                  <a:cs typeface="Arial" panose="020B0604020202020204" pitchFamily="34" charset="0"/>
                </a:rPr>
                <a:t>3%</a:t>
              </a:r>
            </a:p>
          </p:txBody>
        </p:sp>
        <p:sp>
          <p:nvSpPr>
            <p:cNvPr id="18" name="Rectangle 1174">
              <a:extLst>
                <a:ext uri="{FF2B5EF4-FFF2-40B4-BE49-F238E27FC236}">
                  <a16:creationId xmlns:a16="http://schemas.microsoft.com/office/drawing/2014/main" id="{5A37A77F-ECA9-435D-850D-EFC13F7AF856}"/>
                </a:ext>
              </a:extLst>
            </p:cNvPr>
            <p:cNvSpPr>
              <a:spLocks noChangeArrowheads="1"/>
            </p:cNvSpPr>
            <p:nvPr/>
          </p:nvSpPr>
          <p:spPr bwMode="auto">
            <a:xfrm>
              <a:off x="6746598" y="6180149"/>
              <a:ext cx="1398940" cy="7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algn="ctr" eaLnBrk="0" fontAlgn="base" hangingPunct="0">
                <a:spcBef>
                  <a:spcPct val="0"/>
                </a:spcBef>
                <a:spcAft>
                  <a:spcPct val="0"/>
                </a:spcAft>
                <a:defRPr sz="900">
                  <a:solidFill>
                    <a:schemeClr val="tx1"/>
                  </a:solidFill>
                  <a:latin typeface="Arial" pitchFamily="34" charset="0"/>
                </a:defRPr>
              </a:lvl6pPr>
              <a:lvl7pPr marL="2971800" indent="-228600" algn="ctr" eaLnBrk="0" fontAlgn="base" hangingPunct="0">
                <a:spcBef>
                  <a:spcPct val="0"/>
                </a:spcBef>
                <a:spcAft>
                  <a:spcPct val="0"/>
                </a:spcAft>
                <a:defRPr sz="900">
                  <a:solidFill>
                    <a:schemeClr val="tx1"/>
                  </a:solidFill>
                  <a:latin typeface="Arial" pitchFamily="34" charset="0"/>
                </a:defRPr>
              </a:lvl7pPr>
              <a:lvl8pPr marL="3429000" indent="-228600" algn="ctr" eaLnBrk="0" fontAlgn="base" hangingPunct="0">
                <a:spcBef>
                  <a:spcPct val="0"/>
                </a:spcBef>
                <a:spcAft>
                  <a:spcPct val="0"/>
                </a:spcAft>
                <a:defRPr sz="900">
                  <a:solidFill>
                    <a:schemeClr val="tx1"/>
                  </a:solidFill>
                  <a:latin typeface="Arial" pitchFamily="34" charset="0"/>
                </a:defRPr>
              </a:lvl8pPr>
              <a:lvl9pPr marL="3886200" indent="-228600" algn="ctr" eaLnBrk="0" fontAlgn="base" hangingPunct="0">
                <a:spcBef>
                  <a:spcPct val="0"/>
                </a:spcBef>
                <a:spcAft>
                  <a:spcPct val="0"/>
                </a:spcAft>
                <a:defRPr sz="900">
                  <a:solidFill>
                    <a:schemeClr val="tx1"/>
                  </a:solidFill>
                  <a:latin typeface="Arial" pitchFamily="34" charset="0"/>
                </a:defRPr>
              </a:lvl9pPr>
            </a:lstStyle>
            <a:p>
              <a:pPr algn="ctr" eaLnBrk="1" hangingPunct="1"/>
              <a:r>
                <a:rPr lang="en-US" altLang="en-US" sz="1200" dirty="0">
                  <a:solidFill>
                    <a:srgbClr val="000000"/>
                  </a:solidFill>
                  <a:cs typeface="Arial" panose="020B0604020202020204" pitchFamily="34" charset="0"/>
                </a:rPr>
                <a:t>actually did.</a:t>
              </a:r>
            </a:p>
          </p:txBody>
        </p:sp>
      </p:grpSp>
      <p:sp>
        <p:nvSpPr>
          <p:cNvPr id="21" name="Text Placeholder 10">
            <a:extLst>
              <a:ext uri="{FF2B5EF4-FFF2-40B4-BE49-F238E27FC236}">
                <a16:creationId xmlns:a16="http://schemas.microsoft.com/office/drawing/2014/main" id="{53BE868E-EECE-4197-A155-229364A0C703}"/>
              </a:ext>
            </a:extLst>
          </p:cNvPr>
          <p:cNvSpPr txBox="1">
            <a:spLocks/>
          </p:cNvSpPr>
          <p:nvPr/>
        </p:nvSpPr>
        <p:spPr>
          <a:xfrm>
            <a:off x="488867" y="7186227"/>
            <a:ext cx="9136396" cy="208214"/>
          </a:xfrm>
          <a:prstGeom prst="rect">
            <a:avLst/>
          </a:prstGeom>
        </p:spPr>
        <p:txBody>
          <a:bodyPr lIns="0" tIns="0" rIns="0" bIns="0" anchor="b"/>
          <a:lstStyle>
            <a:lvl1pPr marL="0" indent="0" algn="l" defTabSz="914400" rtl="0" eaLnBrk="1" latinLnBrk="0" hangingPunct="1">
              <a:lnSpc>
                <a:spcPts val="800"/>
              </a:lnSpc>
              <a:spcBef>
                <a:spcPts val="0"/>
              </a:spcBef>
              <a:spcAft>
                <a:spcPts val="200"/>
              </a:spcAft>
              <a:buClr>
                <a:srgbClr val="5AA3D2"/>
              </a:buClr>
              <a:buFont typeface="Arial" panose="020B0604020202020204" pitchFamily="34" charset="0"/>
              <a:buNone/>
              <a:tabLst/>
              <a:defRPr sz="800" b="0" i="0" kern="1200">
                <a:solidFill>
                  <a:srgbClr val="7F7F7F"/>
                </a:solidFill>
                <a:latin typeface="Arial Narrow" panose="020B0604020202020204" pitchFamily="34" charset="0"/>
                <a:ea typeface="+mn-ea"/>
                <a:cs typeface="Arial Narrow" panose="020B0604020202020204" pitchFamily="34" charset="0"/>
              </a:defRPr>
            </a:lvl1pPr>
            <a:lvl2pPr marL="119063" indent="0" algn="l" defTabSz="914400" rtl="0" eaLnBrk="1" latinLnBrk="0" hangingPunct="1">
              <a:lnSpc>
                <a:spcPts val="1300"/>
              </a:lnSpc>
              <a:spcBef>
                <a:spcPts val="500"/>
              </a:spcBef>
              <a:buClr>
                <a:srgbClr val="5AA3D2"/>
              </a:buClr>
              <a:buFont typeface="System Font Regular"/>
              <a:buNone/>
              <a:tabLst/>
              <a:defRPr sz="800" kern="1200">
                <a:solidFill>
                  <a:srgbClr val="5F5F5F"/>
                </a:solidFill>
                <a:latin typeface="+mn-lt"/>
                <a:ea typeface="+mn-ea"/>
                <a:cs typeface="+mn-cs"/>
              </a:defRPr>
            </a:lvl2pPr>
            <a:lvl3pPr marL="230187" indent="0" algn="l" defTabSz="914400" rtl="0" eaLnBrk="1" latinLnBrk="0" hangingPunct="1">
              <a:lnSpc>
                <a:spcPts val="1300"/>
              </a:lnSpc>
              <a:spcBef>
                <a:spcPts val="500"/>
              </a:spcBef>
              <a:buClr>
                <a:srgbClr val="5AA3D2"/>
              </a:buClr>
              <a:buFont typeface="Arial" panose="020B0604020202020204" pitchFamily="34" charset="0"/>
              <a:buNone/>
              <a:tabLst/>
              <a:defRPr sz="800" kern="1200">
                <a:solidFill>
                  <a:srgbClr val="5F5F5F"/>
                </a:solidFill>
                <a:latin typeface="+mn-lt"/>
                <a:ea typeface="+mn-ea"/>
                <a:cs typeface="+mn-cs"/>
              </a:defRPr>
            </a:lvl3pPr>
            <a:lvl4pPr marL="342900" indent="0" algn="l" defTabSz="914400" rtl="0" eaLnBrk="1" latinLnBrk="0" hangingPunct="1">
              <a:lnSpc>
                <a:spcPts val="1300"/>
              </a:lnSpc>
              <a:spcBef>
                <a:spcPts val="500"/>
              </a:spcBef>
              <a:buClr>
                <a:srgbClr val="5AA3D2"/>
              </a:buClr>
              <a:buFont typeface="Courier New" panose="02070309020205020404" pitchFamily="49" charset="0"/>
              <a:buNone/>
              <a:tabLst/>
              <a:defRPr sz="800" kern="1200">
                <a:solidFill>
                  <a:srgbClr val="5F5F5F"/>
                </a:solidFill>
                <a:latin typeface="+mn-lt"/>
                <a:ea typeface="+mn-ea"/>
                <a:cs typeface="+mn-cs"/>
              </a:defRPr>
            </a:lvl4pPr>
            <a:lvl5pPr marL="461962" indent="0" algn="l" defTabSz="914400" rtl="0" eaLnBrk="1" latinLnBrk="0" hangingPunct="1">
              <a:lnSpc>
                <a:spcPts val="1300"/>
              </a:lnSpc>
              <a:spcBef>
                <a:spcPts val="500"/>
              </a:spcBef>
              <a:buClr>
                <a:srgbClr val="5AA3D2"/>
              </a:buClr>
              <a:buFont typeface="Courier New" panose="02070309020205020404" pitchFamily="49" charset="0"/>
              <a:buNone/>
              <a:tabLst/>
              <a:defRPr sz="8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43414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4F143D-5250-D47E-7723-00AD06B06D81}"/>
              </a:ext>
            </a:extLst>
          </p:cNvPr>
          <p:cNvSpPr>
            <a:spLocks noGrp="1"/>
          </p:cNvSpPr>
          <p:nvPr>
            <p:ph type="sldNum" sz="quarter" idx="4"/>
          </p:nvPr>
        </p:nvSpPr>
        <p:spPr/>
        <p:txBody>
          <a:bodyPr/>
          <a:lstStyle/>
          <a:p>
            <a:fld id="{2FB8B14C-A9A1-D542-AE12-5966728CB092}" type="slidenum">
              <a:rPr lang="en-US" smtClean="0"/>
              <a:pPr/>
              <a:t>20</a:t>
            </a:fld>
            <a:endParaRPr lang="en-US" dirty="0"/>
          </a:p>
        </p:txBody>
      </p:sp>
      <p:sp>
        <p:nvSpPr>
          <p:cNvPr id="5" name="Title 4">
            <a:extLst>
              <a:ext uri="{FF2B5EF4-FFF2-40B4-BE49-F238E27FC236}">
                <a16:creationId xmlns:a16="http://schemas.microsoft.com/office/drawing/2014/main" id="{D2F4706C-DB68-020B-655A-22438B246AD2}"/>
              </a:ext>
            </a:extLst>
          </p:cNvPr>
          <p:cNvSpPr>
            <a:spLocks noGrp="1"/>
          </p:cNvSpPr>
          <p:nvPr>
            <p:ph type="title"/>
          </p:nvPr>
        </p:nvSpPr>
        <p:spPr/>
        <p:txBody>
          <a:bodyPr/>
          <a:lstStyle/>
          <a:p>
            <a:r>
              <a:rPr lang="en-US" dirty="0"/>
              <a:t>Resources available to </a:t>
            </a:r>
            <a:r>
              <a:rPr lang="en-US" i="1" dirty="0"/>
              <a:t>all</a:t>
            </a:r>
            <a:r>
              <a:rPr lang="en-US" dirty="0"/>
              <a:t> Sotera Employees</a:t>
            </a:r>
          </a:p>
        </p:txBody>
      </p:sp>
    </p:spTree>
    <p:extLst>
      <p:ext uri="{BB962C8B-B14F-4D97-AF65-F5344CB8AC3E}">
        <p14:creationId xmlns:p14="http://schemas.microsoft.com/office/powerpoint/2010/main" val="853574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1127-B567-4084-BAC5-20776078ACDC}"/>
              </a:ext>
            </a:extLst>
          </p:cNvPr>
          <p:cNvSpPr>
            <a:spLocks noGrp="1"/>
          </p:cNvSpPr>
          <p:nvPr>
            <p:ph type="title"/>
          </p:nvPr>
        </p:nvSpPr>
        <p:spPr/>
        <p:txBody>
          <a:bodyPr/>
          <a:lstStyle/>
          <a:p>
            <a:r>
              <a:rPr lang="en-US" dirty="0"/>
              <a:t>myFinancial Future</a:t>
            </a:r>
            <a:r>
              <a:rPr lang="en-US" sz="1900" baseline="60000" dirty="0"/>
              <a:t>® </a:t>
            </a:r>
            <a:r>
              <a:rPr lang="en-US" dirty="0"/>
              <a:t>features </a:t>
            </a:r>
            <a:endParaRPr lang="en-US" sz="1900" dirty="0"/>
          </a:p>
        </p:txBody>
      </p:sp>
      <p:sp>
        <p:nvSpPr>
          <p:cNvPr id="4" name="Slide Number Placeholder 3">
            <a:extLst>
              <a:ext uri="{FF2B5EF4-FFF2-40B4-BE49-F238E27FC236}">
                <a16:creationId xmlns:a16="http://schemas.microsoft.com/office/drawing/2014/main" id="{F95A1A1E-5FA0-40C8-8C9F-A9FA1223D697}"/>
              </a:ext>
            </a:extLst>
          </p:cNvPr>
          <p:cNvSpPr>
            <a:spLocks noGrp="1"/>
          </p:cNvSpPr>
          <p:nvPr>
            <p:ph type="sldNum" sz="quarter" idx="10"/>
          </p:nvPr>
        </p:nvSpPr>
        <p:spPr/>
        <p:txBody>
          <a:bodyPr/>
          <a:lstStyle/>
          <a:p>
            <a:fld id="{2FB8B14C-A9A1-D542-AE12-5966728CB092}" type="slidenum">
              <a:rPr lang="en-US" smtClean="0"/>
              <a:pPr/>
              <a:t>21</a:t>
            </a:fld>
            <a:endParaRPr lang="en-US" dirty="0"/>
          </a:p>
        </p:txBody>
      </p:sp>
      <p:sp>
        <p:nvSpPr>
          <p:cNvPr id="8" name="Text Placeholder 7">
            <a:extLst>
              <a:ext uri="{FF2B5EF4-FFF2-40B4-BE49-F238E27FC236}">
                <a16:creationId xmlns:a16="http://schemas.microsoft.com/office/drawing/2014/main" id="{B07FE416-F1A3-E625-5423-A612BD608C71}"/>
              </a:ext>
            </a:extLst>
          </p:cNvPr>
          <p:cNvSpPr>
            <a:spLocks noGrp="1"/>
          </p:cNvSpPr>
          <p:nvPr>
            <p:ph type="body" sz="quarter" idx="13"/>
          </p:nvPr>
        </p:nvSpPr>
        <p:spPr/>
        <p:txBody>
          <a:bodyPr/>
          <a:lstStyle/>
          <a:p>
            <a:r>
              <a:rPr lang="en-US" sz="900" dirty="0">
                <a:solidFill>
                  <a:srgbClr val="221E1F"/>
                </a:solidFill>
                <a:latin typeface="Arial" panose="020B0604020202020204" pitchFamily="34" charset="0"/>
                <a:cs typeface="Arial" panose="020B0604020202020204" pitchFamily="34" charset="0"/>
              </a:rPr>
              <a:t>*The annual fee for the managed account service is </a:t>
            </a:r>
            <a:r>
              <a:rPr lang="en-US" sz="900" b="1" dirty="0">
                <a:solidFill>
                  <a:srgbClr val="221E1F"/>
                </a:solidFill>
                <a:latin typeface="Arial" panose="020B0604020202020204" pitchFamily="34" charset="0"/>
                <a:cs typeface="Arial" panose="020B0604020202020204" pitchFamily="34" charset="0"/>
              </a:rPr>
              <a:t>0.40% of your account balance</a:t>
            </a:r>
            <a:r>
              <a:rPr lang="en-US" sz="900" dirty="0">
                <a:solidFill>
                  <a:srgbClr val="221E1F"/>
                </a:solidFill>
                <a:latin typeface="Arial" panose="020B0604020202020204" pitchFamily="34" charset="0"/>
                <a:cs typeface="Arial" panose="020B0604020202020204" pitchFamily="34" charset="0"/>
              </a:rPr>
              <a:t>. The fee is based on your average daily plan account balance, excluding loan balances, and the number of days you are in the service</a:t>
            </a:r>
            <a:endParaRPr lang="en-US" sz="900" dirty="0"/>
          </a:p>
        </p:txBody>
      </p:sp>
      <p:sp>
        <p:nvSpPr>
          <p:cNvPr id="11" name="Text Placeholder 3">
            <a:extLst>
              <a:ext uri="{FF2B5EF4-FFF2-40B4-BE49-F238E27FC236}">
                <a16:creationId xmlns:a16="http://schemas.microsoft.com/office/drawing/2014/main" id="{1F11FFFC-E0A7-10EF-EAEE-B296D4BE53B5}"/>
              </a:ext>
            </a:extLst>
          </p:cNvPr>
          <p:cNvSpPr txBox="1">
            <a:spLocks/>
          </p:cNvSpPr>
          <p:nvPr/>
        </p:nvSpPr>
        <p:spPr>
          <a:xfrm>
            <a:off x="472824" y="3561658"/>
            <a:ext cx="2590797" cy="3373735"/>
          </a:xfrm>
          <a:prstGeom prst="rect">
            <a:avLst/>
          </a:prstGeom>
        </p:spPr>
        <p:txBody>
          <a:bodyPr lIns="0" tIns="0" rIns="0" bIns="0"/>
          <a:lstStyle>
            <a:lvl1pPr marL="0" indent="0" algn="l" defTabSz="914400" rtl="0" eaLnBrk="1" latinLnBrk="0" hangingPunct="1">
              <a:lnSpc>
                <a:spcPct val="100000"/>
              </a:lnSpc>
              <a:spcBef>
                <a:spcPts val="400"/>
              </a:spcBef>
              <a:buClr>
                <a:srgbClr val="00B5D1"/>
              </a:buClr>
              <a:buFont typeface="Arial" panose="020B0604020202020204" pitchFamily="34" charset="0"/>
              <a:buNone/>
              <a:tabLst/>
              <a:defRPr sz="1100" b="1" kern="1200">
                <a:solidFill>
                  <a:srgbClr val="00468B"/>
                </a:solidFill>
                <a:latin typeface="+mn-lt"/>
                <a:ea typeface="+mn-ea"/>
                <a:cs typeface="+mn-cs"/>
              </a:defRPr>
            </a:lvl1pPr>
            <a:lvl2pPr marL="120650" indent="-111125" algn="l" defTabSz="914400" rtl="0" eaLnBrk="1" latinLnBrk="0" hangingPunct="1">
              <a:lnSpc>
                <a:spcPct val="100000"/>
              </a:lnSpc>
              <a:spcBef>
                <a:spcPts val="400"/>
              </a:spcBef>
              <a:buClr>
                <a:srgbClr val="00B5D1"/>
              </a:buClr>
              <a:buFont typeface="Arial" panose="020B0604020202020204" pitchFamily="34" charset="0"/>
              <a:buChar char="•"/>
              <a:tabLst/>
              <a:defRPr sz="1050" kern="1200">
                <a:solidFill>
                  <a:schemeClr val="tx1"/>
                </a:solidFill>
                <a:latin typeface="+mn-lt"/>
                <a:ea typeface="+mn-ea"/>
                <a:cs typeface="+mn-cs"/>
              </a:defRPr>
            </a:lvl2pPr>
            <a:lvl3pPr marL="228600" indent="-112713" algn="l" defTabSz="914400" rtl="0" eaLnBrk="1" latinLnBrk="0" hangingPunct="1">
              <a:lnSpc>
                <a:spcPct val="100000"/>
              </a:lnSpc>
              <a:spcBef>
                <a:spcPts val="400"/>
              </a:spcBef>
              <a:buClr>
                <a:srgbClr val="00B5D1"/>
              </a:buClr>
              <a:buFont typeface="Arial" panose="020B0604020202020204" pitchFamily="34" charset="0"/>
              <a:buChar char="‒"/>
              <a:tabLst/>
              <a:defRPr sz="1050" kern="1200">
                <a:solidFill>
                  <a:schemeClr val="tx1"/>
                </a:solidFill>
                <a:latin typeface="+mn-lt"/>
                <a:ea typeface="+mn-ea"/>
                <a:cs typeface="+mn-cs"/>
              </a:defRPr>
            </a:lvl3pPr>
            <a:lvl4pPr marL="344488" indent="-119063" algn="l" defTabSz="914400" rtl="0" eaLnBrk="1" latinLnBrk="0" hangingPunct="1">
              <a:lnSpc>
                <a:spcPct val="100000"/>
              </a:lnSpc>
              <a:spcBef>
                <a:spcPts val="400"/>
              </a:spcBef>
              <a:buClr>
                <a:srgbClr val="00B5D1"/>
              </a:buClr>
              <a:buFont typeface="Courier New" panose="02070309020205020404" pitchFamily="49" charset="0"/>
              <a:buChar char="o"/>
              <a:tabLst/>
              <a:defRPr sz="1050" kern="1200">
                <a:solidFill>
                  <a:schemeClr val="tx1"/>
                </a:solidFill>
                <a:latin typeface="+mn-lt"/>
                <a:ea typeface="+mn-ea"/>
                <a:cs typeface="+mn-cs"/>
              </a:defRPr>
            </a:lvl4pPr>
            <a:lvl5pPr marL="460375" indent="-112713" algn="l" defTabSz="914400" rtl="0" eaLnBrk="1" latinLnBrk="0" hangingPunct="1">
              <a:lnSpc>
                <a:spcPct val="100000"/>
              </a:lnSpc>
              <a:spcBef>
                <a:spcPts val="400"/>
              </a:spcBef>
              <a:buClr>
                <a:srgbClr val="00B5D1"/>
              </a:buClr>
              <a:buFont typeface="Courier New" panose="02070309020205020404" pitchFamily="49" charset="0"/>
              <a:buChar char="o"/>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Advisor managed </a:t>
            </a:r>
            <a:br>
              <a:rPr lang="en-US" sz="1400" dirty="0"/>
            </a:br>
            <a:r>
              <a:rPr lang="en-US" sz="1400" dirty="0"/>
              <a:t>account program* </a:t>
            </a:r>
          </a:p>
          <a:p>
            <a:endParaRPr lang="en-US" sz="1400" b="0" dirty="0">
              <a:solidFill>
                <a:schemeClr val="tx1"/>
              </a:solidFill>
            </a:endParaRPr>
          </a:p>
          <a:p>
            <a:r>
              <a:rPr lang="en-US" sz="1400" b="0" dirty="0">
                <a:solidFill>
                  <a:schemeClr val="tx1"/>
                </a:solidFill>
              </a:rPr>
              <a:t>Mesirow serves as a fiduciary for your account for you with a system that will select the line-up, monitor your portfolio, and rebalance your account regularly using a wide range of factors.</a:t>
            </a:r>
          </a:p>
          <a:p>
            <a:endParaRPr lang="en-US" sz="1400" dirty="0"/>
          </a:p>
          <a:p>
            <a:endParaRPr lang="en-US" sz="1400" dirty="0"/>
          </a:p>
          <a:p>
            <a:endParaRPr lang="en-US" sz="1400" dirty="0"/>
          </a:p>
        </p:txBody>
      </p:sp>
      <p:sp>
        <p:nvSpPr>
          <p:cNvPr id="12" name="Text Placeholder 3">
            <a:extLst>
              <a:ext uri="{FF2B5EF4-FFF2-40B4-BE49-F238E27FC236}">
                <a16:creationId xmlns:a16="http://schemas.microsoft.com/office/drawing/2014/main" id="{22079228-BC6E-851C-C943-D45D37B3A0C5}"/>
              </a:ext>
            </a:extLst>
          </p:cNvPr>
          <p:cNvSpPr txBox="1">
            <a:spLocks/>
          </p:cNvSpPr>
          <p:nvPr/>
        </p:nvSpPr>
        <p:spPr>
          <a:xfrm>
            <a:off x="3745623" y="3561658"/>
            <a:ext cx="2590797" cy="3373735"/>
          </a:xfrm>
          <a:prstGeom prst="rect">
            <a:avLst/>
          </a:prstGeom>
        </p:spPr>
        <p:txBody>
          <a:bodyPr lIns="0" tIns="0" rIns="0" bIns="0"/>
          <a:lstStyle>
            <a:lvl1pPr marL="0" indent="0" algn="l" defTabSz="914400" rtl="0" eaLnBrk="1" latinLnBrk="0" hangingPunct="1">
              <a:lnSpc>
                <a:spcPct val="100000"/>
              </a:lnSpc>
              <a:spcBef>
                <a:spcPts val="400"/>
              </a:spcBef>
              <a:buClr>
                <a:srgbClr val="00B5D1"/>
              </a:buClr>
              <a:buFont typeface="Arial" panose="020B0604020202020204" pitchFamily="34" charset="0"/>
              <a:buNone/>
              <a:tabLst/>
              <a:defRPr sz="1100" b="1" kern="1200">
                <a:solidFill>
                  <a:srgbClr val="00468B"/>
                </a:solidFill>
                <a:latin typeface="+mn-lt"/>
                <a:ea typeface="+mn-ea"/>
                <a:cs typeface="+mn-cs"/>
              </a:defRPr>
            </a:lvl1pPr>
            <a:lvl2pPr marL="117475" indent="-111125" algn="l" defTabSz="914400" rtl="0" eaLnBrk="1" latinLnBrk="0" hangingPunct="1">
              <a:lnSpc>
                <a:spcPct val="100000"/>
              </a:lnSpc>
              <a:spcBef>
                <a:spcPts val="400"/>
              </a:spcBef>
              <a:buClr>
                <a:srgbClr val="00B5D1"/>
              </a:buClr>
              <a:buFont typeface="Arial" panose="020B0604020202020204" pitchFamily="34" charset="0"/>
              <a:buChar char="•"/>
              <a:tabLst/>
              <a:defRPr sz="1050" kern="1200">
                <a:solidFill>
                  <a:schemeClr val="tx1"/>
                </a:solidFill>
                <a:latin typeface="+mn-lt"/>
                <a:ea typeface="+mn-ea"/>
                <a:cs typeface="+mn-cs"/>
              </a:defRPr>
            </a:lvl2pPr>
            <a:lvl3pPr marL="227013" indent="-112713" algn="l" defTabSz="914400" rtl="0" eaLnBrk="1" latinLnBrk="0" hangingPunct="1">
              <a:lnSpc>
                <a:spcPct val="100000"/>
              </a:lnSpc>
              <a:spcBef>
                <a:spcPts val="400"/>
              </a:spcBef>
              <a:buClr>
                <a:srgbClr val="00B5D1"/>
              </a:buClr>
              <a:buFont typeface="Arial" panose="020B0604020202020204" pitchFamily="34" charset="0"/>
              <a:buChar char="‒"/>
              <a:tabLst/>
              <a:defRPr sz="1050" kern="1200">
                <a:solidFill>
                  <a:schemeClr val="tx1"/>
                </a:solidFill>
                <a:latin typeface="+mn-lt"/>
                <a:ea typeface="+mn-ea"/>
                <a:cs typeface="+mn-cs"/>
              </a:defRPr>
            </a:lvl3pPr>
            <a:lvl4pPr marL="344488" indent="-119063" algn="l" defTabSz="914400" rtl="0" eaLnBrk="1" latinLnBrk="0" hangingPunct="1">
              <a:lnSpc>
                <a:spcPct val="100000"/>
              </a:lnSpc>
              <a:spcBef>
                <a:spcPts val="400"/>
              </a:spcBef>
              <a:buClr>
                <a:srgbClr val="00B5D1"/>
              </a:buClr>
              <a:buFont typeface="Courier New" panose="02070309020205020404" pitchFamily="49" charset="0"/>
              <a:buChar char="o"/>
              <a:tabLst/>
              <a:defRPr sz="1050" kern="1200">
                <a:solidFill>
                  <a:schemeClr val="tx1"/>
                </a:solidFill>
                <a:latin typeface="+mn-lt"/>
                <a:ea typeface="+mn-ea"/>
                <a:cs typeface="+mn-cs"/>
              </a:defRPr>
            </a:lvl4pPr>
            <a:lvl5pPr marL="460375" indent="-112713" algn="l" defTabSz="914400" rtl="0" eaLnBrk="1" latinLnBrk="0" hangingPunct="1">
              <a:lnSpc>
                <a:spcPct val="100000"/>
              </a:lnSpc>
              <a:spcBef>
                <a:spcPts val="400"/>
              </a:spcBef>
              <a:buClr>
                <a:srgbClr val="00B5D1"/>
              </a:buClr>
              <a:buFont typeface="Courier New" panose="02070309020205020404" pitchFamily="49" charset="0"/>
              <a:buChar char="o"/>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Regularly scheduled </a:t>
            </a:r>
            <a:br>
              <a:rPr lang="en-US" sz="1400" dirty="0"/>
            </a:br>
            <a:r>
              <a:rPr lang="en-US" sz="1400" dirty="0"/>
              <a:t>group meetings </a:t>
            </a:r>
          </a:p>
          <a:p>
            <a:endParaRPr lang="en-US" sz="1400" b="0" dirty="0">
              <a:solidFill>
                <a:schemeClr val="tx1"/>
              </a:solidFill>
            </a:endParaRPr>
          </a:p>
          <a:p>
            <a:r>
              <a:rPr lang="en-US" sz="1400" b="0" dirty="0">
                <a:solidFill>
                  <a:schemeClr val="tx1"/>
                </a:solidFill>
              </a:rPr>
              <a:t>Every month Mesirow hosts live educational webinars on relevant financial topics that can impact your financial future.</a:t>
            </a:r>
          </a:p>
        </p:txBody>
      </p:sp>
      <p:sp>
        <p:nvSpPr>
          <p:cNvPr id="13" name="Text Placeholder 3">
            <a:extLst>
              <a:ext uri="{FF2B5EF4-FFF2-40B4-BE49-F238E27FC236}">
                <a16:creationId xmlns:a16="http://schemas.microsoft.com/office/drawing/2014/main" id="{2690C1D3-106A-E5D3-9491-6E0373BB8F80}"/>
              </a:ext>
            </a:extLst>
          </p:cNvPr>
          <p:cNvSpPr txBox="1">
            <a:spLocks/>
          </p:cNvSpPr>
          <p:nvPr/>
        </p:nvSpPr>
        <p:spPr>
          <a:xfrm>
            <a:off x="7018424" y="3561658"/>
            <a:ext cx="2785976" cy="3373735"/>
          </a:xfrm>
          <a:prstGeom prst="rect">
            <a:avLst/>
          </a:prstGeom>
        </p:spPr>
        <p:txBody>
          <a:bodyPr lIns="0" tIns="0" rIns="0" bIns="0"/>
          <a:lstStyle>
            <a:lvl1pPr marL="0" indent="0" algn="l" defTabSz="914400" rtl="0" eaLnBrk="1" latinLnBrk="0" hangingPunct="1">
              <a:lnSpc>
                <a:spcPct val="100000"/>
              </a:lnSpc>
              <a:spcBef>
                <a:spcPts val="400"/>
              </a:spcBef>
              <a:buClr>
                <a:srgbClr val="00B5D1"/>
              </a:buClr>
              <a:buFont typeface="Arial" panose="020B0604020202020204" pitchFamily="34" charset="0"/>
              <a:buNone/>
              <a:tabLst/>
              <a:defRPr sz="1100" b="1" kern="1200">
                <a:solidFill>
                  <a:srgbClr val="00468B"/>
                </a:solidFill>
                <a:latin typeface="+mn-lt"/>
                <a:ea typeface="+mn-ea"/>
                <a:cs typeface="+mn-cs"/>
              </a:defRPr>
            </a:lvl1pPr>
            <a:lvl2pPr marL="117475" indent="-111125" algn="l" defTabSz="914400" rtl="0" eaLnBrk="1" latinLnBrk="0" hangingPunct="1">
              <a:lnSpc>
                <a:spcPct val="100000"/>
              </a:lnSpc>
              <a:spcBef>
                <a:spcPts val="400"/>
              </a:spcBef>
              <a:buClr>
                <a:srgbClr val="00B5D1"/>
              </a:buClr>
              <a:buFont typeface="Arial" panose="020B0604020202020204" pitchFamily="34" charset="0"/>
              <a:buChar char="•"/>
              <a:tabLst/>
              <a:defRPr sz="1050" kern="1200">
                <a:solidFill>
                  <a:schemeClr val="tx1"/>
                </a:solidFill>
                <a:latin typeface="+mn-lt"/>
                <a:ea typeface="+mn-ea"/>
                <a:cs typeface="+mn-cs"/>
              </a:defRPr>
            </a:lvl2pPr>
            <a:lvl3pPr marL="227013" indent="-112713" algn="l" defTabSz="914400" rtl="0" eaLnBrk="1" latinLnBrk="0" hangingPunct="1">
              <a:lnSpc>
                <a:spcPct val="100000"/>
              </a:lnSpc>
              <a:spcBef>
                <a:spcPts val="400"/>
              </a:spcBef>
              <a:buClr>
                <a:srgbClr val="00B5D1"/>
              </a:buClr>
              <a:buFont typeface="Arial" panose="020B0604020202020204" pitchFamily="34" charset="0"/>
              <a:buChar char="‒"/>
              <a:tabLst/>
              <a:defRPr sz="1050" kern="1200">
                <a:solidFill>
                  <a:schemeClr val="tx1"/>
                </a:solidFill>
                <a:latin typeface="+mn-lt"/>
                <a:ea typeface="+mn-ea"/>
                <a:cs typeface="+mn-cs"/>
              </a:defRPr>
            </a:lvl3pPr>
            <a:lvl4pPr marL="344488" indent="-119063" algn="l" defTabSz="914400" rtl="0" eaLnBrk="1" latinLnBrk="0" hangingPunct="1">
              <a:lnSpc>
                <a:spcPct val="100000"/>
              </a:lnSpc>
              <a:spcBef>
                <a:spcPts val="400"/>
              </a:spcBef>
              <a:buClr>
                <a:srgbClr val="00B5D1"/>
              </a:buClr>
              <a:buFont typeface="Courier New" panose="02070309020205020404" pitchFamily="49" charset="0"/>
              <a:buChar char="o"/>
              <a:tabLst/>
              <a:defRPr sz="1050" kern="1200">
                <a:solidFill>
                  <a:schemeClr val="tx1"/>
                </a:solidFill>
                <a:latin typeface="+mn-lt"/>
                <a:ea typeface="+mn-ea"/>
                <a:cs typeface="+mn-cs"/>
              </a:defRPr>
            </a:lvl4pPr>
            <a:lvl5pPr marL="460375" indent="-112713" algn="l" defTabSz="914400" rtl="0" eaLnBrk="1" latinLnBrk="0" hangingPunct="1">
              <a:lnSpc>
                <a:spcPct val="100000"/>
              </a:lnSpc>
              <a:spcBef>
                <a:spcPts val="400"/>
              </a:spcBef>
              <a:buClr>
                <a:srgbClr val="00B5D1"/>
              </a:buClr>
              <a:buFont typeface="Courier New" panose="02070309020205020404" pitchFamily="49" charset="0"/>
              <a:buChar char="o"/>
              <a:tabLst/>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Access to a </a:t>
            </a:r>
            <a:br>
              <a:rPr lang="en-US" sz="1400" dirty="0"/>
            </a:br>
            <a:r>
              <a:rPr lang="en-US" sz="1400" dirty="0"/>
              <a:t>financial planner</a:t>
            </a:r>
          </a:p>
          <a:p>
            <a:endParaRPr lang="en-US" sz="1400" b="0" dirty="0">
              <a:solidFill>
                <a:schemeClr val="tx1"/>
              </a:solidFill>
            </a:endParaRPr>
          </a:p>
          <a:p>
            <a:r>
              <a:rPr lang="en-US" sz="1400" b="0" dirty="0">
                <a:solidFill>
                  <a:schemeClr val="tx1"/>
                </a:solidFill>
              </a:rPr>
              <a:t>Schedule a meeting with a Mesirow advisor and talk to a financial planner anytime you want.</a:t>
            </a:r>
          </a:p>
        </p:txBody>
      </p:sp>
      <p:pic>
        <p:nvPicPr>
          <p:cNvPr id="29" name="Picture 28" descr="Icon  Description automatically generated">
            <a:extLst>
              <a:ext uri="{FF2B5EF4-FFF2-40B4-BE49-F238E27FC236}">
                <a16:creationId xmlns:a16="http://schemas.microsoft.com/office/drawing/2014/main" id="{427A914E-0FF5-7994-A5A0-075678C2249E}"/>
              </a:ext>
            </a:extLst>
          </p:cNvPr>
          <p:cNvPicPr>
            <a:picLocks noChangeAspect="1"/>
          </p:cNvPicPr>
          <p:nvPr/>
        </p:nvPicPr>
        <p:blipFill>
          <a:blip r:embed="rId2"/>
          <a:stretch>
            <a:fillRect/>
          </a:stretch>
        </p:blipFill>
        <p:spPr>
          <a:xfrm>
            <a:off x="3657610" y="2218103"/>
            <a:ext cx="1140071" cy="1140071"/>
          </a:xfrm>
          <a:prstGeom prst="rect">
            <a:avLst/>
          </a:prstGeom>
        </p:spPr>
      </p:pic>
      <p:pic>
        <p:nvPicPr>
          <p:cNvPr id="30" name="Picture 29" descr="Logo, icon  Description automatically generated">
            <a:extLst>
              <a:ext uri="{FF2B5EF4-FFF2-40B4-BE49-F238E27FC236}">
                <a16:creationId xmlns:a16="http://schemas.microsoft.com/office/drawing/2014/main" id="{DCFD485B-402C-205F-1F03-0A5B36EBC0AF}"/>
              </a:ext>
            </a:extLst>
          </p:cNvPr>
          <p:cNvPicPr>
            <a:picLocks noChangeAspect="1"/>
          </p:cNvPicPr>
          <p:nvPr/>
        </p:nvPicPr>
        <p:blipFill>
          <a:blip r:embed="rId3"/>
          <a:stretch>
            <a:fillRect/>
          </a:stretch>
        </p:blipFill>
        <p:spPr>
          <a:xfrm>
            <a:off x="367342" y="2218103"/>
            <a:ext cx="1140071" cy="1140071"/>
          </a:xfrm>
          <a:prstGeom prst="rect">
            <a:avLst/>
          </a:prstGeom>
        </p:spPr>
      </p:pic>
      <p:pic>
        <p:nvPicPr>
          <p:cNvPr id="31" name="Picture 30" descr="Icon  Description automatically generated">
            <a:extLst>
              <a:ext uri="{FF2B5EF4-FFF2-40B4-BE49-F238E27FC236}">
                <a16:creationId xmlns:a16="http://schemas.microsoft.com/office/drawing/2014/main" id="{0CB09E91-D3BF-0E93-1D97-FE57C78F79FA}"/>
              </a:ext>
            </a:extLst>
          </p:cNvPr>
          <p:cNvPicPr>
            <a:picLocks noChangeAspect="1"/>
          </p:cNvPicPr>
          <p:nvPr/>
        </p:nvPicPr>
        <p:blipFill>
          <a:blip r:embed="rId4"/>
          <a:stretch>
            <a:fillRect/>
          </a:stretch>
        </p:blipFill>
        <p:spPr>
          <a:xfrm>
            <a:off x="6914798" y="2215706"/>
            <a:ext cx="1140071" cy="1140071"/>
          </a:xfrm>
          <a:prstGeom prst="rect">
            <a:avLst/>
          </a:prstGeom>
        </p:spPr>
      </p:pic>
    </p:spTree>
    <p:extLst>
      <p:ext uri="{BB962C8B-B14F-4D97-AF65-F5344CB8AC3E}">
        <p14:creationId xmlns:p14="http://schemas.microsoft.com/office/powerpoint/2010/main" val="726115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8E3D0F-6F73-E3D3-B5F9-3850774DA43F}"/>
              </a:ext>
            </a:extLst>
          </p:cNvPr>
          <p:cNvSpPr>
            <a:spLocks noGrp="1"/>
          </p:cNvSpPr>
          <p:nvPr>
            <p:ph type="sldNum" sz="quarter" idx="4"/>
          </p:nvPr>
        </p:nvSpPr>
        <p:spPr/>
        <p:txBody>
          <a:bodyPr/>
          <a:lstStyle/>
          <a:p>
            <a:fld id="{2FB8B14C-A9A1-D542-AE12-5966728CB092}" type="slidenum">
              <a:rPr lang="en-US" smtClean="0"/>
              <a:pPr/>
              <a:t>22</a:t>
            </a:fld>
            <a:endParaRPr lang="en-US" dirty="0"/>
          </a:p>
        </p:txBody>
      </p:sp>
      <p:sp>
        <p:nvSpPr>
          <p:cNvPr id="5" name="Title 4">
            <a:extLst>
              <a:ext uri="{FF2B5EF4-FFF2-40B4-BE49-F238E27FC236}">
                <a16:creationId xmlns:a16="http://schemas.microsoft.com/office/drawing/2014/main" id="{6727BFED-A2E5-8608-8096-C99F9ACAA0E4}"/>
              </a:ext>
            </a:extLst>
          </p:cNvPr>
          <p:cNvSpPr>
            <a:spLocks noGrp="1"/>
          </p:cNvSpPr>
          <p:nvPr>
            <p:ph type="title"/>
          </p:nvPr>
        </p:nvSpPr>
        <p:spPr/>
        <p:txBody>
          <a:bodyPr/>
          <a:lstStyle/>
          <a:p>
            <a:r>
              <a:rPr lang="en-US" dirty="0"/>
              <a:t>Access to financial planners</a:t>
            </a:r>
          </a:p>
        </p:txBody>
      </p:sp>
    </p:spTree>
    <p:extLst>
      <p:ext uri="{BB962C8B-B14F-4D97-AF65-F5344CB8AC3E}">
        <p14:creationId xmlns:p14="http://schemas.microsoft.com/office/powerpoint/2010/main" val="3528509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67AAAE1-6DF5-26EF-034D-1625F6E20A9D}"/>
              </a:ext>
            </a:extLst>
          </p:cNvPr>
          <p:cNvGrpSpPr/>
          <p:nvPr/>
        </p:nvGrpSpPr>
        <p:grpSpPr>
          <a:xfrm rot="10800000">
            <a:off x="4587847" y="1584959"/>
            <a:ext cx="5795554" cy="5795554"/>
            <a:chOff x="145017" y="1584959"/>
            <a:chExt cx="5795554" cy="5795554"/>
          </a:xfrm>
        </p:grpSpPr>
        <p:sp>
          <p:nvSpPr>
            <p:cNvPr id="6" name="Oval 5">
              <a:extLst>
                <a:ext uri="{FF2B5EF4-FFF2-40B4-BE49-F238E27FC236}">
                  <a16:creationId xmlns:a16="http://schemas.microsoft.com/office/drawing/2014/main" id="{C988448D-D808-3DCC-70D9-AE277371A8B7}"/>
                </a:ext>
              </a:extLst>
            </p:cNvPr>
            <p:cNvSpPr/>
            <p:nvPr/>
          </p:nvSpPr>
          <p:spPr>
            <a:xfrm>
              <a:off x="145017" y="1584959"/>
              <a:ext cx="5795554" cy="5795554"/>
            </a:xfrm>
            <a:prstGeom prst="ellipse">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7" name="Rectangle 6">
              <a:extLst>
                <a:ext uri="{FF2B5EF4-FFF2-40B4-BE49-F238E27FC236}">
                  <a16:creationId xmlns:a16="http://schemas.microsoft.com/office/drawing/2014/main" id="{1B0B4C48-7603-2801-10E6-3363C61331F4}"/>
                </a:ext>
              </a:extLst>
            </p:cNvPr>
            <p:cNvSpPr/>
            <p:nvPr/>
          </p:nvSpPr>
          <p:spPr>
            <a:xfrm>
              <a:off x="470018" y="1584959"/>
              <a:ext cx="2572776" cy="5795554"/>
            </a:xfrm>
            <a:prstGeom prst="rect">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9" name="TextBox 10">
            <a:extLst>
              <a:ext uri="{FF2B5EF4-FFF2-40B4-BE49-F238E27FC236}">
                <a16:creationId xmlns:a16="http://schemas.microsoft.com/office/drawing/2014/main" id="{FB804935-4C20-B2C4-71F2-15C83DD4759C}"/>
              </a:ext>
            </a:extLst>
          </p:cNvPr>
          <p:cNvSpPr txBox="1"/>
          <p:nvPr/>
        </p:nvSpPr>
        <p:spPr>
          <a:xfrm>
            <a:off x="7309646" y="3992976"/>
            <a:ext cx="2316739" cy="984885"/>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Aft>
                <a:spcPts val="600"/>
              </a:spcAft>
            </a:pPr>
            <a:r>
              <a:rPr lang="en-US" sz="1200" b="1" dirty="0">
                <a:solidFill>
                  <a:srgbClr val="00468B"/>
                </a:solidFill>
                <a:latin typeface="Arial" panose="020B0604020202020204" pitchFamily="34" charset="0"/>
                <a:cs typeface="Arial" panose="020B0604020202020204" pitchFamily="34" charset="0"/>
              </a:rPr>
              <a:t>Francis Enright, CFP</a:t>
            </a:r>
            <a:r>
              <a:rPr lang="en-US" sz="1200" b="1" baseline="30000" dirty="0">
                <a:effectLst/>
                <a:latin typeface="Arial" panose="020B0604020202020204" pitchFamily="34" charset="0"/>
                <a:ea typeface="Calibri" panose="020F0502020204030204" pitchFamily="34" charset="0"/>
                <a:cs typeface="Times New Roman" panose="02020603050405020304" pitchFamily="18" charset="0"/>
              </a:rPr>
              <a:t> ®</a:t>
            </a:r>
            <a:br>
              <a:rPr lang="en-US" sz="1200" b="1" baseline="30000" dirty="0">
                <a:effectLst/>
                <a:latin typeface="Arial" panose="020B0604020202020204" pitchFamily="34" charset="0"/>
                <a:ea typeface="Calibri" panose="020F0502020204030204" pitchFamily="34" charset="0"/>
                <a:cs typeface="Times New Roman" panose="02020603050405020304" pitchFamily="18" charset="0"/>
              </a:rPr>
            </a:br>
            <a:r>
              <a:rPr lang="en-US" sz="1200" dirty="0">
                <a:solidFill>
                  <a:srgbClr val="00468B"/>
                </a:solidFill>
                <a:latin typeface="Arial" panose="020B0604020202020204" pitchFamily="34" charset="0"/>
                <a:cs typeface="Arial" panose="020B0604020202020204" pitchFamily="34" charset="0"/>
              </a:rPr>
              <a:t>Managing Director</a:t>
            </a:r>
          </a:p>
          <a:p>
            <a:pPr lvl="0" defTabSz="914400">
              <a:spcAft>
                <a:spcPts val="600"/>
              </a:spcAft>
            </a:pPr>
            <a:r>
              <a:rPr lang="en-US" sz="900" dirty="0">
                <a:solidFill>
                  <a:srgbClr val="00468B"/>
                </a:solidFill>
                <a:latin typeface="Arial" panose="020B0604020202020204" pitchFamily="34" charset="0"/>
                <a:cs typeface="Arial" panose="020B0604020202020204" pitchFamily="34" charset="0"/>
              </a:rPr>
              <a:t>CERTIFIED FINANCIAL PLANNER™</a:t>
            </a:r>
          </a:p>
          <a:p>
            <a:pPr lvl="0" defTabSz="914400">
              <a:spcAft>
                <a:spcPts val="600"/>
              </a:spcAft>
            </a:pPr>
            <a:r>
              <a:rPr lang="en-US" sz="1050" b="1" dirty="0">
                <a:solidFill>
                  <a:srgbClr val="00468B"/>
                </a:solidFill>
                <a:latin typeface="Arial" panose="020B0604020202020204" pitchFamily="34" charset="0"/>
                <a:cs typeface="Arial" panose="020B0604020202020204" pitchFamily="34" charset="0"/>
              </a:rPr>
              <a:t>312.595.6366</a:t>
            </a:r>
            <a:br>
              <a:rPr lang="en-US" sz="1050" b="1" dirty="0">
                <a:solidFill>
                  <a:srgbClr val="00468B"/>
                </a:solidFill>
                <a:latin typeface="Arial" panose="020B0604020202020204" pitchFamily="34" charset="0"/>
                <a:cs typeface="Arial" panose="020B0604020202020204" pitchFamily="34" charset="0"/>
              </a:rPr>
            </a:br>
            <a:r>
              <a:rPr lang="en-US" sz="1050" b="1" dirty="0">
                <a:solidFill>
                  <a:srgbClr val="00468B"/>
                </a:solidFill>
                <a:latin typeface="Arial" panose="020B0604020202020204" pitchFamily="34" charset="0"/>
                <a:cs typeface="Arial" panose="020B0604020202020204" pitchFamily="34" charset="0"/>
              </a:rPr>
              <a:t>Francis.Enright@mesirow.com</a:t>
            </a:r>
          </a:p>
        </p:txBody>
      </p:sp>
      <p:pic>
        <p:nvPicPr>
          <p:cNvPr id="11" name="Picture 10" descr="A person smiling for the camera  Description automatically generated with medium confidence">
            <a:extLst>
              <a:ext uri="{FF2B5EF4-FFF2-40B4-BE49-F238E27FC236}">
                <a16:creationId xmlns:a16="http://schemas.microsoft.com/office/drawing/2014/main" id="{FB7E31AC-F7BD-A9E2-7DAC-84C2C8CBF9A9}"/>
              </a:ext>
            </a:extLst>
          </p:cNvPr>
          <p:cNvPicPr>
            <a:picLocks noChangeAspect="1"/>
          </p:cNvPicPr>
          <p:nvPr/>
        </p:nvPicPr>
        <p:blipFill>
          <a:blip r:embed="rId2"/>
          <a:stretch>
            <a:fillRect/>
          </a:stretch>
        </p:blipFill>
        <p:spPr>
          <a:xfrm>
            <a:off x="5270343" y="3448319"/>
            <a:ext cx="1852884" cy="1852884"/>
          </a:xfrm>
          <a:prstGeom prst="ellipse">
            <a:avLst/>
          </a:prstGeom>
        </p:spPr>
      </p:pic>
      <p:sp>
        <p:nvSpPr>
          <p:cNvPr id="10" name="Slide Number Placeholder 3">
            <a:extLst>
              <a:ext uri="{FF2B5EF4-FFF2-40B4-BE49-F238E27FC236}">
                <a16:creationId xmlns:a16="http://schemas.microsoft.com/office/drawing/2014/main" id="{786A7AA9-72CA-C047-8CCF-5744BCB5EF93}"/>
              </a:ext>
            </a:extLst>
          </p:cNvPr>
          <p:cNvSpPr txBox="1">
            <a:spLocks/>
          </p:cNvSpPr>
          <p:nvPr/>
        </p:nvSpPr>
        <p:spPr>
          <a:xfrm>
            <a:off x="261939" y="7406640"/>
            <a:ext cx="299313" cy="215443"/>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FB8B14C-A9A1-D542-AE12-5966728CB092}" type="slidenum">
              <a:rPr kumimoji="0" lang="en-US" sz="8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C8F7E71C-8B19-42F7-A21D-209FB1FC59C0}"/>
              </a:ext>
            </a:extLst>
          </p:cNvPr>
          <p:cNvSpPr>
            <a:spLocks noGrp="1"/>
          </p:cNvSpPr>
          <p:nvPr>
            <p:ph type="title"/>
          </p:nvPr>
        </p:nvSpPr>
        <p:spPr/>
        <p:txBody>
          <a:bodyPr/>
          <a:lstStyle/>
          <a:p>
            <a:r>
              <a:rPr lang="en-US" dirty="0"/>
              <a:t>Employees have access to financial planning professionals</a:t>
            </a:r>
          </a:p>
        </p:txBody>
      </p:sp>
      <p:sp>
        <p:nvSpPr>
          <p:cNvPr id="3" name="Text Placeholder 2">
            <a:extLst>
              <a:ext uri="{FF2B5EF4-FFF2-40B4-BE49-F238E27FC236}">
                <a16:creationId xmlns:a16="http://schemas.microsoft.com/office/drawing/2014/main" id="{A8C93B59-C32D-40F5-9219-A4C033517FF1}"/>
              </a:ext>
            </a:extLst>
          </p:cNvPr>
          <p:cNvSpPr>
            <a:spLocks noGrp="1"/>
          </p:cNvSpPr>
          <p:nvPr>
            <p:ph type="body" sz="quarter" idx="12"/>
          </p:nvPr>
        </p:nvSpPr>
        <p:spPr>
          <a:xfrm>
            <a:off x="472825" y="2573867"/>
            <a:ext cx="3531908" cy="4232884"/>
          </a:xfrm>
        </p:spPr>
        <p:txBody>
          <a:bodyPr/>
          <a:lstStyle/>
          <a:p>
            <a:r>
              <a:rPr lang="en-US" sz="1400" b="1" dirty="0">
                <a:solidFill>
                  <a:schemeClr val="accent1"/>
                </a:solidFill>
              </a:rPr>
              <a:t>Am I on track for retirement?</a:t>
            </a:r>
          </a:p>
          <a:p>
            <a:endParaRPr lang="en-US" sz="1400" b="1" dirty="0">
              <a:solidFill>
                <a:schemeClr val="accent1"/>
              </a:solidFill>
            </a:endParaRPr>
          </a:p>
          <a:p>
            <a:r>
              <a:rPr lang="en-US" sz="1400" b="1" dirty="0">
                <a:solidFill>
                  <a:schemeClr val="accent1"/>
                </a:solidFill>
              </a:rPr>
              <a:t>Investment allocation/risk tolerance</a:t>
            </a:r>
          </a:p>
          <a:p>
            <a:endParaRPr lang="en-US" sz="1400" b="1" dirty="0">
              <a:solidFill>
                <a:schemeClr val="accent1"/>
              </a:solidFill>
            </a:endParaRPr>
          </a:p>
          <a:p>
            <a:r>
              <a:rPr lang="en-US" sz="1400" b="1" dirty="0">
                <a:solidFill>
                  <a:schemeClr val="accent1"/>
                </a:solidFill>
              </a:rPr>
              <a:t>How and when do I take Social Security and Medicare?</a:t>
            </a:r>
          </a:p>
          <a:p>
            <a:endParaRPr lang="en-US" sz="1400" b="1" dirty="0">
              <a:solidFill>
                <a:schemeClr val="accent1"/>
              </a:solidFill>
            </a:endParaRPr>
          </a:p>
          <a:p>
            <a:r>
              <a:rPr lang="en-US" sz="1400" b="1" dirty="0">
                <a:solidFill>
                  <a:schemeClr val="accent1"/>
                </a:solidFill>
              </a:rPr>
              <a:t>What do I do with my money in retirement?</a:t>
            </a:r>
          </a:p>
          <a:p>
            <a:endParaRPr lang="en-US" sz="1400" b="1" dirty="0">
              <a:solidFill>
                <a:schemeClr val="accent1"/>
              </a:solidFill>
            </a:endParaRPr>
          </a:p>
          <a:p>
            <a:r>
              <a:rPr lang="en-US" sz="1400" b="1" dirty="0">
                <a:solidFill>
                  <a:schemeClr val="accent1"/>
                </a:solidFill>
              </a:rPr>
              <a:t>Student debt planning</a:t>
            </a:r>
          </a:p>
          <a:p>
            <a:endParaRPr lang="en-US" sz="1400" b="1" dirty="0">
              <a:solidFill>
                <a:schemeClr val="accent1"/>
              </a:solidFill>
            </a:endParaRPr>
          </a:p>
          <a:p>
            <a:r>
              <a:rPr lang="en-US" sz="1400" b="1" dirty="0">
                <a:solidFill>
                  <a:schemeClr val="accent1"/>
                </a:solidFill>
              </a:rPr>
              <a:t>529 College savings planning </a:t>
            </a:r>
          </a:p>
        </p:txBody>
      </p:sp>
      <p:pic>
        <p:nvPicPr>
          <p:cNvPr id="13" name="Picture 12">
            <a:extLst>
              <a:ext uri="{FF2B5EF4-FFF2-40B4-BE49-F238E27FC236}">
                <a16:creationId xmlns:a16="http://schemas.microsoft.com/office/drawing/2014/main" id="{A041C9A8-E99E-4808-B9AB-72E10353B020}"/>
              </a:ext>
            </a:extLst>
          </p:cNvPr>
          <p:cNvPicPr>
            <a:picLocks noChangeAspect="1"/>
          </p:cNvPicPr>
          <p:nvPr/>
        </p:nvPicPr>
        <p:blipFill>
          <a:blip r:embed="rId3"/>
          <a:stretch>
            <a:fillRect/>
          </a:stretch>
        </p:blipFill>
        <p:spPr>
          <a:xfrm>
            <a:off x="7681334" y="5111602"/>
            <a:ext cx="977131" cy="984886"/>
          </a:xfrm>
          <a:prstGeom prst="rect">
            <a:avLst/>
          </a:prstGeom>
        </p:spPr>
      </p:pic>
    </p:spTree>
    <p:extLst>
      <p:ext uri="{BB962C8B-B14F-4D97-AF65-F5344CB8AC3E}">
        <p14:creationId xmlns:p14="http://schemas.microsoft.com/office/powerpoint/2010/main" val="2038883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A5D6E5-6A45-4FAD-9863-7FDB7437944E}"/>
              </a:ext>
            </a:extLst>
          </p:cNvPr>
          <p:cNvSpPr/>
          <p:nvPr/>
        </p:nvSpPr>
        <p:spPr>
          <a:xfrm>
            <a:off x="0" y="2246081"/>
            <a:ext cx="10058400" cy="37223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9C8D4-F73F-514B-BA17-7E805A4184A1}"/>
              </a:ext>
            </a:extLst>
          </p:cNvPr>
          <p:cNvSpPr>
            <a:spLocks noGrp="1"/>
          </p:cNvSpPr>
          <p:nvPr>
            <p:ph type="title"/>
          </p:nvPr>
        </p:nvSpPr>
        <p:spPr/>
        <p:txBody>
          <a:bodyPr/>
          <a:lstStyle/>
          <a:p>
            <a:r>
              <a:rPr lang="en-US" dirty="0"/>
              <a:t>Comprehensive financial plans</a:t>
            </a:r>
          </a:p>
        </p:txBody>
      </p:sp>
      <p:sp>
        <p:nvSpPr>
          <p:cNvPr id="4" name="Slide Number Placeholder 3">
            <a:extLst>
              <a:ext uri="{FF2B5EF4-FFF2-40B4-BE49-F238E27FC236}">
                <a16:creationId xmlns:a16="http://schemas.microsoft.com/office/drawing/2014/main" id="{745EB651-4624-4D46-BB5F-F00767C8E06C}"/>
              </a:ext>
            </a:extLst>
          </p:cNvPr>
          <p:cNvSpPr>
            <a:spLocks noGrp="1"/>
          </p:cNvSpPr>
          <p:nvPr>
            <p:ph type="sldNum" sz="quarter" idx="10"/>
          </p:nvPr>
        </p:nvSpPr>
        <p:spPr/>
        <p:txBody>
          <a:bodyPr/>
          <a:lstStyle/>
          <a:p>
            <a:fld id="{2FB8B14C-A9A1-D542-AE12-5966728CB092}" type="slidenum">
              <a:rPr lang="en-US" smtClean="0"/>
              <a:pPr/>
              <a:t>24</a:t>
            </a:fld>
            <a:endParaRPr lang="en-US" dirty="0"/>
          </a:p>
        </p:txBody>
      </p:sp>
      <p:sp>
        <p:nvSpPr>
          <p:cNvPr id="3" name="Text Placeholder 2">
            <a:extLst>
              <a:ext uri="{FF2B5EF4-FFF2-40B4-BE49-F238E27FC236}">
                <a16:creationId xmlns:a16="http://schemas.microsoft.com/office/drawing/2014/main" id="{B2C555A1-EC53-8F06-B202-2A5059DA1DB4}"/>
              </a:ext>
            </a:extLst>
          </p:cNvPr>
          <p:cNvSpPr>
            <a:spLocks noGrp="1"/>
          </p:cNvSpPr>
          <p:nvPr>
            <p:ph type="body" sz="quarter" idx="13"/>
          </p:nvPr>
        </p:nvSpPr>
        <p:spPr/>
        <p:txBody>
          <a:bodyPr/>
          <a:lstStyle/>
          <a:p>
            <a:endParaRPr lang="en-US"/>
          </a:p>
        </p:txBody>
      </p:sp>
      <p:pic>
        <p:nvPicPr>
          <p:cNvPr id="20" name="Picture 19">
            <a:extLst>
              <a:ext uri="{FF2B5EF4-FFF2-40B4-BE49-F238E27FC236}">
                <a16:creationId xmlns:a16="http://schemas.microsoft.com/office/drawing/2014/main" id="{87164C84-7603-AA4D-938F-8CA70788FE00}"/>
              </a:ext>
            </a:extLst>
          </p:cNvPr>
          <p:cNvPicPr>
            <a:picLocks noChangeAspect="1"/>
          </p:cNvPicPr>
          <p:nvPr/>
        </p:nvPicPr>
        <p:blipFill>
          <a:blip r:embed="rId2"/>
          <a:stretch>
            <a:fillRect/>
          </a:stretch>
        </p:blipFill>
        <p:spPr>
          <a:xfrm>
            <a:off x="1566303" y="2228155"/>
            <a:ext cx="6949440" cy="3740304"/>
          </a:xfrm>
          <a:prstGeom prst="rect">
            <a:avLst/>
          </a:prstGeom>
          <a:noFill/>
          <a:ln w="28575">
            <a:noFill/>
          </a:ln>
        </p:spPr>
      </p:pic>
      <p:sp>
        <p:nvSpPr>
          <p:cNvPr id="8" name="Rectangle 7">
            <a:extLst>
              <a:ext uri="{FF2B5EF4-FFF2-40B4-BE49-F238E27FC236}">
                <a16:creationId xmlns:a16="http://schemas.microsoft.com/office/drawing/2014/main" id="{C237A9B2-134A-1541-9870-D8FDF47A9853}"/>
              </a:ext>
            </a:extLst>
          </p:cNvPr>
          <p:cNvSpPr/>
          <p:nvPr/>
        </p:nvSpPr>
        <p:spPr>
          <a:xfrm>
            <a:off x="5654133" y="3310242"/>
            <a:ext cx="580287" cy="246221"/>
          </a:xfrm>
          <a:prstGeom prst="rect">
            <a:avLst/>
          </a:prstGeom>
        </p:spPr>
        <p:txBody>
          <a:bodyPr wrap="none" lIns="0" tIns="0" rIns="0" bIns="0">
            <a:spAutoFit/>
          </a:bodyPr>
          <a:lstStyle/>
          <a:p>
            <a:pPr algn="ctr"/>
            <a:r>
              <a:rPr lang="en-US" sz="1600" b="1" dirty="0">
                <a:solidFill>
                  <a:schemeClr val="bg1"/>
                </a:solidFill>
                <a:latin typeface="Georgia" panose="02040502050405020303" pitchFamily="18" charset="0"/>
                <a:cs typeface="Arial" panose="020B0604020202020204" pitchFamily="34" charset="0"/>
              </a:rPr>
              <a:t>Grow</a:t>
            </a:r>
          </a:p>
        </p:txBody>
      </p:sp>
      <p:sp>
        <p:nvSpPr>
          <p:cNvPr id="9" name="Rectangle 8">
            <a:extLst>
              <a:ext uri="{FF2B5EF4-FFF2-40B4-BE49-F238E27FC236}">
                <a16:creationId xmlns:a16="http://schemas.microsoft.com/office/drawing/2014/main" id="{2890E53C-6E98-4340-8355-88D93C0F293F}"/>
              </a:ext>
            </a:extLst>
          </p:cNvPr>
          <p:cNvSpPr/>
          <p:nvPr/>
        </p:nvSpPr>
        <p:spPr>
          <a:xfrm>
            <a:off x="5442479" y="4758191"/>
            <a:ext cx="771045" cy="246221"/>
          </a:xfrm>
          <a:prstGeom prst="rect">
            <a:avLst/>
          </a:prstGeom>
        </p:spPr>
        <p:txBody>
          <a:bodyPr wrap="none" lIns="0" tIns="0" rIns="0" bIns="0">
            <a:spAutoFit/>
          </a:bodyPr>
          <a:lstStyle/>
          <a:p>
            <a:r>
              <a:rPr lang="en-US" sz="1600" b="1" dirty="0">
                <a:solidFill>
                  <a:schemeClr val="bg1"/>
                </a:solidFill>
                <a:latin typeface="Georgia" panose="02040502050405020303" pitchFamily="18" charset="0"/>
                <a:cs typeface="Arial" panose="020B0604020202020204" pitchFamily="34" charset="0"/>
              </a:rPr>
              <a:t>Protect</a:t>
            </a:r>
          </a:p>
        </p:txBody>
      </p:sp>
      <p:sp>
        <p:nvSpPr>
          <p:cNvPr id="10" name="Rectangle 9">
            <a:extLst>
              <a:ext uri="{FF2B5EF4-FFF2-40B4-BE49-F238E27FC236}">
                <a16:creationId xmlns:a16="http://schemas.microsoft.com/office/drawing/2014/main" id="{8410A4C8-1F47-9C47-86D5-A57BEEE8C002}"/>
              </a:ext>
            </a:extLst>
          </p:cNvPr>
          <p:cNvSpPr/>
          <p:nvPr/>
        </p:nvSpPr>
        <p:spPr>
          <a:xfrm>
            <a:off x="3550186" y="3321357"/>
            <a:ext cx="1251946" cy="246221"/>
          </a:xfrm>
          <a:prstGeom prst="rect">
            <a:avLst/>
          </a:prstGeom>
        </p:spPr>
        <p:txBody>
          <a:bodyPr wrap="none" lIns="0" tIns="0" rIns="0" bIns="0">
            <a:spAutoFit/>
          </a:bodyPr>
          <a:lstStyle/>
          <a:p>
            <a:pPr algn="r"/>
            <a:r>
              <a:rPr lang="en-US" sz="1600" b="1" dirty="0">
                <a:solidFill>
                  <a:schemeClr val="bg1"/>
                </a:solidFill>
                <a:latin typeface="Georgia" panose="02040502050405020303" pitchFamily="18" charset="0"/>
                <a:cs typeface="Arial" panose="020B0604020202020204" pitchFamily="34" charset="0"/>
              </a:rPr>
              <a:t>Accumulate</a:t>
            </a:r>
          </a:p>
        </p:txBody>
      </p:sp>
      <p:sp>
        <p:nvSpPr>
          <p:cNvPr id="11" name="Rectangle 10">
            <a:extLst>
              <a:ext uri="{FF2B5EF4-FFF2-40B4-BE49-F238E27FC236}">
                <a16:creationId xmlns:a16="http://schemas.microsoft.com/office/drawing/2014/main" id="{0CDB3727-27D1-FB47-984C-5AEC4390936E}"/>
              </a:ext>
            </a:extLst>
          </p:cNvPr>
          <p:cNvSpPr/>
          <p:nvPr/>
        </p:nvSpPr>
        <p:spPr>
          <a:xfrm>
            <a:off x="3689702" y="4809822"/>
            <a:ext cx="1082027" cy="246221"/>
          </a:xfrm>
          <a:prstGeom prst="rect">
            <a:avLst/>
          </a:prstGeom>
        </p:spPr>
        <p:txBody>
          <a:bodyPr wrap="none" lIns="0" tIns="0" rIns="0" bIns="0">
            <a:spAutoFit/>
          </a:bodyPr>
          <a:lstStyle/>
          <a:p>
            <a:pPr algn="ctr"/>
            <a:r>
              <a:rPr lang="en-US" sz="1600" b="1" dirty="0">
                <a:solidFill>
                  <a:schemeClr val="bg1"/>
                </a:solidFill>
                <a:latin typeface="Georgia" panose="02040502050405020303" pitchFamily="18" charset="0"/>
                <a:cs typeface="Arial" panose="020B0604020202020204" pitchFamily="34" charset="0"/>
              </a:rPr>
              <a:t>Distribute</a:t>
            </a:r>
          </a:p>
        </p:txBody>
      </p:sp>
      <p:sp>
        <p:nvSpPr>
          <p:cNvPr id="12" name="Oval 11">
            <a:extLst>
              <a:ext uri="{FF2B5EF4-FFF2-40B4-BE49-F238E27FC236}">
                <a16:creationId xmlns:a16="http://schemas.microsoft.com/office/drawing/2014/main" id="{B93C0148-334F-4D4E-9AAB-FCD788C61A2B}"/>
              </a:ext>
            </a:extLst>
          </p:cNvPr>
          <p:cNvSpPr/>
          <p:nvPr/>
        </p:nvSpPr>
        <p:spPr bwMode="auto">
          <a:xfrm>
            <a:off x="4595211" y="3660315"/>
            <a:ext cx="891625" cy="876656"/>
          </a:xfrm>
          <a:prstGeom prst="ellipse">
            <a:avLst/>
          </a:prstGeom>
          <a:noFill/>
          <a:ln w="2857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spcAft>
                <a:spcPct val="0"/>
              </a:spcAft>
              <a:buClrTx/>
              <a:buSzTx/>
              <a:buFontTx/>
              <a:buNone/>
              <a:tabLst/>
            </a:pPr>
            <a:r>
              <a:rPr kumimoji="0" lang="en-US" sz="1100" b="1" u="none" strike="noStrike" cap="none" normalizeH="0" baseline="0" dirty="0">
                <a:ln>
                  <a:noFill/>
                </a:ln>
                <a:solidFill>
                  <a:srgbClr val="00468B"/>
                </a:solidFill>
                <a:effectLst/>
                <a:latin typeface="Arial" panose="020B0604020202020204" pitchFamily="34" charset="0"/>
                <a:cs typeface="Arial" panose="020B0604020202020204" pitchFamily="34" charset="0"/>
              </a:rPr>
              <a:t>YOUR</a:t>
            </a:r>
          </a:p>
          <a:p>
            <a:pPr marL="0" marR="0" indent="0" algn="ctr" defTabSz="914400" rtl="0" eaLnBrk="0" fontAlgn="base" latinLnBrk="0" hangingPunct="0">
              <a:spcAft>
                <a:spcPct val="0"/>
              </a:spcAft>
              <a:buClrTx/>
              <a:buSzTx/>
              <a:buFontTx/>
              <a:buNone/>
              <a:tabLst/>
            </a:pPr>
            <a:r>
              <a:rPr lang="en-US" sz="1100" b="1" dirty="0">
                <a:solidFill>
                  <a:srgbClr val="00468B"/>
                </a:solidFill>
                <a:latin typeface="Arial" panose="020B0604020202020204" pitchFamily="34" charset="0"/>
                <a:cs typeface="Arial" panose="020B0604020202020204" pitchFamily="34" charset="0"/>
              </a:rPr>
              <a:t>FAMILY</a:t>
            </a:r>
            <a:endParaRPr kumimoji="0" lang="en-US" sz="1100" b="1" u="none" strike="noStrike" cap="none" normalizeH="0" baseline="0" dirty="0">
              <a:ln>
                <a:noFill/>
              </a:ln>
              <a:solidFill>
                <a:srgbClr val="00468B"/>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F30DAA9-3BF3-D14B-9438-11F5D2EA73BB}"/>
              </a:ext>
            </a:extLst>
          </p:cNvPr>
          <p:cNvSpPr txBox="1"/>
          <p:nvPr/>
        </p:nvSpPr>
        <p:spPr>
          <a:xfrm>
            <a:off x="6866196" y="2450852"/>
            <a:ext cx="1620237" cy="1123384"/>
          </a:xfrm>
          <a:prstGeom prst="rect">
            <a:avLst/>
          </a:prstGeom>
          <a:noFill/>
          <a:ln w="28575">
            <a:noFill/>
          </a:ln>
        </p:spPr>
        <p:txBody>
          <a:bodyPr wrap="square" lIns="0" tIns="0" rIns="0" bIns="0" rtlCol="0" anchor="ctr" anchorCtr="0">
            <a:spAutoFit/>
          </a:bodyPr>
          <a:lstStyle/>
          <a:p>
            <a:pPr marL="117475" lvl="2" indent="-117475">
              <a:spcBef>
                <a:spcPts val="0"/>
              </a:spcBef>
              <a:spcAft>
                <a:spcPts val="300"/>
              </a:spcAft>
              <a:buClr>
                <a:srgbClr val="279F00"/>
              </a:buClr>
              <a:buFont typeface="Arial" panose="020B0604020202020204" pitchFamily="34" charset="0"/>
              <a:buChar char="•"/>
            </a:pPr>
            <a:r>
              <a:rPr lang="en-US" sz="1400" dirty="0">
                <a:latin typeface="Arial" panose="020B0604020202020204" pitchFamily="34" charset="0"/>
                <a:cs typeface="Arial" panose="020B0604020202020204" pitchFamily="34" charset="0"/>
              </a:rPr>
              <a:t>Asset allocation Strategy</a:t>
            </a:r>
          </a:p>
          <a:p>
            <a:pPr marL="117475" lvl="2" indent="-117475">
              <a:spcBef>
                <a:spcPts val="0"/>
              </a:spcBef>
              <a:spcAft>
                <a:spcPts val="300"/>
              </a:spcAft>
              <a:buClr>
                <a:srgbClr val="279F00"/>
              </a:buClr>
              <a:buFont typeface="Arial" panose="020B0604020202020204" pitchFamily="34" charset="0"/>
              <a:buChar char="•"/>
            </a:pPr>
            <a:r>
              <a:rPr lang="en-US" sz="1400" dirty="0">
                <a:latin typeface="Arial" panose="020B0604020202020204" pitchFamily="34" charset="0"/>
                <a:cs typeface="Arial" panose="020B0604020202020204" pitchFamily="34" charset="0"/>
              </a:rPr>
              <a:t>Retirement Savings Strategy</a:t>
            </a:r>
          </a:p>
          <a:p>
            <a:pPr marL="117475" lvl="2" indent="-117475">
              <a:spcBef>
                <a:spcPts val="0"/>
              </a:spcBef>
              <a:spcAft>
                <a:spcPts val="300"/>
              </a:spcAft>
              <a:buClr>
                <a:srgbClr val="279F00"/>
              </a:buClr>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E161BA1-E6CD-E743-BFC4-FB7A1CD9D350}"/>
              </a:ext>
            </a:extLst>
          </p:cNvPr>
          <p:cNvSpPr txBox="1"/>
          <p:nvPr/>
        </p:nvSpPr>
        <p:spPr>
          <a:xfrm>
            <a:off x="6866195" y="4395862"/>
            <a:ext cx="1579007" cy="1317284"/>
          </a:xfrm>
          <a:prstGeom prst="rect">
            <a:avLst/>
          </a:prstGeom>
          <a:noFill/>
          <a:ln w="28575">
            <a:noFill/>
          </a:ln>
        </p:spPr>
        <p:txBody>
          <a:bodyPr wrap="square" lIns="0" tIns="0" rIns="0" bIns="0" rtlCol="0" anchor="ctr" anchorCtr="0">
            <a:spAutoFit/>
          </a:bodyPr>
          <a:lstStyle>
            <a:defPPr>
              <a:defRPr lang="en-US"/>
            </a:defPPr>
            <a:lvl3pPr marL="0" lvl="2" indent="0">
              <a:lnSpc>
                <a:spcPct val="90000"/>
              </a:lnSpc>
              <a:spcBef>
                <a:spcPts val="0"/>
              </a:spcBef>
              <a:spcAft>
                <a:spcPts val="600"/>
              </a:spcAft>
              <a:buNone/>
              <a:defRPr sz="1400">
                <a:latin typeface="Arial Narrow" panose="020B0606020202030204" pitchFamily="34" charset="0"/>
              </a:defRPr>
            </a:lvl3pPr>
          </a:lstStyle>
          <a:p>
            <a:pPr marL="117475" lvl="2" indent="-117475">
              <a:buClr>
                <a:srgbClr val="00B5D1"/>
              </a:buClr>
              <a:buFont typeface="Arial" panose="020B0604020202020204" pitchFamily="34" charset="0"/>
              <a:buChar char="•"/>
            </a:pPr>
            <a:r>
              <a:rPr lang="en-US" dirty="0">
                <a:latin typeface="Arial" panose="020B0604020202020204" pitchFamily="34" charset="0"/>
                <a:cs typeface="Arial" panose="020B0604020202020204" pitchFamily="34" charset="0"/>
              </a:rPr>
              <a:t>Retirement planning</a:t>
            </a:r>
          </a:p>
          <a:p>
            <a:pPr marL="117475" lvl="2" indent="-117475">
              <a:buClr>
                <a:srgbClr val="00B5D1"/>
              </a:buClr>
              <a:buFont typeface="Arial" panose="020B0604020202020204" pitchFamily="34" charset="0"/>
              <a:buChar char="•"/>
            </a:pPr>
            <a:r>
              <a:rPr lang="en-US" dirty="0">
                <a:latin typeface="Arial" panose="020B0604020202020204" pitchFamily="34" charset="0"/>
                <a:cs typeface="Arial" panose="020B0604020202020204" pitchFamily="34" charset="0"/>
              </a:rPr>
              <a:t>Social Security strategy</a:t>
            </a:r>
          </a:p>
          <a:p>
            <a:pPr marL="117475" lvl="2" indent="-117475">
              <a:buClr>
                <a:srgbClr val="00B5D1"/>
              </a:buClr>
              <a:buFont typeface="Arial" panose="020B0604020202020204" pitchFamily="34" charset="0"/>
              <a:buChar char="•"/>
            </a:pPr>
            <a:r>
              <a:rPr lang="en-US" dirty="0">
                <a:latin typeface="Arial" panose="020B0604020202020204" pitchFamily="34" charset="0"/>
                <a:cs typeface="Arial" panose="020B0604020202020204" pitchFamily="34" charset="0"/>
              </a:rPr>
              <a:t>Medicare Planning</a:t>
            </a:r>
          </a:p>
        </p:txBody>
      </p:sp>
      <p:sp>
        <p:nvSpPr>
          <p:cNvPr id="15" name="TextBox 14">
            <a:extLst>
              <a:ext uri="{FF2B5EF4-FFF2-40B4-BE49-F238E27FC236}">
                <a16:creationId xmlns:a16="http://schemas.microsoft.com/office/drawing/2014/main" id="{7D4241E6-CC80-FD4E-9EF6-EEC50A90E23A}"/>
              </a:ext>
            </a:extLst>
          </p:cNvPr>
          <p:cNvSpPr txBox="1"/>
          <p:nvPr/>
        </p:nvSpPr>
        <p:spPr>
          <a:xfrm>
            <a:off x="1769543" y="2589350"/>
            <a:ext cx="2454761" cy="723275"/>
          </a:xfrm>
          <a:prstGeom prst="rect">
            <a:avLst/>
          </a:prstGeom>
          <a:noFill/>
          <a:ln w="28575">
            <a:noFill/>
          </a:ln>
        </p:spPr>
        <p:txBody>
          <a:bodyPr wrap="square" lIns="0" tIns="0" rIns="0" bIns="0" rtlCol="0" anchor="ctr" anchorCtr="0">
            <a:spAutoFit/>
          </a:bodyPr>
          <a:lstStyle/>
          <a:p>
            <a:pPr marL="117475" lvl="2" indent="-117475">
              <a:spcBef>
                <a:spcPts val="0"/>
              </a:spcBef>
              <a:spcAft>
                <a:spcPts val="300"/>
              </a:spcAft>
              <a:buClr>
                <a:srgbClr val="007BC3"/>
              </a:buClr>
              <a:buFont typeface="Arial" panose="020B0604020202020204" pitchFamily="34" charset="0"/>
              <a:buChar char="•"/>
            </a:pPr>
            <a:r>
              <a:rPr lang="en-US" sz="1400" dirty="0">
                <a:latin typeface="Arial" panose="020B0604020202020204" pitchFamily="34" charset="0"/>
                <a:cs typeface="Arial" panose="020B0604020202020204" pitchFamily="34" charset="0"/>
              </a:rPr>
              <a:t>Goals planning</a:t>
            </a:r>
          </a:p>
          <a:p>
            <a:pPr marL="117475" lvl="2" indent="-117475">
              <a:spcBef>
                <a:spcPts val="0"/>
              </a:spcBef>
              <a:spcAft>
                <a:spcPts val="300"/>
              </a:spcAft>
              <a:buClr>
                <a:srgbClr val="007BC3"/>
              </a:buClr>
              <a:buFont typeface="Arial" panose="020B0604020202020204" pitchFamily="34" charset="0"/>
              <a:buChar char="•"/>
            </a:pPr>
            <a:r>
              <a:rPr lang="en-US" sz="1400" dirty="0">
                <a:latin typeface="Arial" panose="020B0604020202020204" pitchFamily="34" charset="0"/>
                <a:cs typeface="Arial" panose="020B0604020202020204" pitchFamily="34" charset="0"/>
              </a:rPr>
              <a:t>College funding</a:t>
            </a:r>
          </a:p>
          <a:p>
            <a:pPr marL="117475" lvl="2" indent="-117475">
              <a:spcBef>
                <a:spcPts val="0"/>
              </a:spcBef>
              <a:spcAft>
                <a:spcPts val="300"/>
              </a:spcAft>
              <a:buClr>
                <a:srgbClr val="007BC3"/>
              </a:buClr>
              <a:buFont typeface="Arial" panose="020B0604020202020204" pitchFamily="34" charset="0"/>
              <a:buChar char="•"/>
            </a:pPr>
            <a:r>
              <a:rPr lang="en-US" sz="1400" dirty="0">
                <a:latin typeface="Arial" panose="020B0604020202020204" pitchFamily="34" charset="0"/>
                <a:cs typeface="Arial" panose="020B0604020202020204" pitchFamily="34" charset="0"/>
              </a:rPr>
              <a:t>Life events</a:t>
            </a:r>
          </a:p>
        </p:txBody>
      </p:sp>
      <p:sp>
        <p:nvSpPr>
          <p:cNvPr id="16" name="TextBox 15">
            <a:extLst>
              <a:ext uri="{FF2B5EF4-FFF2-40B4-BE49-F238E27FC236}">
                <a16:creationId xmlns:a16="http://schemas.microsoft.com/office/drawing/2014/main" id="{930ADABA-9D3E-8949-9673-1D8CC8FBD1F6}"/>
              </a:ext>
            </a:extLst>
          </p:cNvPr>
          <p:cNvSpPr txBox="1"/>
          <p:nvPr/>
        </p:nvSpPr>
        <p:spPr>
          <a:xfrm>
            <a:off x="1752034" y="4251978"/>
            <a:ext cx="1608815" cy="1115690"/>
          </a:xfrm>
          <a:prstGeom prst="rect">
            <a:avLst/>
          </a:prstGeom>
          <a:noFill/>
          <a:ln w="28575">
            <a:noFill/>
          </a:ln>
        </p:spPr>
        <p:txBody>
          <a:bodyPr wrap="square" lIns="0" tIns="0" rIns="0" bIns="0" rtlCol="0" anchor="ctr" anchorCtr="0">
            <a:spAutoFit/>
          </a:bodyPr>
          <a:lstStyle>
            <a:defPPr>
              <a:defRPr lang="en-US"/>
            </a:defPPr>
            <a:lvl3pPr marL="0" lvl="2" indent="0" algn="ctr">
              <a:lnSpc>
                <a:spcPct val="90000"/>
              </a:lnSpc>
              <a:spcBef>
                <a:spcPts val="0"/>
              </a:spcBef>
              <a:spcAft>
                <a:spcPts val="300"/>
              </a:spcAft>
              <a:buNone/>
              <a:defRPr sz="1400">
                <a:latin typeface="Arial Narrow" panose="020B0606020202030204" pitchFamily="34" charset="0"/>
              </a:defRPr>
            </a:lvl3pPr>
          </a:lstStyle>
          <a:p>
            <a:pPr marL="117475" indent="-117475">
              <a:spcAft>
                <a:spcPts val="300"/>
              </a:spcAft>
              <a:buClr>
                <a:srgbClr val="FDB913"/>
              </a:buClr>
              <a:buFont typeface="Arial" panose="020B0604020202020204" pitchFamily="34" charset="0"/>
              <a:buChar char="•"/>
            </a:pPr>
            <a:r>
              <a:rPr lang="en-US" sz="1400" dirty="0">
                <a:latin typeface="Arial" panose="020B0604020202020204" pitchFamily="34" charset="0"/>
                <a:cs typeface="Arial" panose="020B0604020202020204" pitchFamily="34" charset="0"/>
              </a:rPr>
              <a:t>Retirement Income</a:t>
            </a:r>
          </a:p>
          <a:p>
            <a:pPr marL="117475" indent="-117475">
              <a:spcAft>
                <a:spcPts val="300"/>
              </a:spcAft>
              <a:buClr>
                <a:srgbClr val="FDB913"/>
              </a:buClr>
              <a:buFont typeface="Arial" panose="020B0604020202020204" pitchFamily="34" charset="0"/>
              <a:buChar char="•"/>
            </a:pPr>
            <a:r>
              <a:rPr lang="en-US" sz="1400" dirty="0">
                <a:latin typeface="Arial" panose="020B0604020202020204" pitchFamily="34" charset="0"/>
                <a:cs typeface="Arial" panose="020B0604020202020204" pitchFamily="34" charset="0"/>
              </a:rPr>
              <a:t>Investment Planning in Retirement </a:t>
            </a:r>
          </a:p>
        </p:txBody>
      </p:sp>
    </p:spTree>
    <p:extLst>
      <p:ext uri="{BB962C8B-B14F-4D97-AF65-F5344CB8AC3E}">
        <p14:creationId xmlns:p14="http://schemas.microsoft.com/office/powerpoint/2010/main" val="116474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9C8D4-F73F-514B-BA17-7E805A4184A1}"/>
              </a:ext>
            </a:extLst>
          </p:cNvPr>
          <p:cNvSpPr>
            <a:spLocks noGrp="1"/>
          </p:cNvSpPr>
          <p:nvPr>
            <p:ph type="title"/>
          </p:nvPr>
        </p:nvSpPr>
        <p:spPr/>
        <p:txBody>
          <a:bodyPr/>
          <a:lstStyle/>
          <a:p>
            <a:r>
              <a:rPr lang="en-US" dirty="0"/>
              <a:t>Comprehensive financial plans</a:t>
            </a:r>
          </a:p>
        </p:txBody>
      </p:sp>
      <p:sp>
        <p:nvSpPr>
          <p:cNvPr id="4" name="Slide Number Placeholder 3">
            <a:extLst>
              <a:ext uri="{FF2B5EF4-FFF2-40B4-BE49-F238E27FC236}">
                <a16:creationId xmlns:a16="http://schemas.microsoft.com/office/drawing/2014/main" id="{745EB651-4624-4D46-BB5F-F00767C8E06C}"/>
              </a:ext>
            </a:extLst>
          </p:cNvPr>
          <p:cNvSpPr>
            <a:spLocks noGrp="1"/>
          </p:cNvSpPr>
          <p:nvPr>
            <p:ph type="sldNum" sz="quarter" idx="10"/>
          </p:nvPr>
        </p:nvSpPr>
        <p:spPr/>
        <p:txBody>
          <a:bodyPr/>
          <a:lstStyle/>
          <a:p>
            <a:fld id="{2FB8B14C-A9A1-D542-AE12-5966728CB092}" type="slidenum">
              <a:rPr lang="en-US" smtClean="0"/>
              <a:pPr/>
              <a:t>25</a:t>
            </a:fld>
            <a:endParaRPr lang="en-US" dirty="0"/>
          </a:p>
        </p:txBody>
      </p:sp>
      <p:sp>
        <p:nvSpPr>
          <p:cNvPr id="18" name="Text Placeholder 17">
            <a:extLst>
              <a:ext uri="{FF2B5EF4-FFF2-40B4-BE49-F238E27FC236}">
                <a16:creationId xmlns:a16="http://schemas.microsoft.com/office/drawing/2014/main" id="{7E33FE60-C72B-B2A8-0E6E-6ADA535C2248}"/>
              </a:ext>
            </a:extLst>
          </p:cNvPr>
          <p:cNvSpPr>
            <a:spLocks noGrp="1"/>
          </p:cNvSpPr>
          <p:nvPr>
            <p:ph type="body" sz="quarter" idx="13"/>
          </p:nvPr>
        </p:nvSpPr>
        <p:spPr/>
        <p:txBody>
          <a:bodyPr/>
          <a:lstStyle/>
          <a:p>
            <a:endParaRPr lang="en-US"/>
          </a:p>
        </p:txBody>
      </p:sp>
      <p:sp>
        <p:nvSpPr>
          <p:cNvPr id="9" name="Text Placeholder 5">
            <a:extLst>
              <a:ext uri="{FF2B5EF4-FFF2-40B4-BE49-F238E27FC236}">
                <a16:creationId xmlns:a16="http://schemas.microsoft.com/office/drawing/2014/main" id="{6061A3D6-A3B1-4E67-ADE3-6A58BD7203CA}"/>
              </a:ext>
            </a:extLst>
          </p:cNvPr>
          <p:cNvSpPr txBox="1">
            <a:spLocks/>
          </p:cNvSpPr>
          <p:nvPr/>
        </p:nvSpPr>
        <p:spPr>
          <a:xfrm>
            <a:off x="472825" y="2037563"/>
            <a:ext cx="3862386" cy="4964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en-US" sz="1400" b="1" dirty="0">
                <a:solidFill>
                  <a:srgbClr val="00468B"/>
                </a:solidFill>
                <a:latin typeface="Arial" panose="020B0604020202020204" pitchFamily="34" charset="0"/>
                <a:cs typeface="Arial" panose="020B0604020202020204" pitchFamily="34" charset="0"/>
              </a:rPr>
              <a:t>Financial planning support</a:t>
            </a:r>
            <a:endParaRPr lang="en-US" altLang="en-US" sz="1400" dirty="0">
              <a:latin typeface="Arial" panose="020B0604020202020204" pitchFamily="34" charset="0"/>
              <a:cs typeface="Arial" panose="020B0604020202020204" pitchFamily="34" charset="0"/>
            </a:endParaRPr>
          </a:p>
          <a:p>
            <a:pPr>
              <a:lnSpc>
                <a:spcPct val="100000"/>
              </a:lnSpc>
              <a:spcBef>
                <a:spcPts val="1200"/>
              </a:spcBef>
              <a:buClr>
                <a:srgbClr val="00B0F0"/>
              </a:buClr>
            </a:pPr>
            <a:r>
              <a:rPr lang="en-US" altLang="en-US" sz="1400" dirty="0">
                <a:latin typeface="Arial" panose="020B0604020202020204" pitchFamily="34" charset="0"/>
                <a:cs typeface="Arial" panose="020B0604020202020204" pitchFamily="34" charset="0"/>
              </a:rPr>
              <a:t>Participants will have the opportunity to meet with Certified Financial Planners to discuss all aspects of their financial life.  </a:t>
            </a:r>
          </a:p>
          <a:p>
            <a:pPr>
              <a:lnSpc>
                <a:spcPct val="100000"/>
              </a:lnSpc>
              <a:spcBef>
                <a:spcPts val="1200"/>
              </a:spcBef>
              <a:buClr>
                <a:srgbClr val="00B0F0"/>
              </a:buClr>
            </a:pPr>
            <a:r>
              <a:rPr lang="en-US" altLang="en-US" sz="1400" dirty="0">
                <a:latin typeface="Arial" panose="020B0604020202020204" pitchFamily="34" charset="0"/>
                <a:cs typeface="Arial" panose="020B0604020202020204" pitchFamily="34" charset="0"/>
              </a:rPr>
              <a:t>Mesirow will provide employees customized, on-demand and personal overview of their complete retirement outlook.   </a:t>
            </a:r>
          </a:p>
          <a:p>
            <a:pPr>
              <a:spcBef>
                <a:spcPts val="600"/>
              </a:spcBef>
            </a:pPr>
            <a:endParaRPr lang="en-US" altLang="en-US" sz="1400" dirty="0">
              <a:latin typeface="Arial" panose="020B0604020202020204" pitchFamily="34" charset="0"/>
              <a:cs typeface="Arial" panose="020B0604020202020204" pitchFamily="34" charset="0"/>
            </a:endParaRPr>
          </a:p>
          <a:p>
            <a:pPr>
              <a:spcBef>
                <a:spcPts val="600"/>
              </a:spcBef>
            </a:pPr>
            <a:endParaRPr lang="en-US" altLang="en-US" sz="1400" baseline="30000" dirty="0">
              <a:latin typeface="Arial" panose="020B0604020202020204" pitchFamily="34" charset="0"/>
              <a:cs typeface="Arial" panose="020B0604020202020204" pitchFamily="34" charset="0"/>
            </a:endParaRPr>
          </a:p>
          <a:p>
            <a:pPr>
              <a:spcBef>
                <a:spcPts val="600"/>
              </a:spcBef>
            </a:pPr>
            <a:endParaRPr lang="en-US" altLang="en-US" sz="1400" baseline="30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6899E2A-749A-43AE-A5B3-7B040431203C}"/>
              </a:ext>
            </a:extLst>
          </p:cNvPr>
          <p:cNvPicPr>
            <a:picLocks noChangeAspect="1"/>
          </p:cNvPicPr>
          <p:nvPr/>
        </p:nvPicPr>
        <p:blipFill>
          <a:blip r:embed="rId2"/>
          <a:stretch>
            <a:fillRect/>
          </a:stretch>
        </p:blipFill>
        <p:spPr>
          <a:xfrm>
            <a:off x="4789462" y="2037563"/>
            <a:ext cx="4163220" cy="2501823"/>
          </a:xfrm>
          <a:prstGeom prst="rect">
            <a:avLst/>
          </a:prstGeom>
        </p:spPr>
      </p:pic>
      <p:pic>
        <p:nvPicPr>
          <p:cNvPr id="8" name="Picture 7">
            <a:extLst>
              <a:ext uri="{FF2B5EF4-FFF2-40B4-BE49-F238E27FC236}">
                <a16:creationId xmlns:a16="http://schemas.microsoft.com/office/drawing/2014/main" id="{F86B9989-D15B-416F-85E1-C0B30C44F07C}"/>
              </a:ext>
            </a:extLst>
          </p:cNvPr>
          <p:cNvPicPr>
            <a:picLocks noChangeAspect="1"/>
          </p:cNvPicPr>
          <p:nvPr/>
        </p:nvPicPr>
        <p:blipFill>
          <a:blip r:embed="rId3"/>
          <a:stretch>
            <a:fillRect/>
          </a:stretch>
        </p:blipFill>
        <p:spPr>
          <a:xfrm>
            <a:off x="4834745" y="4422274"/>
            <a:ext cx="4055256" cy="2365888"/>
          </a:xfrm>
          <a:prstGeom prst="rect">
            <a:avLst/>
          </a:prstGeom>
        </p:spPr>
      </p:pic>
    </p:spTree>
    <p:extLst>
      <p:ext uri="{BB962C8B-B14F-4D97-AF65-F5344CB8AC3E}">
        <p14:creationId xmlns:p14="http://schemas.microsoft.com/office/powerpoint/2010/main" val="2345213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9C8D4-F73F-514B-BA17-7E805A4184A1}"/>
              </a:ext>
            </a:extLst>
          </p:cNvPr>
          <p:cNvSpPr>
            <a:spLocks noGrp="1"/>
          </p:cNvSpPr>
          <p:nvPr>
            <p:ph type="title"/>
          </p:nvPr>
        </p:nvSpPr>
        <p:spPr/>
        <p:txBody>
          <a:bodyPr/>
          <a:lstStyle/>
          <a:p>
            <a:r>
              <a:rPr lang="en-US" dirty="0"/>
              <a:t>Comprehensive financial plans</a:t>
            </a:r>
          </a:p>
        </p:txBody>
      </p:sp>
      <p:sp>
        <p:nvSpPr>
          <p:cNvPr id="4" name="Slide Number Placeholder 3">
            <a:extLst>
              <a:ext uri="{FF2B5EF4-FFF2-40B4-BE49-F238E27FC236}">
                <a16:creationId xmlns:a16="http://schemas.microsoft.com/office/drawing/2014/main" id="{745EB651-4624-4D46-BB5F-F00767C8E06C}"/>
              </a:ext>
            </a:extLst>
          </p:cNvPr>
          <p:cNvSpPr>
            <a:spLocks noGrp="1"/>
          </p:cNvSpPr>
          <p:nvPr>
            <p:ph type="sldNum" sz="quarter" idx="10"/>
          </p:nvPr>
        </p:nvSpPr>
        <p:spPr/>
        <p:txBody>
          <a:bodyPr/>
          <a:lstStyle/>
          <a:p>
            <a:fld id="{2FB8B14C-A9A1-D542-AE12-5966728CB092}" type="slidenum">
              <a:rPr lang="en-US" smtClean="0"/>
              <a:pPr/>
              <a:t>26</a:t>
            </a:fld>
            <a:endParaRPr lang="en-US" dirty="0"/>
          </a:p>
        </p:txBody>
      </p:sp>
      <p:sp>
        <p:nvSpPr>
          <p:cNvPr id="23" name="Text Placeholder 22">
            <a:extLst>
              <a:ext uri="{FF2B5EF4-FFF2-40B4-BE49-F238E27FC236}">
                <a16:creationId xmlns:a16="http://schemas.microsoft.com/office/drawing/2014/main" id="{833E9D29-565D-CB1A-7B4A-9A33B7A0A5C5}"/>
              </a:ext>
            </a:extLst>
          </p:cNvPr>
          <p:cNvSpPr>
            <a:spLocks noGrp="1"/>
          </p:cNvSpPr>
          <p:nvPr>
            <p:ph type="body" sz="quarter" idx="13"/>
          </p:nvPr>
        </p:nvSpPr>
        <p:spPr/>
        <p:txBody>
          <a:bodyPr/>
          <a:lstStyle/>
          <a:p>
            <a:r>
              <a:rPr lang="en-US" dirty="0"/>
              <a:t>Source: EMoney</a:t>
            </a:r>
          </a:p>
        </p:txBody>
      </p:sp>
      <p:pic>
        <p:nvPicPr>
          <p:cNvPr id="17" name="Picture 16">
            <a:extLst>
              <a:ext uri="{FF2B5EF4-FFF2-40B4-BE49-F238E27FC236}">
                <a16:creationId xmlns:a16="http://schemas.microsoft.com/office/drawing/2014/main" id="{05DC5AEB-0D42-404E-814C-2924CBF81A9D}"/>
              </a:ext>
            </a:extLst>
          </p:cNvPr>
          <p:cNvPicPr>
            <a:picLocks noChangeAspect="1"/>
          </p:cNvPicPr>
          <p:nvPr/>
        </p:nvPicPr>
        <p:blipFill>
          <a:blip r:embed="rId2"/>
          <a:stretch>
            <a:fillRect/>
          </a:stretch>
        </p:blipFill>
        <p:spPr>
          <a:xfrm>
            <a:off x="4673596" y="1714725"/>
            <a:ext cx="3622490" cy="2507877"/>
          </a:xfrm>
          <a:prstGeom prst="rect">
            <a:avLst/>
          </a:prstGeom>
          <a:ln>
            <a:solidFill>
              <a:srgbClr val="E4ECED"/>
            </a:solidFill>
          </a:ln>
        </p:spPr>
      </p:pic>
      <p:pic>
        <p:nvPicPr>
          <p:cNvPr id="18" name="Picture 17">
            <a:extLst>
              <a:ext uri="{FF2B5EF4-FFF2-40B4-BE49-F238E27FC236}">
                <a16:creationId xmlns:a16="http://schemas.microsoft.com/office/drawing/2014/main" id="{58CD7B0F-2521-4C54-BC42-CBE042B700A3}"/>
              </a:ext>
            </a:extLst>
          </p:cNvPr>
          <p:cNvPicPr>
            <a:picLocks noChangeAspect="1"/>
          </p:cNvPicPr>
          <p:nvPr/>
        </p:nvPicPr>
        <p:blipFill>
          <a:blip r:embed="rId3"/>
          <a:stretch>
            <a:fillRect/>
          </a:stretch>
        </p:blipFill>
        <p:spPr>
          <a:xfrm>
            <a:off x="6606185" y="3124417"/>
            <a:ext cx="3124956" cy="2411542"/>
          </a:xfrm>
          <a:prstGeom prst="rect">
            <a:avLst/>
          </a:prstGeom>
          <a:ln>
            <a:solidFill>
              <a:srgbClr val="E4ECED"/>
            </a:solidFill>
          </a:ln>
        </p:spPr>
      </p:pic>
      <p:pic>
        <p:nvPicPr>
          <p:cNvPr id="6" name="Picture 5">
            <a:extLst>
              <a:ext uri="{FF2B5EF4-FFF2-40B4-BE49-F238E27FC236}">
                <a16:creationId xmlns:a16="http://schemas.microsoft.com/office/drawing/2014/main" id="{A6EF041A-72A8-4850-9815-9A82E315AD27}"/>
              </a:ext>
            </a:extLst>
          </p:cNvPr>
          <p:cNvPicPr>
            <a:picLocks noChangeAspect="1"/>
          </p:cNvPicPr>
          <p:nvPr/>
        </p:nvPicPr>
        <p:blipFill>
          <a:blip r:embed="rId4"/>
          <a:stretch>
            <a:fillRect/>
          </a:stretch>
        </p:blipFill>
        <p:spPr>
          <a:xfrm>
            <a:off x="4672331" y="4707046"/>
            <a:ext cx="3432832" cy="2359834"/>
          </a:xfrm>
          <a:prstGeom prst="rect">
            <a:avLst/>
          </a:prstGeom>
          <a:ln>
            <a:solidFill>
              <a:srgbClr val="E4ECED"/>
            </a:solidFill>
          </a:ln>
        </p:spPr>
      </p:pic>
      <p:sp>
        <p:nvSpPr>
          <p:cNvPr id="19" name="Text Placeholder 5">
            <a:extLst>
              <a:ext uri="{FF2B5EF4-FFF2-40B4-BE49-F238E27FC236}">
                <a16:creationId xmlns:a16="http://schemas.microsoft.com/office/drawing/2014/main" id="{4113B17C-DC4B-477D-B8B8-D6900B4AB651}"/>
              </a:ext>
            </a:extLst>
          </p:cNvPr>
          <p:cNvSpPr txBox="1">
            <a:spLocks/>
          </p:cNvSpPr>
          <p:nvPr/>
        </p:nvSpPr>
        <p:spPr>
          <a:xfrm>
            <a:off x="472825" y="2036789"/>
            <a:ext cx="4027988" cy="49646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altLang="en-US" sz="1400" b="1" dirty="0">
                <a:solidFill>
                  <a:srgbClr val="00468B"/>
                </a:solidFill>
                <a:latin typeface="Arial" panose="020B0604020202020204" pitchFamily="34" charset="0"/>
                <a:cs typeface="Arial" panose="020B0604020202020204" pitchFamily="34" charset="0"/>
              </a:rPr>
              <a:t>Financial planning support</a:t>
            </a:r>
            <a:endParaRPr lang="en-US" altLang="en-US" sz="1400" dirty="0">
              <a:latin typeface="Arial" panose="020B0604020202020204" pitchFamily="34" charset="0"/>
              <a:cs typeface="Arial" panose="020B0604020202020204" pitchFamily="34" charset="0"/>
            </a:endParaRPr>
          </a:p>
          <a:p>
            <a:pPr marL="0" indent="0">
              <a:lnSpc>
                <a:spcPct val="100000"/>
              </a:lnSpc>
              <a:spcBef>
                <a:spcPts val="1200"/>
              </a:spcBef>
              <a:buClr>
                <a:srgbClr val="00B0F0"/>
              </a:buClr>
              <a:buNone/>
            </a:pPr>
            <a:r>
              <a:rPr lang="en-US" altLang="en-US" sz="1400" dirty="0">
                <a:latin typeface="Arial" panose="020B0604020202020204" pitchFamily="34" charset="0"/>
                <a:cs typeface="Arial" panose="020B0604020202020204" pitchFamily="34" charset="0"/>
              </a:rPr>
              <a:t>Delivers the important support participants need when making hard financial decisions:</a:t>
            </a:r>
          </a:p>
          <a:p>
            <a:pPr>
              <a:lnSpc>
                <a:spcPct val="100000"/>
              </a:lnSpc>
              <a:spcBef>
                <a:spcPts val="1200"/>
              </a:spcBef>
              <a:buClr>
                <a:srgbClr val="00B0F0"/>
              </a:buClr>
            </a:pPr>
            <a:r>
              <a:rPr lang="en-US" altLang="en-US" sz="1400" dirty="0">
                <a:latin typeface="Arial" panose="020B0604020202020204" pitchFamily="34" charset="0"/>
                <a:cs typeface="Arial" panose="020B0604020202020204" pitchFamily="34" charset="0"/>
              </a:rPr>
              <a:t>How much will I need to retire? What is my retirement savings “income gap”?</a:t>
            </a:r>
          </a:p>
          <a:p>
            <a:pPr>
              <a:lnSpc>
                <a:spcPct val="100000"/>
              </a:lnSpc>
              <a:spcBef>
                <a:spcPts val="1200"/>
              </a:spcBef>
              <a:buClr>
                <a:srgbClr val="00B0F0"/>
              </a:buClr>
            </a:pPr>
            <a:r>
              <a:rPr lang="en-US" altLang="en-US" sz="1400" dirty="0">
                <a:latin typeface="Arial" panose="020B0604020202020204" pitchFamily="34" charset="0"/>
                <a:cs typeface="Arial" panose="020B0604020202020204" pitchFamily="34" charset="0"/>
              </a:rPr>
              <a:t>Should I be savings money pre-tax or Roth?</a:t>
            </a:r>
          </a:p>
          <a:p>
            <a:pPr>
              <a:lnSpc>
                <a:spcPct val="100000"/>
              </a:lnSpc>
              <a:spcBef>
                <a:spcPts val="1200"/>
              </a:spcBef>
              <a:buClr>
                <a:srgbClr val="00B0F0"/>
              </a:buClr>
            </a:pPr>
            <a:r>
              <a:rPr lang="en-US" altLang="en-US" sz="1400" dirty="0">
                <a:latin typeface="Arial" panose="020B0604020202020204" pitchFamily="34" charset="0"/>
                <a:cs typeface="Arial" panose="020B0604020202020204" pitchFamily="34" charset="0"/>
              </a:rPr>
              <a:t>Appropriate Investment Allocation for my Time Horizon and Risk Tolerance?</a:t>
            </a:r>
          </a:p>
          <a:p>
            <a:pPr>
              <a:lnSpc>
                <a:spcPct val="100000"/>
              </a:lnSpc>
              <a:spcBef>
                <a:spcPts val="1200"/>
              </a:spcBef>
              <a:buClr>
                <a:srgbClr val="00B0F0"/>
              </a:buClr>
            </a:pPr>
            <a:r>
              <a:rPr lang="en-US" altLang="en-US" sz="1400" dirty="0">
                <a:latin typeface="Arial" panose="020B0604020202020204" pitchFamily="34" charset="0"/>
                <a:cs typeface="Arial" panose="020B0604020202020204" pitchFamily="34" charset="0"/>
              </a:rPr>
              <a:t>How to incorporating outside assets for a complete investment approach? </a:t>
            </a:r>
          </a:p>
          <a:p>
            <a:pPr>
              <a:lnSpc>
                <a:spcPct val="100000"/>
              </a:lnSpc>
              <a:spcBef>
                <a:spcPts val="1200"/>
              </a:spcBef>
              <a:buClr>
                <a:srgbClr val="00B0F0"/>
              </a:buClr>
            </a:pPr>
            <a:r>
              <a:rPr lang="en-US" altLang="en-US" sz="1400" dirty="0">
                <a:latin typeface="Arial" panose="020B0604020202020204" pitchFamily="34" charset="0"/>
                <a:cs typeface="Arial" panose="020B0604020202020204" pitchFamily="34" charset="0"/>
              </a:rPr>
              <a:t>As I near retirement, when should I be reaching out to Social Security and Medicare? </a:t>
            </a:r>
          </a:p>
          <a:p>
            <a:pPr>
              <a:lnSpc>
                <a:spcPct val="100000"/>
              </a:lnSpc>
              <a:spcBef>
                <a:spcPts val="1200"/>
              </a:spcBef>
              <a:buClr>
                <a:srgbClr val="00B0F0"/>
              </a:buClr>
            </a:pPr>
            <a:r>
              <a:rPr lang="en-US" altLang="en-US" sz="1400" dirty="0">
                <a:latin typeface="Arial" panose="020B0604020202020204" pitchFamily="34" charset="0"/>
                <a:cs typeface="Arial" panose="020B0604020202020204" pitchFamily="34" charset="0"/>
              </a:rPr>
              <a:t>Best course of action to save for child’s education?</a:t>
            </a:r>
          </a:p>
          <a:p>
            <a:pPr>
              <a:spcBef>
                <a:spcPts val="600"/>
              </a:spcBef>
            </a:pPr>
            <a:endParaRPr lang="en-US" altLang="en-US" sz="1400" dirty="0">
              <a:latin typeface="Arial" panose="020B0604020202020204" pitchFamily="34" charset="0"/>
              <a:cs typeface="Arial" panose="020B0604020202020204" pitchFamily="34" charset="0"/>
            </a:endParaRPr>
          </a:p>
          <a:p>
            <a:pPr>
              <a:spcBef>
                <a:spcPts val="600"/>
              </a:spcBef>
            </a:pPr>
            <a:endParaRPr lang="en-US" altLang="en-US" sz="1400" baseline="30000" dirty="0">
              <a:latin typeface="Arial" panose="020B0604020202020204" pitchFamily="34" charset="0"/>
              <a:cs typeface="Arial" panose="020B0604020202020204" pitchFamily="34" charset="0"/>
            </a:endParaRPr>
          </a:p>
          <a:p>
            <a:pPr>
              <a:spcBef>
                <a:spcPts val="600"/>
              </a:spcBef>
            </a:pPr>
            <a:endParaRPr lang="en-US" altLang="en-US" sz="14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598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9A8BEA-1D3D-2E3D-C80A-59CA8DC81396}"/>
              </a:ext>
            </a:extLst>
          </p:cNvPr>
          <p:cNvSpPr>
            <a:spLocks noGrp="1"/>
          </p:cNvSpPr>
          <p:nvPr>
            <p:ph type="sldNum" sz="quarter" idx="4"/>
          </p:nvPr>
        </p:nvSpPr>
        <p:spPr/>
        <p:txBody>
          <a:bodyPr/>
          <a:lstStyle/>
          <a:p>
            <a:fld id="{2FB8B14C-A9A1-D542-AE12-5966728CB092}" type="slidenum">
              <a:rPr lang="en-US" smtClean="0"/>
              <a:pPr/>
              <a:t>27</a:t>
            </a:fld>
            <a:endParaRPr lang="en-US" dirty="0"/>
          </a:p>
        </p:txBody>
      </p:sp>
      <p:sp>
        <p:nvSpPr>
          <p:cNvPr id="5" name="Title 4">
            <a:extLst>
              <a:ext uri="{FF2B5EF4-FFF2-40B4-BE49-F238E27FC236}">
                <a16:creationId xmlns:a16="http://schemas.microsoft.com/office/drawing/2014/main" id="{DEBE86B5-8C56-F56F-5007-9CF0C71DB58F}"/>
              </a:ext>
            </a:extLst>
          </p:cNvPr>
          <p:cNvSpPr>
            <a:spLocks noGrp="1"/>
          </p:cNvSpPr>
          <p:nvPr>
            <p:ph type="title"/>
          </p:nvPr>
        </p:nvSpPr>
        <p:spPr/>
        <p:txBody>
          <a:bodyPr/>
          <a:lstStyle/>
          <a:p>
            <a:r>
              <a:rPr lang="en-US" dirty="0"/>
              <a:t>Advisor managed account program</a:t>
            </a:r>
          </a:p>
        </p:txBody>
      </p:sp>
    </p:spTree>
    <p:extLst>
      <p:ext uri="{BB962C8B-B14F-4D97-AF65-F5344CB8AC3E}">
        <p14:creationId xmlns:p14="http://schemas.microsoft.com/office/powerpoint/2010/main" val="4252520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4B72-3C5B-4D0D-B7DA-B1E8C1C1DB87}"/>
              </a:ext>
            </a:extLst>
          </p:cNvPr>
          <p:cNvSpPr>
            <a:spLocks noGrp="1"/>
          </p:cNvSpPr>
          <p:nvPr>
            <p:ph type="title"/>
          </p:nvPr>
        </p:nvSpPr>
        <p:spPr/>
        <p:txBody>
          <a:bodyPr/>
          <a:lstStyle/>
          <a:p>
            <a:r>
              <a:rPr lang="en-US" dirty="0"/>
              <a:t>Managed accounts</a:t>
            </a:r>
          </a:p>
        </p:txBody>
      </p:sp>
      <p:sp>
        <p:nvSpPr>
          <p:cNvPr id="3" name="Slide Number Placeholder 2">
            <a:extLst>
              <a:ext uri="{FF2B5EF4-FFF2-40B4-BE49-F238E27FC236}">
                <a16:creationId xmlns:a16="http://schemas.microsoft.com/office/drawing/2014/main" id="{6F6D22BC-B00F-4BF6-B860-F612663FBC36}"/>
              </a:ext>
            </a:extLst>
          </p:cNvPr>
          <p:cNvSpPr>
            <a:spLocks noGrp="1"/>
          </p:cNvSpPr>
          <p:nvPr>
            <p:ph type="sldNum" sz="quarter" idx="10"/>
          </p:nvPr>
        </p:nvSpPr>
        <p:spPr/>
        <p:txBody>
          <a:bodyPr/>
          <a:lstStyle/>
          <a:p>
            <a:fld id="{2FB8B14C-A9A1-D542-AE12-5966728CB092}" type="slidenum">
              <a:rPr lang="en-US" smtClean="0"/>
              <a:pPr/>
              <a:t>28</a:t>
            </a:fld>
            <a:endParaRPr lang="en-US" dirty="0"/>
          </a:p>
        </p:txBody>
      </p:sp>
      <p:sp>
        <p:nvSpPr>
          <p:cNvPr id="4" name="Text Placeholder 3">
            <a:extLst>
              <a:ext uri="{FF2B5EF4-FFF2-40B4-BE49-F238E27FC236}">
                <a16:creationId xmlns:a16="http://schemas.microsoft.com/office/drawing/2014/main" id="{8500FBF4-4900-48D7-B05D-1D93A717ED35}"/>
              </a:ext>
            </a:extLst>
          </p:cNvPr>
          <p:cNvSpPr>
            <a:spLocks noGrp="1"/>
          </p:cNvSpPr>
          <p:nvPr>
            <p:ph type="body" sz="quarter" idx="11"/>
          </p:nvPr>
        </p:nvSpPr>
        <p:spPr/>
        <p:txBody>
          <a:bodyPr/>
          <a:lstStyle/>
          <a:p>
            <a:r>
              <a:rPr lang="en-US" dirty="0"/>
              <a:t>Advice continuum and leveraging known participant data</a:t>
            </a:r>
          </a:p>
        </p:txBody>
      </p:sp>
      <p:sp>
        <p:nvSpPr>
          <p:cNvPr id="18" name="Text Placeholder 17">
            <a:extLst>
              <a:ext uri="{FF2B5EF4-FFF2-40B4-BE49-F238E27FC236}">
                <a16:creationId xmlns:a16="http://schemas.microsoft.com/office/drawing/2014/main" id="{2EB00B11-3735-4471-BC16-B486126BE0BF}"/>
              </a:ext>
            </a:extLst>
          </p:cNvPr>
          <p:cNvSpPr>
            <a:spLocks noGrp="1"/>
          </p:cNvSpPr>
          <p:nvPr>
            <p:ph type="body" sz="quarter" idx="13"/>
          </p:nvPr>
        </p:nvSpPr>
        <p:spPr/>
        <p:txBody>
          <a:bodyPr/>
          <a:lstStyle/>
          <a:p>
            <a:r>
              <a:rPr lang="en-US" dirty="0"/>
              <a:t>Neither principal nor the underlying assets of target date investments are guaranteed at any time, including the target date, and investment risk remains at all time. There is no assurance that the recommended asset allocation will either maximize returns or minimize risk or be the appropriate allocation in all circumstances for every investor with a particular time horizon. Confidential. Please note that this presentation contains information that is strictly limited to the intended recipient(s). It is not for use with the general public and may not be redistributed. Please reference the last page of this presentation for important additional information.</a:t>
            </a:r>
          </a:p>
        </p:txBody>
      </p:sp>
      <p:grpSp>
        <p:nvGrpSpPr>
          <p:cNvPr id="34" name="Group 33">
            <a:extLst>
              <a:ext uri="{FF2B5EF4-FFF2-40B4-BE49-F238E27FC236}">
                <a16:creationId xmlns:a16="http://schemas.microsoft.com/office/drawing/2014/main" id="{AE75FF17-90E5-46E4-BFEB-C80203E753B7}"/>
              </a:ext>
            </a:extLst>
          </p:cNvPr>
          <p:cNvGrpSpPr/>
          <p:nvPr/>
        </p:nvGrpSpPr>
        <p:grpSpPr>
          <a:xfrm>
            <a:off x="4805080" y="2499609"/>
            <a:ext cx="5158848" cy="4158991"/>
            <a:chOff x="4811159" y="2904252"/>
            <a:chExt cx="5158848" cy="4158991"/>
          </a:xfrm>
        </p:grpSpPr>
        <p:graphicFrame>
          <p:nvGraphicFramePr>
            <p:cNvPr id="35" name="Object 1">
              <a:extLst>
                <a:ext uri="{FF2B5EF4-FFF2-40B4-BE49-F238E27FC236}">
                  <a16:creationId xmlns:a16="http://schemas.microsoft.com/office/drawing/2014/main" id="{197C1B4C-FE7C-4141-9947-07F2CFD5AE84}"/>
                </a:ext>
              </a:extLst>
            </p:cNvPr>
            <p:cNvGraphicFramePr>
              <a:graphicFrameLocks noChangeAspect="1"/>
            </p:cNvGraphicFramePr>
            <p:nvPr/>
          </p:nvGraphicFramePr>
          <p:xfrm>
            <a:off x="4811159" y="3136097"/>
            <a:ext cx="5158848" cy="3927146"/>
          </p:xfrm>
          <a:graphic>
            <a:graphicData uri="http://schemas.openxmlformats.org/drawingml/2006/chart">
              <c:chart xmlns:c="http://schemas.openxmlformats.org/drawingml/2006/chart" xmlns:r="http://schemas.openxmlformats.org/officeDocument/2006/relationships" r:id="rId2"/>
            </a:graphicData>
          </a:graphic>
        </p:graphicFrame>
        <p:sp>
          <p:nvSpPr>
            <p:cNvPr id="36" name="Rectangle 35">
              <a:extLst>
                <a:ext uri="{FF2B5EF4-FFF2-40B4-BE49-F238E27FC236}">
                  <a16:creationId xmlns:a16="http://schemas.microsoft.com/office/drawing/2014/main" id="{770226DC-A97F-44E9-A503-56BE4CC1266E}"/>
                </a:ext>
              </a:extLst>
            </p:cNvPr>
            <p:cNvSpPr/>
            <p:nvPr/>
          </p:nvSpPr>
          <p:spPr>
            <a:xfrm>
              <a:off x="5373858" y="2904252"/>
              <a:ext cx="4093698" cy="276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7" name="Object 1">
            <a:extLst>
              <a:ext uri="{FF2B5EF4-FFF2-40B4-BE49-F238E27FC236}">
                <a16:creationId xmlns:a16="http://schemas.microsoft.com/office/drawing/2014/main" id="{1E7C64A4-48DC-42DA-BE96-4393D3BDC274}"/>
              </a:ext>
            </a:extLst>
          </p:cNvPr>
          <p:cNvGraphicFramePr>
            <a:graphicFrameLocks noChangeAspect="1"/>
          </p:cNvGraphicFramePr>
          <p:nvPr/>
        </p:nvGraphicFramePr>
        <p:xfrm>
          <a:off x="299352" y="2260672"/>
          <a:ext cx="3574919" cy="2481332"/>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1174">
            <a:extLst>
              <a:ext uri="{FF2B5EF4-FFF2-40B4-BE49-F238E27FC236}">
                <a16:creationId xmlns:a16="http://schemas.microsoft.com/office/drawing/2014/main" id="{10CFB514-3F0B-4879-AF01-E29E65DEFA7E}"/>
              </a:ext>
            </a:extLst>
          </p:cNvPr>
          <p:cNvSpPr>
            <a:spLocks noChangeArrowheads="1"/>
          </p:cNvSpPr>
          <p:nvPr/>
        </p:nvSpPr>
        <p:spPr bwMode="auto">
          <a:xfrm>
            <a:off x="1338702" y="2883170"/>
            <a:ext cx="1308448" cy="1282302"/>
          </a:xfrm>
          <a:prstGeom prst="ellipse">
            <a:avLst/>
          </a:prstGeom>
          <a:solidFill>
            <a:schemeClr val="bg1"/>
          </a:solidFill>
          <a:ln w="8763">
            <a:solidFill>
              <a:schemeClr val="accent1"/>
            </a:solidFill>
          </a:ln>
        </p:spPr>
        <p:txBody>
          <a:bodyPr lIns="0" tIns="0" rIns="0" bIns="0" anchor="ct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algn="ctr" eaLnBrk="0" fontAlgn="base" hangingPunct="0">
              <a:spcBef>
                <a:spcPct val="0"/>
              </a:spcBef>
              <a:spcAft>
                <a:spcPct val="0"/>
              </a:spcAft>
              <a:defRPr sz="900">
                <a:solidFill>
                  <a:schemeClr val="tx1"/>
                </a:solidFill>
                <a:latin typeface="Arial" pitchFamily="34" charset="0"/>
              </a:defRPr>
            </a:lvl6pPr>
            <a:lvl7pPr marL="2971800" indent="-228600" algn="ctr" eaLnBrk="0" fontAlgn="base" hangingPunct="0">
              <a:spcBef>
                <a:spcPct val="0"/>
              </a:spcBef>
              <a:spcAft>
                <a:spcPct val="0"/>
              </a:spcAft>
              <a:defRPr sz="900">
                <a:solidFill>
                  <a:schemeClr val="tx1"/>
                </a:solidFill>
                <a:latin typeface="Arial" pitchFamily="34" charset="0"/>
              </a:defRPr>
            </a:lvl7pPr>
            <a:lvl8pPr marL="3429000" indent="-228600" algn="ctr" eaLnBrk="0" fontAlgn="base" hangingPunct="0">
              <a:spcBef>
                <a:spcPct val="0"/>
              </a:spcBef>
              <a:spcAft>
                <a:spcPct val="0"/>
              </a:spcAft>
              <a:defRPr sz="900">
                <a:solidFill>
                  <a:schemeClr val="tx1"/>
                </a:solidFill>
                <a:latin typeface="Arial" pitchFamily="34" charset="0"/>
              </a:defRPr>
            </a:lvl8pPr>
            <a:lvl9pPr marL="3886200" indent="-228600" algn="ctr" eaLnBrk="0" fontAlgn="base" hangingPunct="0">
              <a:spcBef>
                <a:spcPct val="0"/>
              </a:spcBef>
              <a:spcAft>
                <a:spcPct val="0"/>
              </a:spcAft>
              <a:defRPr sz="900">
                <a:solidFill>
                  <a:schemeClr val="tx1"/>
                </a:solidFill>
                <a:latin typeface="Arial" pitchFamily="34" charset="0"/>
              </a:defRPr>
            </a:lvl9pPr>
          </a:lstStyle>
          <a:p>
            <a:pPr algn="ctr" eaLnBrk="1" hangingPunct="1"/>
            <a:r>
              <a:rPr lang="en-US" altLang="en-US" sz="1100" b="1" dirty="0">
                <a:solidFill>
                  <a:srgbClr val="000000"/>
                </a:solidFill>
                <a:cs typeface="Arial" panose="020B0604020202020204" pitchFamily="34" charset="0"/>
              </a:rPr>
              <a:t>Target date fund</a:t>
            </a:r>
          </a:p>
        </p:txBody>
      </p:sp>
      <p:graphicFrame>
        <p:nvGraphicFramePr>
          <p:cNvPr id="39" name="Object 1">
            <a:extLst>
              <a:ext uri="{FF2B5EF4-FFF2-40B4-BE49-F238E27FC236}">
                <a16:creationId xmlns:a16="http://schemas.microsoft.com/office/drawing/2014/main" id="{A0B4F26C-03B8-4085-851E-B6F6943D0E50}"/>
              </a:ext>
            </a:extLst>
          </p:cNvPr>
          <p:cNvGraphicFramePr>
            <a:graphicFrameLocks noChangeAspect="1"/>
          </p:cNvGraphicFramePr>
          <p:nvPr/>
        </p:nvGraphicFramePr>
        <p:xfrm>
          <a:off x="5012164" y="2222386"/>
          <a:ext cx="3574919" cy="2481332"/>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1174">
            <a:extLst>
              <a:ext uri="{FF2B5EF4-FFF2-40B4-BE49-F238E27FC236}">
                <a16:creationId xmlns:a16="http://schemas.microsoft.com/office/drawing/2014/main" id="{188B46AA-2CC2-4E9D-994B-9FD7C65B5903}"/>
              </a:ext>
            </a:extLst>
          </p:cNvPr>
          <p:cNvSpPr>
            <a:spLocks noChangeArrowheads="1"/>
          </p:cNvSpPr>
          <p:nvPr/>
        </p:nvSpPr>
        <p:spPr bwMode="auto">
          <a:xfrm>
            <a:off x="6229330" y="2806589"/>
            <a:ext cx="1308448" cy="1282302"/>
          </a:xfrm>
          <a:prstGeom prst="ellipse">
            <a:avLst/>
          </a:prstGeom>
          <a:solidFill>
            <a:schemeClr val="bg1"/>
          </a:solidFill>
          <a:ln>
            <a:noFill/>
          </a:ln>
        </p:spPr>
        <p:txBody>
          <a:bodyPr lIns="0" tIns="0" rIns="0" bIns="0" anchor="ct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algn="ctr" eaLnBrk="0" fontAlgn="base" hangingPunct="0">
              <a:spcBef>
                <a:spcPct val="0"/>
              </a:spcBef>
              <a:spcAft>
                <a:spcPct val="0"/>
              </a:spcAft>
              <a:defRPr sz="900">
                <a:solidFill>
                  <a:schemeClr val="tx1"/>
                </a:solidFill>
                <a:latin typeface="Arial" pitchFamily="34" charset="0"/>
              </a:defRPr>
            </a:lvl6pPr>
            <a:lvl7pPr marL="2971800" indent="-228600" algn="ctr" eaLnBrk="0" fontAlgn="base" hangingPunct="0">
              <a:spcBef>
                <a:spcPct val="0"/>
              </a:spcBef>
              <a:spcAft>
                <a:spcPct val="0"/>
              </a:spcAft>
              <a:defRPr sz="900">
                <a:solidFill>
                  <a:schemeClr val="tx1"/>
                </a:solidFill>
                <a:latin typeface="Arial" pitchFamily="34" charset="0"/>
              </a:defRPr>
            </a:lvl7pPr>
            <a:lvl8pPr marL="3429000" indent="-228600" algn="ctr" eaLnBrk="0" fontAlgn="base" hangingPunct="0">
              <a:spcBef>
                <a:spcPct val="0"/>
              </a:spcBef>
              <a:spcAft>
                <a:spcPct val="0"/>
              </a:spcAft>
              <a:defRPr sz="900">
                <a:solidFill>
                  <a:schemeClr val="tx1"/>
                </a:solidFill>
                <a:latin typeface="Arial" pitchFamily="34" charset="0"/>
              </a:defRPr>
            </a:lvl8pPr>
            <a:lvl9pPr marL="3886200" indent="-228600" algn="ctr" eaLnBrk="0" fontAlgn="base" hangingPunct="0">
              <a:spcBef>
                <a:spcPct val="0"/>
              </a:spcBef>
              <a:spcAft>
                <a:spcPct val="0"/>
              </a:spcAft>
              <a:defRPr sz="900">
                <a:solidFill>
                  <a:schemeClr val="tx1"/>
                </a:solidFill>
                <a:latin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cs typeface="Arial" panose="020B0604020202020204" pitchFamily="34" charset="0"/>
              </a:rPr>
              <a:t>Personalized asset allocation approach</a:t>
            </a:r>
          </a:p>
        </p:txBody>
      </p:sp>
      <p:pic>
        <p:nvPicPr>
          <p:cNvPr id="5" name="Picture 4">
            <a:extLst>
              <a:ext uri="{FF2B5EF4-FFF2-40B4-BE49-F238E27FC236}">
                <a16:creationId xmlns:a16="http://schemas.microsoft.com/office/drawing/2014/main" id="{D4B2DCBE-6A8E-4211-9534-C6941CA049AC}"/>
              </a:ext>
            </a:extLst>
          </p:cNvPr>
          <p:cNvPicPr>
            <a:picLocks noChangeAspect="1"/>
          </p:cNvPicPr>
          <p:nvPr/>
        </p:nvPicPr>
        <p:blipFill>
          <a:blip r:embed="rId5"/>
          <a:stretch>
            <a:fillRect/>
          </a:stretch>
        </p:blipFill>
        <p:spPr>
          <a:xfrm>
            <a:off x="1711938" y="5112052"/>
            <a:ext cx="561975" cy="304800"/>
          </a:xfrm>
          <a:prstGeom prst="rect">
            <a:avLst/>
          </a:prstGeom>
        </p:spPr>
      </p:pic>
    </p:spTree>
    <p:extLst>
      <p:ext uri="{BB962C8B-B14F-4D97-AF65-F5344CB8AC3E}">
        <p14:creationId xmlns:p14="http://schemas.microsoft.com/office/powerpoint/2010/main" val="177209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5A1A1E-5FA0-40C8-8C9F-A9FA1223D697}"/>
              </a:ext>
            </a:extLst>
          </p:cNvPr>
          <p:cNvSpPr>
            <a:spLocks noGrp="1"/>
          </p:cNvSpPr>
          <p:nvPr>
            <p:ph type="sldNum" sz="quarter" idx="10"/>
          </p:nvPr>
        </p:nvSpPr>
        <p:spPr/>
        <p:txBody>
          <a:bodyPr/>
          <a:lstStyle/>
          <a:p>
            <a:fld id="{2FB8B14C-A9A1-D542-AE12-5966728CB092}" type="slidenum">
              <a:rPr lang="en-US" smtClean="0"/>
              <a:pPr/>
              <a:t>2</a:t>
            </a:fld>
            <a:endParaRPr lang="en-US" dirty="0"/>
          </a:p>
        </p:txBody>
      </p:sp>
      <p:sp>
        <p:nvSpPr>
          <p:cNvPr id="7" name="Text Placeholder 6">
            <a:extLst>
              <a:ext uri="{FF2B5EF4-FFF2-40B4-BE49-F238E27FC236}">
                <a16:creationId xmlns:a16="http://schemas.microsoft.com/office/drawing/2014/main" id="{0CB42FB4-56DD-7130-6AB3-6736807F9834}"/>
              </a:ext>
            </a:extLst>
          </p:cNvPr>
          <p:cNvSpPr>
            <a:spLocks noGrp="1"/>
          </p:cNvSpPr>
          <p:nvPr>
            <p:ph type="body" sz="quarter" idx="12"/>
          </p:nvPr>
        </p:nvSpPr>
        <p:spPr/>
        <p:txBody>
          <a:bodyPr/>
          <a:lstStyle/>
          <a:p>
            <a:pPr>
              <a:lnSpc>
                <a:spcPct val="100000"/>
              </a:lnSpc>
              <a:spcBef>
                <a:spcPts val="600"/>
              </a:spcBef>
            </a:pPr>
            <a:r>
              <a:rPr lang="en-US" sz="1400" dirty="0"/>
              <a:t>There’s </a:t>
            </a:r>
            <a:r>
              <a:rPr lang="en-US" sz="1400" i="1" dirty="0">
                <a:solidFill>
                  <a:srgbClr val="00B5D1"/>
                </a:solidFill>
              </a:rPr>
              <a:t>saving</a:t>
            </a:r>
            <a:r>
              <a:rPr lang="en-US" sz="1400" dirty="0"/>
              <a:t> (</a:t>
            </a:r>
            <a:r>
              <a:rPr lang="en-US" sz="1400" b="1" dirty="0"/>
              <a:t>amassing money</a:t>
            </a:r>
            <a:r>
              <a:rPr lang="en-US" sz="1400" dirty="0"/>
              <a:t>) and then there’s </a:t>
            </a:r>
            <a:r>
              <a:rPr lang="en-US" sz="1400" i="1" dirty="0">
                <a:solidFill>
                  <a:srgbClr val="00B5D1"/>
                </a:solidFill>
              </a:rPr>
              <a:t>investing</a:t>
            </a:r>
            <a:r>
              <a:rPr lang="en-US" sz="1400" dirty="0"/>
              <a:t> (</a:t>
            </a:r>
            <a:r>
              <a:rPr lang="en-US" sz="1400" b="1" dirty="0"/>
              <a:t>making it multiply</a:t>
            </a:r>
            <a:r>
              <a:rPr lang="en-US" sz="1400" dirty="0"/>
              <a:t>). Two big differences between them: time and the type of account you use as a holding pen for your money.</a:t>
            </a:r>
            <a:br>
              <a:rPr lang="en-US" sz="1400" dirty="0"/>
            </a:br>
            <a:endParaRPr lang="en-US" sz="1400" dirty="0">
              <a:solidFill>
                <a:srgbClr val="000000"/>
              </a:solidFill>
            </a:endParaRPr>
          </a:p>
          <a:p>
            <a:pPr marL="285750" indent="-182880">
              <a:lnSpc>
                <a:spcPct val="100000"/>
              </a:lnSpc>
              <a:spcBef>
                <a:spcPts val="600"/>
              </a:spcBef>
              <a:buFont typeface="Arial" panose="020B0604020202020204" pitchFamily="34" charset="0"/>
              <a:buChar char="•"/>
            </a:pPr>
            <a:r>
              <a:rPr lang="en-US" sz="1400" b="1" dirty="0"/>
              <a:t>Saving</a:t>
            </a:r>
            <a:r>
              <a:rPr lang="en-US" sz="1400" dirty="0"/>
              <a:t> </a:t>
            </a:r>
            <a:r>
              <a:rPr lang="en-US" sz="1400" b="0" dirty="0">
                <a:solidFill>
                  <a:schemeClr val="tx1"/>
                </a:solidFill>
              </a:rPr>
              <a:t>is what you do with the money you’re going to use to pay </a:t>
            </a:r>
            <a:r>
              <a:rPr lang="en-US" sz="1400" b="0">
                <a:solidFill>
                  <a:schemeClr val="tx1"/>
                </a:solidFill>
              </a:rPr>
              <a:t>for short-term goals </a:t>
            </a:r>
            <a:r>
              <a:rPr lang="en-US" sz="1400" b="0" dirty="0">
                <a:solidFill>
                  <a:schemeClr val="tx1"/>
                </a:solidFill>
              </a:rPr>
              <a:t>— ones in the next three - five years or so. That money belongs in an account where it’s liquid — that is, easily accessible — and safe, such as a savings account</a:t>
            </a:r>
            <a:br>
              <a:rPr lang="en-US" sz="1400" b="0" dirty="0">
                <a:solidFill>
                  <a:schemeClr val="tx1"/>
                </a:solidFill>
              </a:rPr>
            </a:br>
            <a:endParaRPr lang="en-US" sz="1400" b="1" dirty="0"/>
          </a:p>
          <a:p>
            <a:pPr marL="285750" indent="-182880">
              <a:lnSpc>
                <a:spcPct val="100000"/>
              </a:lnSpc>
              <a:spcBef>
                <a:spcPts val="600"/>
              </a:spcBef>
              <a:buFont typeface="Arial" panose="020B0604020202020204" pitchFamily="34" charset="0"/>
              <a:buChar char="•"/>
            </a:pPr>
            <a:r>
              <a:rPr lang="en-US" sz="1400" b="1" dirty="0"/>
              <a:t>Investing</a:t>
            </a:r>
            <a:r>
              <a:rPr lang="en-US" sz="1400" dirty="0"/>
              <a:t> </a:t>
            </a:r>
            <a:r>
              <a:rPr lang="en-US" sz="1400" b="0" dirty="0">
                <a:solidFill>
                  <a:schemeClr val="tx1"/>
                </a:solidFill>
              </a:rPr>
              <a:t>is what you do with money earmarked for long-term goals like retirement. With a long time horizon, you can make growth, rather than liquidity, the priority.</a:t>
            </a:r>
          </a:p>
          <a:p>
            <a:endParaRPr lang="en-US" dirty="0"/>
          </a:p>
        </p:txBody>
      </p:sp>
      <p:sp>
        <p:nvSpPr>
          <p:cNvPr id="10" name="Text Placeholder 9">
            <a:extLst>
              <a:ext uri="{FF2B5EF4-FFF2-40B4-BE49-F238E27FC236}">
                <a16:creationId xmlns:a16="http://schemas.microsoft.com/office/drawing/2014/main" id="{652DE9CA-DCDC-92E7-384C-5DF49ABEC588}"/>
              </a:ext>
            </a:extLst>
          </p:cNvPr>
          <p:cNvSpPr>
            <a:spLocks noGrp="1"/>
          </p:cNvSpPr>
          <p:nvPr>
            <p:ph type="body" sz="quarter" idx="13"/>
          </p:nvPr>
        </p:nvSpPr>
        <p:spPr/>
        <p:txBody>
          <a:bodyPr/>
          <a:lstStyle/>
          <a:p>
            <a:endParaRPr lang="en-US" dirty="0"/>
          </a:p>
        </p:txBody>
      </p:sp>
      <p:sp>
        <p:nvSpPr>
          <p:cNvPr id="2" name="Title 1">
            <a:extLst>
              <a:ext uri="{FF2B5EF4-FFF2-40B4-BE49-F238E27FC236}">
                <a16:creationId xmlns:a16="http://schemas.microsoft.com/office/drawing/2014/main" id="{DABD1127-B567-4084-BAC5-20776078ACDC}"/>
              </a:ext>
            </a:extLst>
          </p:cNvPr>
          <p:cNvSpPr>
            <a:spLocks noGrp="1"/>
          </p:cNvSpPr>
          <p:nvPr>
            <p:ph type="title"/>
          </p:nvPr>
        </p:nvSpPr>
        <p:spPr/>
        <p:txBody>
          <a:bodyPr/>
          <a:lstStyle/>
          <a:p>
            <a:r>
              <a:rPr lang="en-US" dirty="0"/>
              <a:t>Investing 101</a:t>
            </a:r>
          </a:p>
        </p:txBody>
      </p:sp>
    </p:spTree>
    <p:extLst>
      <p:ext uri="{BB962C8B-B14F-4D97-AF65-F5344CB8AC3E}">
        <p14:creationId xmlns:p14="http://schemas.microsoft.com/office/powerpoint/2010/main" val="2496981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EB0FE6-6B2F-4EFF-BAC8-813989986F4B}"/>
              </a:ext>
            </a:extLst>
          </p:cNvPr>
          <p:cNvSpPr>
            <a:spLocks noGrp="1"/>
          </p:cNvSpPr>
          <p:nvPr>
            <p:ph type="sldNum" sz="quarter" idx="10"/>
          </p:nvPr>
        </p:nvSpPr>
        <p:spPr/>
        <p:txBody>
          <a:bodyPr/>
          <a:lstStyle/>
          <a:p>
            <a:fld id="{2FB8B14C-A9A1-D542-AE12-5966728CB092}" type="slidenum">
              <a:rPr lang="en-US" smtClean="0"/>
              <a:pPr/>
              <a:t>29</a:t>
            </a:fld>
            <a:endParaRPr lang="en-US" dirty="0"/>
          </a:p>
        </p:txBody>
      </p:sp>
      <p:sp>
        <p:nvSpPr>
          <p:cNvPr id="3" name="Content Placeholder 2">
            <a:extLst>
              <a:ext uri="{FF2B5EF4-FFF2-40B4-BE49-F238E27FC236}">
                <a16:creationId xmlns:a16="http://schemas.microsoft.com/office/drawing/2014/main" id="{43F0AC75-7FD5-4674-945D-B1ED10725CEB}"/>
              </a:ext>
            </a:extLst>
          </p:cNvPr>
          <p:cNvSpPr>
            <a:spLocks noGrp="1"/>
          </p:cNvSpPr>
          <p:nvPr>
            <p:ph type="body" sz="quarter" idx="12"/>
          </p:nvPr>
        </p:nvSpPr>
        <p:spPr/>
        <p:txBody>
          <a:bodyPr/>
          <a:lstStyle/>
          <a:p>
            <a:r>
              <a:rPr lang="en-US" dirty="0"/>
              <a:t>Employee 1</a:t>
            </a:r>
          </a:p>
          <a:p>
            <a:pPr lvl="1"/>
            <a:r>
              <a:rPr lang="en-US" sz="1400" dirty="0"/>
              <a:t>Retirement date: 2030</a:t>
            </a:r>
          </a:p>
          <a:p>
            <a:pPr lvl="1"/>
            <a:r>
              <a:rPr lang="en-US" sz="1400" dirty="0"/>
              <a:t>Savings rate: 12%</a:t>
            </a:r>
          </a:p>
          <a:p>
            <a:pPr lvl="1"/>
            <a:r>
              <a:rPr lang="en-US" sz="1400" dirty="0"/>
              <a:t>Annual income: $50,000</a:t>
            </a:r>
          </a:p>
          <a:p>
            <a:pPr lvl="1"/>
            <a:r>
              <a:rPr lang="en-US" sz="1400" dirty="0"/>
              <a:t>Account balance: $75,000</a:t>
            </a:r>
          </a:p>
          <a:p>
            <a:pPr lvl="1"/>
            <a:r>
              <a:rPr lang="en-US" sz="1400" dirty="0"/>
              <a:t>Social Security as % of income: 35%</a:t>
            </a:r>
          </a:p>
        </p:txBody>
      </p:sp>
      <p:sp>
        <p:nvSpPr>
          <p:cNvPr id="10" name="Text Placeholder 9">
            <a:extLst>
              <a:ext uri="{FF2B5EF4-FFF2-40B4-BE49-F238E27FC236}">
                <a16:creationId xmlns:a16="http://schemas.microsoft.com/office/drawing/2014/main" id="{40DBA8BF-119A-4BD4-9EAA-4B31451004F5}"/>
              </a:ext>
            </a:extLst>
          </p:cNvPr>
          <p:cNvSpPr>
            <a:spLocks noGrp="1"/>
          </p:cNvSpPr>
          <p:nvPr>
            <p:ph type="body" sz="quarter" idx="13"/>
          </p:nvPr>
        </p:nvSpPr>
        <p:spPr/>
        <p:txBody>
          <a:bodyPr/>
          <a:lstStyle/>
          <a:p>
            <a:r>
              <a:rPr lang="en-US" dirty="0"/>
              <a:t>Source: Charles Schwab. For illustration purposes only. Confidential. Please note that this presentation contains information that is strictly limited to the intended recipient(s). It is not for use with the general public and may not be redistributed. Please reference the last page of this presentation for important additional information.</a:t>
            </a:r>
          </a:p>
        </p:txBody>
      </p:sp>
      <p:sp>
        <p:nvSpPr>
          <p:cNvPr id="2" name="Title 1">
            <a:extLst>
              <a:ext uri="{FF2B5EF4-FFF2-40B4-BE49-F238E27FC236}">
                <a16:creationId xmlns:a16="http://schemas.microsoft.com/office/drawing/2014/main" id="{47EA7E03-66D5-4B3C-A316-1F34281A0A03}"/>
              </a:ext>
            </a:extLst>
          </p:cNvPr>
          <p:cNvSpPr>
            <a:spLocks noGrp="1"/>
          </p:cNvSpPr>
          <p:nvPr>
            <p:ph type="title"/>
          </p:nvPr>
        </p:nvSpPr>
        <p:spPr/>
        <p:txBody>
          <a:bodyPr/>
          <a:lstStyle/>
          <a:p>
            <a:r>
              <a:rPr lang="en-US" dirty="0"/>
              <a:t>Going beyond just retirement date</a:t>
            </a:r>
          </a:p>
        </p:txBody>
      </p:sp>
      <p:sp>
        <p:nvSpPr>
          <p:cNvPr id="61" name="Text Placeholder 60">
            <a:extLst>
              <a:ext uri="{FF2B5EF4-FFF2-40B4-BE49-F238E27FC236}">
                <a16:creationId xmlns:a16="http://schemas.microsoft.com/office/drawing/2014/main" id="{3D5F1768-9076-3DBF-1F68-52204A5A798C}"/>
              </a:ext>
            </a:extLst>
          </p:cNvPr>
          <p:cNvSpPr>
            <a:spLocks noGrp="1"/>
          </p:cNvSpPr>
          <p:nvPr>
            <p:ph type="body" sz="quarter" idx="14"/>
          </p:nvPr>
        </p:nvSpPr>
        <p:spPr>
          <a:xfrm>
            <a:off x="5191481" y="2053723"/>
            <a:ext cx="4389120" cy="4964698"/>
          </a:xfrm>
        </p:spPr>
        <p:txBody>
          <a:bodyPr/>
          <a:lstStyle/>
          <a:p>
            <a:r>
              <a:rPr lang="en-US" dirty="0"/>
              <a:t>Employee 2</a:t>
            </a:r>
          </a:p>
          <a:p>
            <a:pPr lvl="1"/>
            <a:r>
              <a:rPr lang="en-US" sz="1400" dirty="0"/>
              <a:t>Retirement date: 2030</a:t>
            </a:r>
          </a:p>
          <a:p>
            <a:pPr lvl="1"/>
            <a:r>
              <a:rPr lang="en-US" sz="1400" dirty="0"/>
              <a:t>Savings rate: 6%</a:t>
            </a:r>
          </a:p>
          <a:p>
            <a:pPr lvl="1"/>
            <a:r>
              <a:rPr lang="en-US" sz="1400" dirty="0"/>
              <a:t>Annual income: $100,000</a:t>
            </a:r>
          </a:p>
          <a:p>
            <a:pPr lvl="1"/>
            <a:r>
              <a:rPr lang="en-US" sz="1400" dirty="0"/>
              <a:t>Account balance: $300,000</a:t>
            </a:r>
          </a:p>
          <a:p>
            <a:pPr lvl="1"/>
            <a:r>
              <a:rPr lang="en-US" sz="1400" dirty="0"/>
              <a:t>Social Security as % of income: 25%</a:t>
            </a:r>
          </a:p>
          <a:p>
            <a:endParaRPr lang="en-US" dirty="0"/>
          </a:p>
        </p:txBody>
      </p:sp>
      <p:sp>
        <p:nvSpPr>
          <p:cNvPr id="7" name="TextBox 2">
            <a:extLst>
              <a:ext uri="{FF2B5EF4-FFF2-40B4-BE49-F238E27FC236}">
                <a16:creationId xmlns:a16="http://schemas.microsoft.com/office/drawing/2014/main" id="{676E35C9-E8DF-40BA-836A-D7A57025C6FD}"/>
              </a:ext>
            </a:extLst>
          </p:cNvPr>
          <p:cNvSpPr txBox="1">
            <a:spLocks noChangeArrowheads="1"/>
          </p:cNvSpPr>
          <p:nvPr/>
        </p:nvSpPr>
        <p:spPr bwMode="auto">
          <a:xfrm>
            <a:off x="5127709" y="4122299"/>
            <a:ext cx="35088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400" b="1" dirty="0">
                <a:solidFill>
                  <a:schemeClr val="accent1"/>
                </a:solidFill>
                <a:latin typeface="Arial" panose="020B0604020202020204" pitchFamily="34" charset="0"/>
                <a:cs typeface="Arial" panose="020B0604020202020204" pitchFamily="34" charset="0"/>
              </a:rPr>
              <a:t>Recommended portfolio: Moderate</a:t>
            </a:r>
          </a:p>
        </p:txBody>
      </p:sp>
      <p:sp>
        <p:nvSpPr>
          <p:cNvPr id="8" name="TextBox 2">
            <a:extLst>
              <a:ext uri="{FF2B5EF4-FFF2-40B4-BE49-F238E27FC236}">
                <a16:creationId xmlns:a16="http://schemas.microsoft.com/office/drawing/2014/main" id="{9C3B9CE2-17F6-41FF-9A9E-C4226C27DD8C}"/>
              </a:ext>
            </a:extLst>
          </p:cNvPr>
          <p:cNvSpPr txBox="1">
            <a:spLocks noChangeArrowheads="1"/>
          </p:cNvSpPr>
          <p:nvPr/>
        </p:nvSpPr>
        <p:spPr bwMode="auto">
          <a:xfrm>
            <a:off x="406363" y="4106948"/>
            <a:ext cx="35088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1400" b="1" dirty="0">
                <a:solidFill>
                  <a:schemeClr val="accent1"/>
                </a:solidFill>
                <a:latin typeface="Arial" panose="020B0604020202020204" pitchFamily="34" charset="0"/>
                <a:cs typeface="Arial" panose="020B0604020202020204" pitchFamily="34" charset="0"/>
              </a:rPr>
              <a:t>Recommended portfolio: Aggressive</a:t>
            </a:r>
          </a:p>
        </p:txBody>
      </p:sp>
      <p:graphicFrame>
        <p:nvGraphicFramePr>
          <p:cNvPr id="9" name="Chart 16">
            <a:extLst>
              <a:ext uri="{FF2B5EF4-FFF2-40B4-BE49-F238E27FC236}">
                <a16:creationId xmlns:a16="http://schemas.microsoft.com/office/drawing/2014/main" id="{DD953884-4620-4A91-B6DD-7125F3243CA3}"/>
              </a:ext>
            </a:extLst>
          </p:cNvPr>
          <p:cNvGraphicFramePr>
            <a:graphicFrameLocks/>
          </p:cNvGraphicFramePr>
          <p:nvPr/>
        </p:nvGraphicFramePr>
        <p:xfrm>
          <a:off x="101983" y="4212428"/>
          <a:ext cx="4117592" cy="23598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6">
            <a:extLst>
              <a:ext uri="{FF2B5EF4-FFF2-40B4-BE49-F238E27FC236}">
                <a16:creationId xmlns:a16="http://schemas.microsoft.com/office/drawing/2014/main" id="{09394EEE-C16C-4369-AAC5-23EB66B5CF9F}"/>
              </a:ext>
            </a:extLst>
          </p:cNvPr>
          <p:cNvGraphicFramePr>
            <a:graphicFrameLocks/>
          </p:cNvGraphicFramePr>
          <p:nvPr/>
        </p:nvGraphicFramePr>
        <p:xfrm>
          <a:off x="4694977" y="4224732"/>
          <a:ext cx="4410222" cy="2514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8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3504-2F01-D12A-F9F0-F66989C4089B}"/>
              </a:ext>
            </a:extLst>
          </p:cNvPr>
          <p:cNvSpPr>
            <a:spLocks noGrp="1"/>
          </p:cNvSpPr>
          <p:nvPr>
            <p:ph type="title"/>
          </p:nvPr>
        </p:nvSpPr>
        <p:spPr/>
        <p:txBody>
          <a:bodyPr/>
          <a:lstStyle/>
          <a:p>
            <a:r>
              <a:rPr kumimoji="0" lang="en-US" sz="2400" b="0" i="0" u="none" strike="noStrike" kern="1200" cap="none" spc="0" normalizeH="0" baseline="0" noProof="0" dirty="0">
                <a:ln>
                  <a:noFill/>
                </a:ln>
                <a:solidFill>
                  <a:srgbClr val="00468B"/>
                </a:solidFill>
                <a:effectLst/>
                <a:uLnTx/>
                <a:uFillTx/>
                <a:latin typeface="Georgia" panose="02040502050405020303" pitchFamily="18" charset="0"/>
                <a:ea typeface="+mj-ea"/>
                <a:cs typeface="+mj-cs"/>
              </a:rPr>
              <a:t>Index definitions &amp; disclosures</a:t>
            </a:r>
            <a:endParaRPr lang="en-US" dirty="0"/>
          </a:p>
        </p:txBody>
      </p:sp>
      <p:sp>
        <p:nvSpPr>
          <p:cNvPr id="4" name="Slide Number Placeholder 3">
            <a:extLst>
              <a:ext uri="{FF2B5EF4-FFF2-40B4-BE49-F238E27FC236}">
                <a16:creationId xmlns:a16="http://schemas.microsoft.com/office/drawing/2014/main" id="{227926BD-A9C9-4C16-97EA-A37C041C2ED9}"/>
              </a:ext>
            </a:extLst>
          </p:cNvPr>
          <p:cNvSpPr>
            <a:spLocks noGrp="1"/>
          </p:cNvSpPr>
          <p:nvPr>
            <p:ph type="sldNum" sz="quarter" idx="10"/>
          </p:nvPr>
        </p:nvSpPr>
        <p:spPr/>
        <p:txBody>
          <a:bodyPr/>
          <a:lstStyle/>
          <a:p>
            <a:fld id="{2FB8B14C-A9A1-D542-AE12-5966728CB092}" type="slidenum">
              <a:rPr lang="en-US" smtClean="0"/>
              <a:pPr/>
              <a:t>30</a:t>
            </a:fld>
            <a:endParaRPr lang="en-US" dirty="0"/>
          </a:p>
        </p:txBody>
      </p:sp>
      <p:sp>
        <p:nvSpPr>
          <p:cNvPr id="3" name="Text Placeholder 2">
            <a:extLst>
              <a:ext uri="{FF2B5EF4-FFF2-40B4-BE49-F238E27FC236}">
                <a16:creationId xmlns:a16="http://schemas.microsoft.com/office/drawing/2014/main" id="{D420A2C2-0879-FA44-E73E-A9C8C033D220}"/>
              </a:ext>
            </a:extLst>
          </p:cNvPr>
          <p:cNvSpPr>
            <a:spLocks noGrp="1"/>
          </p:cNvSpPr>
          <p:nvPr>
            <p:ph type="body" sz="quarter" idx="13"/>
          </p:nvPr>
        </p:nvSpPr>
        <p:spPr/>
        <p:txBody>
          <a:bodyPr numCol="1"/>
          <a:lstStyle/>
          <a:p>
            <a:r>
              <a:rPr lang="en-US" b="1" dirty="0"/>
              <a:t>Unless otherwise indicated, all illustrations are shown in U.S. dollars.</a:t>
            </a:r>
          </a:p>
          <a:p>
            <a:endParaRPr lang="en-US" b="1" dirty="0"/>
          </a:p>
          <a:p>
            <a:r>
              <a:rPr lang="en-US" b="1" dirty="0"/>
              <a:t>Past performance is no guarantee of comparable future results.</a:t>
            </a:r>
          </a:p>
          <a:p>
            <a:endParaRPr lang="en-US" b="1" dirty="0"/>
          </a:p>
          <a:p>
            <a:r>
              <a:rPr lang="en-US" b="1" dirty="0"/>
              <a:t>Diversification does not guarantee investment returns and does not eliminate the risk of loss.</a:t>
            </a:r>
          </a:p>
          <a:p>
            <a:endParaRPr lang="en-US" b="1" dirty="0"/>
          </a:p>
          <a:p>
            <a:r>
              <a:rPr lang="en-US" b="1" dirty="0"/>
              <a:t>Indexes are unmanaged and an individual cannot invest directly in an index. Index returns do not include fees or expenses.</a:t>
            </a:r>
          </a:p>
          <a:p>
            <a:endParaRPr lang="en-US" dirty="0"/>
          </a:p>
          <a:p>
            <a:r>
              <a:rPr lang="en-US" dirty="0"/>
              <a:t>The </a:t>
            </a:r>
            <a:r>
              <a:rPr lang="en-US" b="1" dirty="0"/>
              <a:t>S&amp;P 500 Index </a:t>
            </a:r>
            <a:r>
              <a:rPr lang="en-US" dirty="0"/>
              <a:t>is widely regarded as the best single gauge of the U.S. equities market. This world-renowned index includes a representative sample of 500 leading companies in leading industries of the U.S. economy. Although the S&amp;P 500 Index focuses on the large cap segment of the market, with approximately 75% coverage of U.S. equities, it is also an ideal proxy for the total market. An investor cannot invest directly in an index.</a:t>
            </a:r>
          </a:p>
          <a:p>
            <a:endParaRPr lang="en-US" dirty="0"/>
          </a:p>
          <a:p>
            <a:r>
              <a:rPr lang="en-US" dirty="0"/>
              <a:t>The </a:t>
            </a:r>
            <a:r>
              <a:rPr lang="en-US" b="1" dirty="0"/>
              <a:t>Barclays Capital U.S. Aggregate Index </a:t>
            </a:r>
            <a:r>
              <a:rPr lang="en-US" dirty="0"/>
              <a:t>represents securities that are SEC registered, taxable and dollar denominated. The index covers the U.S. investment-grade fixed rate bond market, with index components for government and corporate securities, mortgage pass-through securities and asset-backed securities. These major sectors are subdivided into more specific indexes that are calculated and reported on a regular basis.</a:t>
            </a:r>
          </a:p>
          <a:p>
            <a:endParaRPr lang="en-US" dirty="0"/>
          </a:p>
          <a:p>
            <a:r>
              <a:rPr lang="en-US" b="1" dirty="0"/>
              <a:t>Bonds</a:t>
            </a:r>
            <a:r>
              <a:rPr lang="en-US" dirty="0"/>
              <a:t> are subject to interest rate risks. Bond prices generally fall when interest rates rise. The price of </a:t>
            </a:r>
            <a:r>
              <a:rPr lang="en-US" b="1" dirty="0"/>
              <a:t>equity</a:t>
            </a:r>
            <a:r>
              <a:rPr lang="en-US" dirty="0"/>
              <a:t> securities may rise or fall because of changes in the broad market or changes in a company's financial condition, sometimes rapidly or unpredictably. These price movements may result from factors affecting individual companies, sectors or industries, or the securities market as a whole, such as changes in economic or political conditions. Equity securities are subject to "stock market risk," meaning that stock prices in general may decline over short or extended periods of time.</a:t>
            </a:r>
          </a:p>
          <a:p>
            <a:endParaRPr lang="en-US" dirty="0"/>
          </a:p>
          <a:p>
            <a:r>
              <a:rPr lang="en-US" dirty="0"/>
              <a:t>Investing in </a:t>
            </a:r>
            <a:r>
              <a:rPr lang="en-US" b="1" dirty="0"/>
              <a:t>alternative assets </a:t>
            </a:r>
            <a:r>
              <a:rPr lang="en-US" dirty="0"/>
              <a:t>involves higher risks than traditional investments and is suitable only for sophisticated investors. Alternative investments involve greater risks than traditional investments and should not be deemed a complete investment program. They are not tax efficient and an investor should consult with his/her tax advisor prior to investing. Alternative investments have higher fees than traditional investments and they may also be highly leveraged and engage in speculative investment techniques, which can magnify the potential for investment loss or gain. The value of the investment may fall as well as rise and investors may get back less than they invested.</a:t>
            </a:r>
          </a:p>
          <a:p>
            <a:endParaRPr lang="en-US" dirty="0"/>
          </a:p>
          <a:p>
            <a:r>
              <a:rPr lang="en-US" dirty="0"/>
              <a:t>Opinions and estimates offered constitute our judgment and are subject to change without notice, as are statements of financial market trends, which are based on current market conditions. We believe the information provided here is reliable, but do not warrant its accuracy or completeness. References to future returns are not promises or even estimates of actual returns a client portfolio may achieve.</a:t>
            </a:r>
          </a:p>
          <a:p>
            <a:endParaRPr lang="en-US" dirty="0"/>
          </a:p>
          <a:p>
            <a:r>
              <a:rPr lang="en-US" dirty="0"/>
              <a:t>This document is a general communication being provided for informational purposes only. It is educational in nature and not designed to be a recommendation for any specific investment product, strategy, plan feature or other purposes. By receiving this communication you agree with the intended purpose described above. Any examples used in this material are generic, hypothetical and for illustration purposes only. Communications such as this are not impartial and are provided in connection with the advertising and marketing of products and services. Prior to making any investment or financial decisions, you should seek individualized advice from your personal financial, legal, tax and other professional advisors that take into account all of the particular facts and circumstances of your own situation.</a:t>
            </a:r>
          </a:p>
          <a:p>
            <a:endParaRPr lang="en-US" dirty="0"/>
          </a:p>
        </p:txBody>
      </p:sp>
    </p:spTree>
    <p:extLst>
      <p:ext uri="{BB962C8B-B14F-4D97-AF65-F5344CB8AC3E}">
        <p14:creationId xmlns:p14="http://schemas.microsoft.com/office/powerpoint/2010/main" val="2699960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D4FA-9017-24C8-3B58-C549553E75E4}"/>
              </a:ext>
            </a:extLst>
          </p:cNvPr>
          <p:cNvSpPr>
            <a:spLocks noGrp="1"/>
          </p:cNvSpPr>
          <p:nvPr>
            <p:ph type="title"/>
          </p:nvPr>
        </p:nvSpPr>
        <p:spPr/>
        <p:txBody>
          <a:bodyPr/>
          <a:lstStyle/>
          <a:p>
            <a:r>
              <a:rPr lang="en-US" dirty="0"/>
              <a:t>Disclosures</a:t>
            </a:r>
          </a:p>
        </p:txBody>
      </p:sp>
      <p:sp>
        <p:nvSpPr>
          <p:cNvPr id="4" name="Slide Number Placeholder 3">
            <a:extLst>
              <a:ext uri="{FF2B5EF4-FFF2-40B4-BE49-F238E27FC236}">
                <a16:creationId xmlns:a16="http://schemas.microsoft.com/office/drawing/2014/main" id="{227926BD-A9C9-4C16-97EA-A37C041C2ED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B8B14C-A9A1-D542-AE12-5966728CB092}" type="slidenum">
              <a:rPr kumimoji="0" lang="en-US" sz="800" b="0" i="0" u="none" strike="noStrike" kern="1200" cap="none" spc="0" normalizeH="0" baseline="0" noProof="0" smtClean="0">
                <a:ln>
                  <a:noFill/>
                </a:ln>
                <a:solidFill>
                  <a:srgbClr val="AFABAB">
                    <a:lumMod val="50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AFABAB">
                  <a:lumMod val="50000"/>
                </a:srgbClr>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49D065BF-A585-CF3C-9660-1ED2D9942C58}"/>
              </a:ext>
            </a:extLst>
          </p:cNvPr>
          <p:cNvSpPr>
            <a:spLocks noGrp="1"/>
          </p:cNvSpPr>
          <p:nvPr>
            <p:ph type="body" sz="quarter" idx="13"/>
          </p:nvPr>
        </p:nvSpPr>
        <p:spPr>
          <a:xfrm>
            <a:off x="472825" y="2053724"/>
            <a:ext cx="9136396" cy="1267926"/>
          </a:xfrm>
        </p:spPr>
        <p:txBody>
          <a:bodyPr/>
          <a:lstStyle/>
          <a:p>
            <a:r>
              <a:rPr lang="en-US" dirty="0"/>
              <a:t>Neither principal nor the underlying assets of target date investments are guaranteed at any time, including the target date, and investment risk remains at all time. There is no assurance that the recommended asset allocation will either maximize returns or minimize risk or be the appropriate allocation in all circumstances for every investor with a particular time horizon. </a:t>
            </a:r>
          </a:p>
          <a:p>
            <a:endParaRPr lang="en-US" dirty="0"/>
          </a:p>
          <a:p>
            <a:r>
              <a:rPr lang="en-US" dirty="0"/>
              <a:t>Mesirow refers to Mesirow Financial Holdings, Inc. and its divisions, subsidiaries and affiliates. The Mesirow name and logo are registered service marks of Mesirow Financial Holdings, Inc. © 2023. All rights reserved. Nothing contained herein constitutes an offer to sell or a solicitation of an offer to buy an interest in any Mesirow investment vehicle. Any offer can be made only through the appropriate Offering Memorandum to Qualified or “accredited” investors. The information contained herein has been obtained from sources believed to be reliable, but is not necessarily complete and its accuracy cannot be guaranteed. Any opinions expressed are subject to change without notice. It should not be assumed that any recommendations incorporated herein will be profitable or will equal past performance. Mesirow Financial Investment Management, Inc. and its affiliated companies and/or individuals may, from time to time, own, have long or short positions in, or options on, or act as a market maker in, any securities discussed herein and may also perform financial advisory or investment banking services for those companies. Mesirow Financial does not provide tax or legal advice. Investment management and advisory services offered through Mesirow Financial Investment Management, Inc., Mesirow Advanced Strategies, Inc. and Mesirow Financial Private Equity Advisors, Inc., all SEC-registered investment advisors. Insurance services offered through Alliant Mesirow Insurance Services. Mesirow maintains a financial interest in and strategic relationship with Alliant Mesirow Insurance. Compensation and executive benefit strategies provided by Mesirow Financial, Inc. Securities offered through Mesirow Financial, Inc., member FINRA, SIPC. Additional services offered through Mesirow Realty Services, Inc., Mesirow Real Estate Investments, Inc., Mesirow Realty Sale-Leaseback, Inc., Mesirow Financial Services, Inc., Mesirow Financial Hong Kong, Limited, Mesirow Financial International UK Limited. Mesirow Financial International UK, Limited is authorized and regulated by the Financial Conduct Authority. </a:t>
            </a:r>
          </a:p>
          <a:p>
            <a:endParaRPr lang="en-US" dirty="0"/>
          </a:p>
          <a:p>
            <a:r>
              <a:rPr lang="en-US" dirty="0"/>
              <a:t>Footnote page 10:</a:t>
            </a:r>
          </a:p>
          <a:p>
            <a:pPr fontAlgn="base"/>
            <a:r>
              <a:rPr lang="en-US" dirty="0"/>
              <a:t>1. Investment horizon is defined as from prior US stock market high, to the bottom and then to the recovery to the prior high. The investment is considered "under water" during this entire horizon. The hypothetical investor moved to cash or/and stopped contribution at an emotional trigger, which is defined as US stock market drop 20% from prior high, which is commonly defined as bear market.</a:t>
            </a:r>
          </a:p>
          <a:p>
            <a:pPr fontAlgn="base"/>
            <a:r>
              <a:rPr lang="en-US" dirty="0"/>
              <a:t>Monthly returns of below indexes are used.</a:t>
            </a:r>
            <a:br>
              <a:rPr lang="en-US" dirty="0"/>
            </a:br>
            <a:r>
              <a:rPr lang="en-US" dirty="0"/>
              <a:t>Stocks: 1926-Jan 1987 US Large Cap Stocks; DJ US Total Market Feb 1987-Present</a:t>
            </a:r>
            <a:br>
              <a:rPr lang="en-US" dirty="0"/>
            </a:br>
            <a:r>
              <a:rPr lang="en-US" dirty="0"/>
              <a:t>Bonds: 1926-Dec 1975 US Intermediate Bond; Barclays </a:t>
            </a:r>
            <a:r>
              <a:rPr lang="en-US" dirty="0" err="1"/>
              <a:t>Agg</a:t>
            </a:r>
            <a:r>
              <a:rPr lang="en-US" dirty="0"/>
              <a:t> Bond Jan 1976-Present</a:t>
            </a:r>
            <a:br>
              <a:rPr lang="en-US" dirty="0"/>
            </a:br>
            <a:r>
              <a:rPr lang="en-US" dirty="0"/>
              <a:t>Short-Term: 1926 - Present IA SBBI US 30-day T-Bill</a:t>
            </a:r>
          </a:p>
          <a:p>
            <a:pPr fontAlgn="base"/>
            <a:r>
              <a:rPr lang="en-US" dirty="0"/>
              <a:t>The Ibbotson Associates SBBI 30 Day T-Bill Total Return Index is an index that reflects US Treasury bill returns. Data from the Wall Street Journal are used for 1977–present; the CRSP US Government Bond File is the source from 1926 to 1976. Each month, a one-bill portfolio containing the shortest-term bill having not less than one month to maturity is constructed.</a:t>
            </a:r>
          </a:p>
          <a:p>
            <a:pPr fontAlgn="base"/>
            <a:r>
              <a:rPr lang="en-US" dirty="0"/>
              <a:t>Dollar cost averaging does not assure a profit or protect against loss in declining markets. It also involves continuous investment in securities, so you should consider your financial ability to continue your purchases through periods of low price levels.</a:t>
            </a:r>
          </a:p>
          <a:p>
            <a:pPr fontAlgn="base"/>
            <a:r>
              <a:rPr lang="en-US" i="1" dirty="0"/>
              <a:t>Keep in mind that investing involves risk. The value of your investment will fluctuate over time, and you may gain or lose money.</a:t>
            </a:r>
            <a:endParaRPr lang="en-US" dirty="0"/>
          </a:p>
          <a:p>
            <a:pPr fontAlgn="base"/>
            <a:r>
              <a:rPr lang="en-US" dirty="0"/>
              <a:t>Stock markets are volatile and can fluctuate significantly in response to company, industry, political, regulatory, market, or economic developments. Investing in stock involves risks, including the loss of principal.</a:t>
            </a:r>
          </a:p>
          <a:p>
            <a:pPr fontAlgn="base"/>
            <a:r>
              <a:rPr lang="en-US" b="1" dirty="0"/>
              <a:t>Past performance is no guarantee of future results.</a:t>
            </a:r>
            <a:endParaRPr lang="en-US" dirty="0"/>
          </a:p>
          <a:p>
            <a:pPr fontAlgn="base"/>
            <a:r>
              <a:rPr lang="en-US" dirty="0"/>
              <a:t>Diversification and asset allocation do not ensure a profit or guarantee against loss</a:t>
            </a:r>
          </a:p>
          <a:p>
            <a:endParaRPr lang="en-US" dirty="0"/>
          </a:p>
        </p:txBody>
      </p:sp>
      <p:sp>
        <p:nvSpPr>
          <p:cNvPr id="7" name="Rectangle 6">
            <a:extLst>
              <a:ext uri="{FF2B5EF4-FFF2-40B4-BE49-F238E27FC236}">
                <a16:creationId xmlns:a16="http://schemas.microsoft.com/office/drawing/2014/main" id="{70F1FEF4-6BDF-463E-A068-4EEF10CFE5C3}"/>
              </a:ext>
            </a:extLst>
          </p:cNvPr>
          <p:cNvSpPr/>
          <p:nvPr/>
        </p:nvSpPr>
        <p:spPr>
          <a:xfrm>
            <a:off x="5029200" y="1956072"/>
            <a:ext cx="5029200" cy="123111"/>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TextBox 13"/>
          <p:cNvSpPr txBox="1"/>
          <p:nvPr/>
        </p:nvSpPr>
        <p:spPr>
          <a:xfrm>
            <a:off x="0" y="0"/>
            <a:ext cx="0" cy="0"/>
          </a:xfrm>
          <a:prstGeom prst="rect">
            <a:avLst/>
          </a:prstGeom>
        </p:spPr>
        <p:txBody>
          <a:bodyPr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000000"/>
                </a:solidFill>
                <a:effectLst/>
                <a:uLnTx/>
                <a:uFillTx/>
                <a:latin typeface="Arial"/>
                <a:ea typeface="+mn-ea"/>
                <a:cs typeface="+mn-cs"/>
              </a:rPr>
              <a:t>ADMASTER-STAMP!20210406-1588177-4760618</a:t>
            </a:r>
          </a:p>
        </p:txBody>
      </p:sp>
    </p:spTree>
    <p:extLst>
      <p:ext uri="{BB962C8B-B14F-4D97-AF65-F5344CB8AC3E}">
        <p14:creationId xmlns:p14="http://schemas.microsoft.com/office/powerpoint/2010/main" val="3132049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4D2286-D305-455B-AE9C-6A275971E985}"/>
              </a:ext>
            </a:extLst>
          </p:cNvPr>
          <p:cNvSpPr>
            <a:spLocks noGrp="1"/>
          </p:cNvSpPr>
          <p:nvPr>
            <p:ph type="body" sz="quarter" idx="11"/>
          </p:nvPr>
        </p:nvSpPr>
        <p:spPr/>
        <p:txBody>
          <a:bodyPr/>
          <a:lstStyle/>
          <a:p>
            <a:r>
              <a:rPr lang="en-US" dirty="0"/>
              <a:t>Mesirow refers to Mesirow Financial Holdings, Inc. and its divisions, subsidiaries and affiliates. The Mesirow name and logo are registered service marks of Mesirow Financial Holdings, Inc. Some information contained herein has been obtained from sources believed to be reliable, but is not necessarily complete and its accuracy cannot be guaranteed. Any opinions expressed are subject to change without notice. Any performance information shown represents historical market information only and does not infer or represent any past performance of any Mesirow affiliate. It should not be assumed that any historical market performance information discussed herein will equal such future performance. It should be assumed that client returns will be reduced by commissions or any other such fees and other expenses that may be incurred in the management of the account. Performance information provided also contemplates reinvestment of dividends. Advisory Fees are described in Mesirow Financial Investment Management, Inc.’s Part 2A of the Form ADV. Mesirow does not provide legal or tax advice. Advisory services offered through Mesirow Financial Investment Management, Inc. an SEC-registered investment advisor. Securities offered by Mesirow Financial, Inc., member FINRA, SIPC. Intellectual property of Mesirow Financial Investment Management may not be copied, reproduced, distributed or displayed without MFIM’s express written permission. © 2023. All rights reserved.</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ADMASTER-STAMP!20220216-2038187-6296414</a:t>
            </a:r>
          </a:p>
        </p:txBody>
      </p:sp>
    </p:spTree>
    <p:extLst>
      <p:ext uri="{BB962C8B-B14F-4D97-AF65-F5344CB8AC3E}">
        <p14:creationId xmlns:p14="http://schemas.microsoft.com/office/powerpoint/2010/main" val="1733142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7926BD-A9C9-4C16-97EA-A37C041C2ED9}"/>
              </a:ext>
            </a:extLst>
          </p:cNvPr>
          <p:cNvSpPr>
            <a:spLocks noGrp="1"/>
          </p:cNvSpPr>
          <p:nvPr>
            <p:ph type="sldNum" sz="quarter" idx="4"/>
          </p:nvPr>
        </p:nvSpPr>
        <p:spPr/>
        <p:txBody>
          <a:bodyPr/>
          <a:lstStyle/>
          <a:p>
            <a:fld id="{2FB8B14C-A9A1-D542-AE12-5966728CB092}" type="slidenum">
              <a:rPr lang="en-US" smtClean="0"/>
              <a:pPr/>
              <a:t>33</a:t>
            </a:fld>
            <a:endParaRPr lang="en-US" dirty="0"/>
          </a:p>
        </p:txBody>
      </p:sp>
      <p:sp>
        <p:nvSpPr>
          <p:cNvPr id="2" name="Title 1">
            <a:extLst>
              <a:ext uri="{FF2B5EF4-FFF2-40B4-BE49-F238E27FC236}">
                <a16:creationId xmlns:a16="http://schemas.microsoft.com/office/drawing/2014/main" id="{CA941C04-F40E-4A3C-8A67-53F5C5FF51BF}"/>
              </a:ext>
            </a:extLst>
          </p:cNvPr>
          <p:cNvSpPr>
            <a:spLocks noGrp="1"/>
          </p:cNvSpPr>
          <p:nvPr>
            <p:ph type="title"/>
          </p:nvPr>
        </p:nvSpPr>
        <p:spPr/>
        <p:txBody>
          <a:bodyPr/>
          <a:lstStyle/>
          <a:p>
            <a:r>
              <a:rPr lang="en-US" dirty="0"/>
              <a:t>Questions?</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ADMASTER-STAMP!20230124-2696342-8563610</a:t>
            </a:r>
          </a:p>
        </p:txBody>
      </p:sp>
      <p:sp>
        <p:nvSpPr>
          <p:cNvPr id="5" name="TextBox 5"/>
          <p:cNvSpPr txBox="1"/>
          <p:nvPr/>
        </p:nvSpPr>
        <p:spPr>
          <a:xfrm>
            <a:off x="8915400" y="7581900"/>
            <a:ext cx="3810000" cy="128012"/>
          </a:xfrm>
          <a:prstGeom prst="rect">
            <a:avLst/>
          </a:prstGeom>
        </p:spPr>
        <p:txBody>
          <a:bodyPr lIns="0" tIns="0" rIns="0" bIns="0" rtlCol="0" anchor="t" anchorCtr="0">
            <a:noAutofit/>
          </a:bodyPr>
          <a:lstStyle/>
          <a:p>
            <a:pPr algn="l">
              <a:defRPr/>
            </a:pPr>
            <a:r>
              <a:rPr lang="en-US" sz="600" b="0" i="0">
                <a:solidFill>
                  <a:srgbClr val="999999"/>
                </a:solidFill>
                <a:latin typeface="Times New Roman"/>
              </a:rPr>
              <a:t>20230124-2696342-8563610</a:t>
            </a:r>
            <a:endParaRPr lang="en-US"/>
          </a:p>
        </p:txBody>
      </p:sp>
    </p:spTree>
    <p:extLst>
      <p:ext uri="{BB962C8B-B14F-4D97-AF65-F5344CB8AC3E}">
        <p14:creationId xmlns:p14="http://schemas.microsoft.com/office/powerpoint/2010/main" val="298525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FA23AB-6089-416A-B7E1-8653306A45A5}"/>
              </a:ext>
            </a:extLst>
          </p:cNvPr>
          <p:cNvSpPr>
            <a:spLocks noGrp="1"/>
          </p:cNvSpPr>
          <p:nvPr>
            <p:ph type="sldNum" sz="quarter" idx="10"/>
          </p:nvPr>
        </p:nvSpPr>
        <p:spPr/>
        <p:txBody>
          <a:bodyPr/>
          <a:lstStyle/>
          <a:p>
            <a:fld id="{2FB8B14C-A9A1-D542-AE12-5966728CB092}" type="slidenum">
              <a:rPr lang="en-US" smtClean="0"/>
              <a:pPr/>
              <a:t>3</a:t>
            </a:fld>
            <a:endParaRPr lang="en-US" dirty="0"/>
          </a:p>
        </p:txBody>
      </p:sp>
      <p:sp>
        <p:nvSpPr>
          <p:cNvPr id="3" name="Content Placeholder 2">
            <a:extLst>
              <a:ext uri="{FF2B5EF4-FFF2-40B4-BE49-F238E27FC236}">
                <a16:creationId xmlns:a16="http://schemas.microsoft.com/office/drawing/2014/main" id="{639048C7-A8A0-441E-A1DB-E1F74D9C27C5}"/>
              </a:ext>
            </a:extLst>
          </p:cNvPr>
          <p:cNvSpPr>
            <a:spLocks noGrp="1"/>
          </p:cNvSpPr>
          <p:nvPr>
            <p:ph type="body" sz="quarter" idx="12"/>
          </p:nvPr>
        </p:nvSpPr>
        <p:spPr/>
        <p:txBody>
          <a:bodyPr/>
          <a:lstStyle/>
          <a:p>
            <a:r>
              <a:rPr lang="en-US" sz="1400" dirty="0"/>
              <a:t>A healthy 65-year-old female has a 50% chance of living until age 89 (24 more years).</a:t>
            </a:r>
          </a:p>
        </p:txBody>
      </p:sp>
      <p:sp>
        <p:nvSpPr>
          <p:cNvPr id="8" name="Text Placeholder 7">
            <a:extLst>
              <a:ext uri="{FF2B5EF4-FFF2-40B4-BE49-F238E27FC236}">
                <a16:creationId xmlns:a16="http://schemas.microsoft.com/office/drawing/2014/main" id="{53777108-1846-48C6-B830-72BB216D7AE4}"/>
              </a:ext>
            </a:extLst>
          </p:cNvPr>
          <p:cNvSpPr>
            <a:spLocks noGrp="1"/>
          </p:cNvSpPr>
          <p:nvPr>
            <p:ph type="body" sz="quarter" idx="13"/>
          </p:nvPr>
        </p:nvSpPr>
        <p:spPr>
          <a:xfrm>
            <a:off x="472825" y="7030620"/>
            <a:ext cx="9136396" cy="208214"/>
          </a:xfrm>
        </p:spPr>
        <p:txBody>
          <a:bodyPr/>
          <a:lstStyle/>
          <a:p>
            <a:r>
              <a:rPr lang="en-US" dirty="0"/>
              <a:t>Source: Chart: Social Security Administration, Period Life Table, 2016 (published in 2019), Figures assume you are in good health. Past performance not indicative of future results</a:t>
            </a:r>
          </a:p>
        </p:txBody>
      </p:sp>
      <p:sp>
        <p:nvSpPr>
          <p:cNvPr id="2" name="Title 1">
            <a:extLst>
              <a:ext uri="{FF2B5EF4-FFF2-40B4-BE49-F238E27FC236}">
                <a16:creationId xmlns:a16="http://schemas.microsoft.com/office/drawing/2014/main" id="{C634B7F4-F535-466C-ABA3-88C38A397D95}"/>
              </a:ext>
            </a:extLst>
          </p:cNvPr>
          <p:cNvSpPr>
            <a:spLocks noGrp="1"/>
          </p:cNvSpPr>
          <p:nvPr>
            <p:ph type="title"/>
          </p:nvPr>
        </p:nvSpPr>
        <p:spPr/>
        <p:txBody>
          <a:bodyPr/>
          <a:lstStyle/>
          <a:p>
            <a:r>
              <a:rPr lang="en-US" dirty="0"/>
              <a:t>Longevity risk</a:t>
            </a:r>
          </a:p>
        </p:txBody>
      </p:sp>
      <p:sp>
        <p:nvSpPr>
          <p:cNvPr id="5" name="Text Placeholder 4">
            <a:extLst>
              <a:ext uri="{FF2B5EF4-FFF2-40B4-BE49-F238E27FC236}">
                <a16:creationId xmlns:a16="http://schemas.microsoft.com/office/drawing/2014/main" id="{065F941A-7AB2-4684-94B5-FB44FB126D6F}"/>
              </a:ext>
            </a:extLst>
          </p:cNvPr>
          <p:cNvSpPr>
            <a:spLocks noGrp="1"/>
          </p:cNvSpPr>
          <p:nvPr>
            <p:ph type="body" sz="quarter" idx="11"/>
          </p:nvPr>
        </p:nvSpPr>
        <p:spPr/>
        <p:txBody>
          <a:bodyPr/>
          <a:lstStyle/>
          <a:p>
            <a:r>
              <a:rPr lang="en-US" dirty="0"/>
              <a:t>Life expectancy upon retirement at age 65</a:t>
            </a:r>
          </a:p>
        </p:txBody>
      </p:sp>
      <p:graphicFrame>
        <p:nvGraphicFramePr>
          <p:cNvPr id="7" name="Object 10">
            <a:extLst>
              <a:ext uri="{FF2B5EF4-FFF2-40B4-BE49-F238E27FC236}">
                <a16:creationId xmlns:a16="http://schemas.microsoft.com/office/drawing/2014/main" id="{33FA4415-A88E-4E0F-B84B-6607BB18FE86}"/>
              </a:ext>
            </a:extLst>
          </p:cNvPr>
          <p:cNvGraphicFramePr>
            <a:graphicFrameLocks noChangeAspect="1"/>
          </p:cNvGraphicFramePr>
          <p:nvPr/>
        </p:nvGraphicFramePr>
        <p:xfrm>
          <a:off x="411595" y="2482060"/>
          <a:ext cx="9144001"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674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A08FAC-5891-44B8-9DEA-D6D3C0638B73}"/>
              </a:ext>
            </a:extLst>
          </p:cNvPr>
          <p:cNvSpPr>
            <a:spLocks noGrp="1"/>
          </p:cNvSpPr>
          <p:nvPr>
            <p:ph type="sldNum" sz="quarter" idx="10"/>
          </p:nvPr>
        </p:nvSpPr>
        <p:spPr/>
        <p:txBody>
          <a:bodyPr/>
          <a:lstStyle/>
          <a:p>
            <a:fld id="{2FB8B14C-A9A1-D542-AE12-5966728CB092}" type="slidenum">
              <a:rPr lang="en-US" smtClean="0"/>
              <a:pPr/>
              <a:t>4</a:t>
            </a:fld>
            <a:endParaRPr lang="en-US" dirty="0"/>
          </a:p>
        </p:txBody>
      </p:sp>
      <p:sp>
        <p:nvSpPr>
          <p:cNvPr id="7" name="Text Placeholder 6">
            <a:extLst>
              <a:ext uri="{FF2B5EF4-FFF2-40B4-BE49-F238E27FC236}">
                <a16:creationId xmlns:a16="http://schemas.microsoft.com/office/drawing/2014/main" id="{934650FE-E87D-48CC-B59C-36013736B28E}"/>
              </a:ext>
            </a:extLst>
          </p:cNvPr>
          <p:cNvSpPr>
            <a:spLocks noGrp="1"/>
          </p:cNvSpPr>
          <p:nvPr>
            <p:ph type="body" sz="quarter" idx="15"/>
          </p:nvPr>
        </p:nvSpPr>
        <p:spPr/>
        <p:txBody>
          <a:bodyPr/>
          <a:lstStyle/>
          <a:p>
            <a:pPr>
              <a:lnSpc>
                <a:spcPct val="100000"/>
              </a:lnSpc>
              <a:spcBef>
                <a:spcPts val="1200"/>
              </a:spcBef>
              <a:spcAft>
                <a:spcPts val="600"/>
              </a:spcAft>
            </a:pPr>
            <a:r>
              <a:rPr lang="en-US" sz="1400" dirty="0"/>
              <a:t>Think you’ll work in retirement? Chances are you won’t.</a:t>
            </a:r>
            <a:br>
              <a:rPr lang="en-US" sz="1400" dirty="0"/>
            </a:br>
            <a:r>
              <a:rPr lang="en-US" sz="1400" b="0" dirty="0">
                <a:solidFill>
                  <a:schemeClr val="tx1"/>
                </a:solidFill>
              </a:rPr>
              <a:t>Perception and reality are at odds here. While many Americans think they’ll work during retirement, the reality is that only a small portion of retirees actually do.</a:t>
            </a:r>
          </a:p>
        </p:txBody>
      </p:sp>
      <p:sp>
        <p:nvSpPr>
          <p:cNvPr id="2" name="Title 1">
            <a:extLst>
              <a:ext uri="{FF2B5EF4-FFF2-40B4-BE49-F238E27FC236}">
                <a16:creationId xmlns:a16="http://schemas.microsoft.com/office/drawing/2014/main" id="{C8F8099D-C08C-456C-8B99-AF1A69066E89}"/>
              </a:ext>
            </a:extLst>
          </p:cNvPr>
          <p:cNvSpPr>
            <a:spLocks noGrp="1"/>
          </p:cNvSpPr>
          <p:nvPr>
            <p:ph type="title"/>
          </p:nvPr>
        </p:nvSpPr>
        <p:spPr/>
        <p:txBody>
          <a:bodyPr/>
          <a:lstStyle/>
          <a:p>
            <a:r>
              <a:rPr lang="en-US"/>
              <a:t>Managing expectations of ability to work</a:t>
            </a:r>
            <a:endParaRPr lang="en-US" dirty="0"/>
          </a:p>
        </p:txBody>
      </p:sp>
      <p:graphicFrame>
        <p:nvGraphicFramePr>
          <p:cNvPr id="14" name="Content Placeholder 26">
            <a:extLst>
              <a:ext uri="{FF2B5EF4-FFF2-40B4-BE49-F238E27FC236}">
                <a16:creationId xmlns:a16="http://schemas.microsoft.com/office/drawing/2014/main" id="{B7C79F6D-1578-45BE-B054-F902CD16808D}"/>
              </a:ext>
            </a:extLst>
          </p:cNvPr>
          <p:cNvGraphicFramePr>
            <a:graphicFrameLocks noGrp="1"/>
          </p:cNvGraphicFramePr>
          <p:nvPr>
            <p:ph type="chart" sz="quarter" idx="14"/>
          </p:nvPr>
        </p:nvGraphicFramePr>
        <p:xfrm>
          <a:off x="465140" y="2788781"/>
          <a:ext cx="9039225" cy="40740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7">
            <a:extLst>
              <a:ext uri="{FF2B5EF4-FFF2-40B4-BE49-F238E27FC236}">
                <a16:creationId xmlns:a16="http://schemas.microsoft.com/office/drawing/2014/main" id="{CCD42E57-9731-B416-0522-4AE9DC0741C2}"/>
              </a:ext>
            </a:extLst>
          </p:cNvPr>
          <p:cNvSpPr txBox="1">
            <a:spLocks/>
          </p:cNvSpPr>
          <p:nvPr/>
        </p:nvSpPr>
        <p:spPr>
          <a:xfrm>
            <a:off x="472825" y="7030620"/>
            <a:ext cx="9136396" cy="208214"/>
          </a:xfrm>
          <a:prstGeom prst="rect">
            <a:avLst/>
          </a:prstGeom>
        </p:spPr>
        <p:txBody>
          <a:bodyPr lIns="0" tIns="0" rIns="0" bIns="0" anchor="b"/>
          <a:lstStyle>
            <a:lvl1pPr marL="0" indent="0" algn="l" defTabSz="914400" rtl="0" eaLnBrk="1" latinLnBrk="0" hangingPunct="1">
              <a:lnSpc>
                <a:spcPts val="800"/>
              </a:lnSpc>
              <a:spcBef>
                <a:spcPts val="0"/>
              </a:spcBef>
              <a:spcAft>
                <a:spcPts val="200"/>
              </a:spcAft>
              <a:buClr>
                <a:srgbClr val="5AA3D2"/>
              </a:buClr>
              <a:buFont typeface="Arial" panose="020B0604020202020204" pitchFamily="34" charset="0"/>
              <a:buNone/>
              <a:tabLst/>
              <a:defRPr sz="800" b="0" i="0" kern="1200">
                <a:solidFill>
                  <a:srgbClr val="7F7F7F"/>
                </a:solidFill>
                <a:latin typeface="Arial Narrow" panose="020B0604020202020204" pitchFamily="34" charset="0"/>
                <a:ea typeface="+mn-ea"/>
                <a:cs typeface="Arial Narrow" panose="020B0604020202020204" pitchFamily="34" charset="0"/>
              </a:defRPr>
            </a:lvl1pPr>
            <a:lvl2pPr marL="119063" indent="0" algn="l" defTabSz="914400" rtl="0" eaLnBrk="1" latinLnBrk="0" hangingPunct="1">
              <a:lnSpc>
                <a:spcPts val="1300"/>
              </a:lnSpc>
              <a:spcBef>
                <a:spcPts val="500"/>
              </a:spcBef>
              <a:buClr>
                <a:srgbClr val="5AA3D2"/>
              </a:buClr>
              <a:buFont typeface="System Font Regular"/>
              <a:buNone/>
              <a:tabLst/>
              <a:defRPr sz="800" kern="1200">
                <a:solidFill>
                  <a:srgbClr val="5F5F5F"/>
                </a:solidFill>
                <a:latin typeface="+mn-lt"/>
                <a:ea typeface="+mn-ea"/>
                <a:cs typeface="+mn-cs"/>
              </a:defRPr>
            </a:lvl2pPr>
            <a:lvl3pPr marL="230187" indent="0" algn="l" defTabSz="914400" rtl="0" eaLnBrk="1" latinLnBrk="0" hangingPunct="1">
              <a:lnSpc>
                <a:spcPts val="1300"/>
              </a:lnSpc>
              <a:spcBef>
                <a:spcPts val="500"/>
              </a:spcBef>
              <a:buClr>
                <a:srgbClr val="5AA3D2"/>
              </a:buClr>
              <a:buFont typeface="Arial" panose="020B0604020202020204" pitchFamily="34" charset="0"/>
              <a:buNone/>
              <a:tabLst/>
              <a:defRPr sz="800" kern="1200">
                <a:solidFill>
                  <a:srgbClr val="5F5F5F"/>
                </a:solidFill>
                <a:latin typeface="+mn-lt"/>
                <a:ea typeface="+mn-ea"/>
                <a:cs typeface="+mn-cs"/>
              </a:defRPr>
            </a:lvl3pPr>
            <a:lvl4pPr marL="342900" indent="0" algn="l" defTabSz="914400" rtl="0" eaLnBrk="1" latinLnBrk="0" hangingPunct="1">
              <a:lnSpc>
                <a:spcPts val="1300"/>
              </a:lnSpc>
              <a:spcBef>
                <a:spcPts val="500"/>
              </a:spcBef>
              <a:buClr>
                <a:srgbClr val="5AA3D2"/>
              </a:buClr>
              <a:buFont typeface="Courier New" panose="02070309020205020404" pitchFamily="49" charset="0"/>
              <a:buNone/>
              <a:tabLst/>
              <a:defRPr sz="800" kern="1200">
                <a:solidFill>
                  <a:srgbClr val="5F5F5F"/>
                </a:solidFill>
                <a:latin typeface="+mn-lt"/>
                <a:ea typeface="+mn-ea"/>
                <a:cs typeface="+mn-cs"/>
              </a:defRPr>
            </a:lvl4pPr>
            <a:lvl5pPr marL="461962" indent="0" algn="l" defTabSz="914400" rtl="0" eaLnBrk="1" latinLnBrk="0" hangingPunct="1">
              <a:lnSpc>
                <a:spcPts val="1300"/>
              </a:lnSpc>
              <a:spcBef>
                <a:spcPts val="500"/>
              </a:spcBef>
              <a:buClr>
                <a:srgbClr val="5AA3D2"/>
              </a:buClr>
              <a:buFont typeface="Courier New" panose="02070309020205020404" pitchFamily="49" charset="0"/>
              <a:buNone/>
              <a:tabLst/>
              <a:defRPr sz="8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EBRI, 2017 Retirement Confidence Survey, No. 431. Past performance not indicative of future results</a:t>
            </a:r>
          </a:p>
        </p:txBody>
      </p:sp>
    </p:spTree>
    <p:extLst>
      <p:ext uri="{BB962C8B-B14F-4D97-AF65-F5344CB8AC3E}">
        <p14:creationId xmlns:p14="http://schemas.microsoft.com/office/powerpoint/2010/main" val="324805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BC5282-FC47-4C87-B84C-A68AEF03B5D7}"/>
              </a:ext>
            </a:extLst>
          </p:cNvPr>
          <p:cNvSpPr>
            <a:spLocks noGrp="1"/>
          </p:cNvSpPr>
          <p:nvPr>
            <p:ph type="sldNum" sz="quarter" idx="10"/>
          </p:nvPr>
        </p:nvSpPr>
        <p:spPr/>
        <p:txBody>
          <a:bodyPr/>
          <a:lstStyle/>
          <a:p>
            <a:fld id="{2FB8B14C-A9A1-D542-AE12-5966728CB092}" type="slidenum">
              <a:rPr lang="en-US" smtClean="0"/>
              <a:pPr/>
              <a:t>5</a:t>
            </a:fld>
            <a:endParaRPr lang="en-US" dirty="0"/>
          </a:p>
        </p:txBody>
      </p:sp>
      <p:sp>
        <p:nvSpPr>
          <p:cNvPr id="6" name="Text Placeholder 5">
            <a:extLst>
              <a:ext uri="{FF2B5EF4-FFF2-40B4-BE49-F238E27FC236}">
                <a16:creationId xmlns:a16="http://schemas.microsoft.com/office/drawing/2014/main" id="{F1A09899-2C7D-4DFC-BA3F-777FA5FCF82B}"/>
              </a:ext>
            </a:extLst>
          </p:cNvPr>
          <p:cNvSpPr>
            <a:spLocks noGrp="1"/>
          </p:cNvSpPr>
          <p:nvPr>
            <p:ph type="body" sz="quarter" idx="13"/>
          </p:nvPr>
        </p:nvSpPr>
        <p:spPr/>
        <p:txBody>
          <a:bodyPr/>
          <a:lstStyle/>
          <a:p>
            <a:r>
              <a:rPr lang="en-US" dirty="0"/>
              <a:t>Source: J.P. Morgan Asset Management analysis, 2019. Household income replacement rates are derived from an inflation-adjusted analysis of: Consumer Expenditure Survey (BLS) data (2013-2016); Social Security benefits using modified scaled earnings in 2019 for a single wage earner at age 65 and a spousal benefit at age 62 reduced by Medicare Part B premiums. The income replacement needs may be lower for households in which both spouses are working and the second spouse’s individual benefits are greater than their spousal benefit. Single household income replacement needs may vary as spending is typically less than a two-spouse household; however, the loss of the Social Security spousal benefit may offset the spending reduction. Percentages and values may not sum due to rounding | Past performance not indicative of future results. Please see page 24 for additional disclosures from JP Morgan.</a:t>
            </a:r>
          </a:p>
        </p:txBody>
      </p:sp>
      <p:sp>
        <p:nvSpPr>
          <p:cNvPr id="9" name="Text Placeholder 8">
            <a:extLst>
              <a:ext uri="{FF2B5EF4-FFF2-40B4-BE49-F238E27FC236}">
                <a16:creationId xmlns:a16="http://schemas.microsoft.com/office/drawing/2014/main" id="{A3DF475B-BF1D-4ACF-A08B-DFA7BBFD8D53}"/>
              </a:ext>
            </a:extLst>
          </p:cNvPr>
          <p:cNvSpPr>
            <a:spLocks noGrp="1"/>
          </p:cNvSpPr>
          <p:nvPr>
            <p:ph type="body" sz="quarter" idx="11"/>
          </p:nvPr>
        </p:nvSpPr>
        <p:spPr/>
        <p:txBody>
          <a:bodyPr/>
          <a:lstStyle/>
          <a:p>
            <a:r>
              <a:rPr lang="en-US" sz="1200" dirty="0"/>
              <a:t>Replacement rate detail by household income</a:t>
            </a:r>
          </a:p>
        </p:txBody>
      </p:sp>
      <p:pic>
        <p:nvPicPr>
          <p:cNvPr id="10" name="Table Placeholder 9">
            <a:extLst>
              <a:ext uri="{FF2B5EF4-FFF2-40B4-BE49-F238E27FC236}">
                <a16:creationId xmlns:a16="http://schemas.microsoft.com/office/drawing/2014/main" id="{B710A951-0837-4D24-B0B1-248D8ABB5A8F}"/>
              </a:ext>
            </a:extLst>
          </p:cNvPr>
          <p:cNvPicPr>
            <a:picLocks noGrp="1" noChangeAspect="1"/>
          </p:cNvPicPr>
          <p:nvPr>
            <p:ph type="tbl" sz="quarter" idx="15"/>
          </p:nvPr>
        </p:nvPicPr>
        <p:blipFill>
          <a:blip r:embed="rId2"/>
          <a:stretch>
            <a:fillRect/>
          </a:stretch>
        </p:blipFill>
        <p:spPr>
          <a:xfrm>
            <a:off x="457200" y="2438400"/>
            <a:ext cx="8234644" cy="3897313"/>
          </a:xfrm>
          <a:prstGeom prst="rect">
            <a:avLst/>
          </a:prstGeom>
        </p:spPr>
      </p:pic>
      <p:sp>
        <p:nvSpPr>
          <p:cNvPr id="2" name="Title 1">
            <a:extLst>
              <a:ext uri="{FF2B5EF4-FFF2-40B4-BE49-F238E27FC236}">
                <a16:creationId xmlns:a16="http://schemas.microsoft.com/office/drawing/2014/main" id="{F73361A7-1321-44DD-9C91-F42C95F8C141}"/>
              </a:ext>
            </a:extLst>
          </p:cNvPr>
          <p:cNvSpPr>
            <a:spLocks noGrp="1"/>
          </p:cNvSpPr>
          <p:nvPr>
            <p:ph type="title"/>
          </p:nvPr>
        </p:nvSpPr>
        <p:spPr/>
        <p:txBody>
          <a:bodyPr/>
          <a:lstStyle/>
          <a:p>
            <a:r>
              <a:rPr lang="en-US" dirty="0"/>
              <a:t>Income Replacement vary by Income</a:t>
            </a:r>
          </a:p>
        </p:txBody>
      </p:sp>
    </p:spTree>
    <p:extLst>
      <p:ext uri="{BB962C8B-B14F-4D97-AF65-F5344CB8AC3E}">
        <p14:creationId xmlns:p14="http://schemas.microsoft.com/office/powerpoint/2010/main" val="212575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2C6B65-0C3E-4965-91E4-4B0339D3483D}"/>
              </a:ext>
            </a:extLst>
          </p:cNvPr>
          <p:cNvSpPr>
            <a:spLocks noGrp="1"/>
          </p:cNvSpPr>
          <p:nvPr>
            <p:ph type="body" sz="quarter" idx="12"/>
          </p:nvPr>
        </p:nvSpPr>
        <p:spPr/>
        <p:txBody>
          <a:bodyPr/>
          <a:lstStyle/>
          <a:p>
            <a:pPr>
              <a:spcBef>
                <a:spcPts val="0"/>
              </a:spcBef>
              <a:spcAft>
                <a:spcPts val="600"/>
              </a:spcAft>
            </a:pPr>
            <a:r>
              <a:rPr lang="en-US" sz="1400" dirty="0"/>
              <a:t>“I’ve already started saving a little – I should be okay.”</a:t>
            </a:r>
          </a:p>
          <a:p>
            <a:pPr lvl="1">
              <a:lnSpc>
                <a:spcPct val="100000"/>
              </a:lnSpc>
              <a:spcBef>
                <a:spcPts val="0"/>
              </a:spcBef>
              <a:spcAft>
                <a:spcPts val="600"/>
              </a:spcAft>
            </a:pPr>
            <a:r>
              <a:rPr lang="en-US" sz="1400" dirty="0"/>
              <a:t>Almost 4 out of 10 Retirees Underestimate Their Expenses in Retirement.*</a:t>
            </a:r>
          </a:p>
          <a:p>
            <a:pPr>
              <a:lnSpc>
                <a:spcPct val="100000"/>
              </a:lnSpc>
              <a:spcBef>
                <a:spcPts val="0"/>
              </a:spcBef>
              <a:spcAft>
                <a:spcPts val="600"/>
              </a:spcAft>
            </a:pPr>
            <a:endParaRPr lang="en-US" sz="1400" dirty="0"/>
          </a:p>
          <a:p>
            <a:pPr>
              <a:lnSpc>
                <a:spcPct val="100000"/>
              </a:lnSpc>
              <a:spcBef>
                <a:spcPts val="0"/>
              </a:spcBef>
              <a:spcAft>
                <a:spcPts val="600"/>
              </a:spcAft>
            </a:pPr>
            <a:r>
              <a:rPr lang="en-US" sz="1400" dirty="0"/>
              <a:t>“Retirement is so far away – I have plenty of time to think about it.”</a:t>
            </a:r>
          </a:p>
          <a:p>
            <a:pPr lvl="1">
              <a:lnSpc>
                <a:spcPct val="100000"/>
              </a:lnSpc>
              <a:spcBef>
                <a:spcPts val="0"/>
              </a:spcBef>
              <a:spcAft>
                <a:spcPts val="600"/>
              </a:spcAft>
            </a:pPr>
            <a:r>
              <a:rPr lang="en-US" sz="1400" dirty="0"/>
              <a:t>The sooner you begin, the more time you have to maximize the power of compounding.</a:t>
            </a:r>
          </a:p>
          <a:p>
            <a:pPr lvl="1">
              <a:lnSpc>
                <a:spcPct val="100000"/>
              </a:lnSpc>
              <a:spcBef>
                <a:spcPts val="0"/>
              </a:spcBef>
              <a:spcAft>
                <a:spcPts val="600"/>
              </a:spcAft>
            </a:pPr>
            <a:r>
              <a:rPr lang="en-US" sz="1400" dirty="0"/>
              <a:t>Start saving early and regularly. Early withdrawals, loans and missed contributions can results in lower savings, less compounding and fewer assets at retirement.</a:t>
            </a:r>
          </a:p>
          <a:p>
            <a:endParaRPr lang="en-US" sz="1400" dirty="0"/>
          </a:p>
        </p:txBody>
      </p:sp>
      <p:sp>
        <p:nvSpPr>
          <p:cNvPr id="6" name="Text Placeholder 5">
            <a:extLst>
              <a:ext uri="{FF2B5EF4-FFF2-40B4-BE49-F238E27FC236}">
                <a16:creationId xmlns:a16="http://schemas.microsoft.com/office/drawing/2014/main" id="{58BF0880-A56B-457D-9E6F-B1D299C9A1CA}"/>
              </a:ext>
            </a:extLst>
          </p:cNvPr>
          <p:cNvSpPr>
            <a:spLocks noGrp="1"/>
          </p:cNvSpPr>
          <p:nvPr>
            <p:ph type="body" sz="quarter" idx="13"/>
          </p:nvPr>
        </p:nvSpPr>
        <p:spPr/>
        <p:txBody>
          <a:bodyPr/>
          <a:lstStyle/>
          <a:p>
            <a:r>
              <a:rPr lang="en-US" dirty="0"/>
              <a:t>* Source: Invesco, EBRI 2019, Retirement Confidence Survey. No. 431.</a:t>
            </a:r>
          </a:p>
          <a:p>
            <a:r>
              <a:rPr lang="en-US" dirty="0"/>
              <a:t>Confidential: Please note that this presentation contains information that is restricted for use only with the intended recipient. It is not for use with the general public and cannot be redistributed. </a:t>
            </a:r>
            <a:br>
              <a:rPr lang="en-US" dirty="0"/>
            </a:br>
            <a:r>
              <a:rPr lang="en-US" dirty="0"/>
              <a:t>Please see the last page for important additional information. </a:t>
            </a:r>
          </a:p>
        </p:txBody>
      </p:sp>
      <p:sp>
        <p:nvSpPr>
          <p:cNvPr id="4" name="Title 3">
            <a:extLst>
              <a:ext uri="{FF2B5EF4-FFF2-40B4-BE49-F238E27FC236}">
                <a16:creationId xmlns:a16="http://schemas.microsoft.com/office/drawing/2014/main" id="{E015304D-9C5E-46EF-B88C-4596E67425F3}"/>
              </a:ext>
            </a:extLst>
          </p:cNvPr>
          <p:cNvSpPr>
            <a:spLocks noGrp="1"/>
          </p:cNvSpPr>
          <p:nvPr>
            <p:ph type="title"/>
          </p:nvPr>
        </p:nvSpPr>
        <p:spPr/>
        <p:txBody>
          <a:bodyPr/>
          <a:lstStyle/>
          <a:p>
            <a:r>
              <a:rPr lang="en-US" dirty="0"/>
              <a:t>Common savings misconceptions</a:t>
            </a:r>
          </a:p>
        </p:txBody>
      </p:sp>
      <p:sp>
        <p:nvSpPr>
          <p:cNvPr id="7" name="Slide Number Placeholder 2">
            <a:extLst>
              <a:ext uri="{FF2B5EF4-FFF2-40B4-BE49-F238E27FC236}">
                <a16:creationId xmlns:a16="http://schemas.microsoft.com/office/drawing/2014/main" id="{468EC177-115B-44BA-BA2B-0676BAD18060}"/>
              </a:ext>
            </a:extLst>
          </p:cNvPr>
          <p:cNvSpPr txBox="1">
            <a:spLocks/>
          </p:cNvSpPr>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FB8B14C-A9A1-D542-AE12-5966728CB092}" type="slidenum">
              <a:rPr kumimoji="0" lang="en-US" sz="8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0" y="0"/>
            <a:ext cx="0" cy="0"/>
          </a:xfrm>
          <a:prstGeom prst="rect">
            <a:avLst/>
          </a:prstGeom>
        </p:spPr>
        <p:txBody>
          <a:bodyPr rtlCol="0" anchor="t">
            <a:noAutofit/>
          </a:bodyPr>
          <a:lstStyle/>
          <a:p>
            <a:pPr algn="l"/>
            <a:endParaRPr lang="en-US" sz="1100"/>
          </a:p>
          <a:p>
            <a:r>
              <a:rPr lang="en-US" sz="100"/>
              <a:t>ADMASTER-STAMP!20210406-1588177-4760618</a:t>
            </a:r>
          </a:p>
        </p:txBody>
      </p:sp>
      <p:sp>
        <p:nvSpPr>
          <p:cNvPr id="9" name="TextBox 8"/>
          <p:cNvSpPr txBox="1"/>
          <p:nvPr/>
        </p:nvSpPr>
        <p:spPr>
          <a:xfrm>
            <a:off x="8229600" y="7467600"/>
            <a:ext cx="3810000" cy="114300"/>
          </a:xfrm>
          <a:prstGeom prst="rect">
            <a:avLst/>
          </a:prstGeom>
        </p:spPr>
        <p:txBody>
          <a:bodyPr lIns="0" tIns="0" rIns="0" bIns="0" rtlCol="0" anchor="t" anchorCtr="0">
            <a:noAutofit/>
          </a:bodyPr>
          <a:lstStyle/>
          <a:p>
            <a:pPr algn="l"/>
            <a:r>
              <a:rPr lang="en-US" sz="600" b="0" i="0">
                <a:solidFill>
                  <a:srgbClr val="000000"/>
                </a:solidFill>
                <a:latin typeface="Helvetica"/>
              </a:rPr>
              <a:t>20210406-1588177-4760618</a:t>
            </a:r>
            <a:endParaRPr lang="en-US" sz="1100"/>
          </a:p>
        </p:txBody>
      </p:sp>
    </p:spTree>
    <p:extLst>
      <p:ext uri="{BB962C8B-B14F-4D97-AF65-F5344CB8AC3E}">
        <p14:creationId xmlns:p14="http://schemas.microsoft.com/office/powerpoint/2010/main" val="58979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F2C6B65-0C3E-4965-91E4-4B0339D3483D}"/>
              </a:ext>
            </a:extLst>
          </p:cNvPr>
          <p:cNvSpPr>
            <a:spLocks noGrp="1"/>
          </p:cNvSpPr>
          <p:nvPr>
            <p:ph type="body" sz="quarter" idx="12"/>
          </p:nvPr>
        </p:nvSpPr>
        <p:spPr/>
        <p:txBody>
          <a:bodyPr/>
          <a:lstStyle/>
          <a:p>
            <a:r>
              <a:rPr lang="en-US" sz="1400" dirty="0"/>
              <a:t>If you haven’t made a budget before, try the 50/30/20 rule as a simple budgeting framework.</a:t>
            </a:r>
          </a:p>
          <a:p>
            <a:endParaRPr lang="en-US" sz="1200" dirty="0">
              <a:solidFill>
                <a:srgbClr val="00B5D1"/>
              </a:solidFill>
            </a:endParaRPr>
          </a:p>
          <a:p>
            <a:pPr lvl="1">
              <a:lnSpc>
                <a:spcPct val="100000"/>
              </a:lnSpc>
              <a:spcBef>
                <a:spcPts val="0"/>
              </a:spcBef>
              <a:spcAft>
                <a:spcPts val="600"/>
              </a:spcAft>
            </a:pPr>
            <a:r>
              <a:rPr lang="en-US" sz="1200" dirty="0"/>
              <a:t>Allow up to 50% of your income for </a:t>
            </a:r>
            <a:r>
              <a:rPr lang="en-US" sz="1200" b="1" dirty="0"/>
              <a:t>needs</a:t>
            </a:r>
            <a:r>
              <a:rPr lang="en-US" sz="1200" dirty="0"/>
              <a:t>.</a:t>
            </a:r>
          </a:p>
          <a:p>
            <a:pPr lvl="2">
              <a:lnSpc>
                <a:spcPct val="100000"/>
              </a:lnSpc>
              <a:spcBef>
                <a:spcPts val="0"/>
              </a:spcBef>
              <a:spcAft>
                <a:spcPts val="600"/>
              </a:spcAft>
            </a:pPr>
            <a:r>
              <a:rPr lang="en-US" sz="1200" dirty="0"/>
              <a:t>Housing </a:t>
            </a:r>
          </a:p>
          <a:p>
            <a:pPr lvl="2">
              <a:lnSpc>
                <a:spcPct val="100000"/>
              </a:lnSpc>
              <a:spcBef>
                <a:spcPts val="0"/>
              </a:spcBef>
              <a:spcAft>
                <a:spcPts val="600"/>
              </a:spcAft>
            </a:pPr>
            <a:r>
              <a:rPr lang="en-US" sz="1200" dirty="0"/>
              <a:t>Utilities</a:t>
            </a:r>
          </a:p>
          <a:p>
            <a:pPr lvl="2">
              <a:lnSpc>
                <a:spcPct val="100000"/>
              </a:lnSpc>
              <a:spcBef>
                <a:spcPts val="0"/>
              </a:spcBef>
              <a:spcAft>
                <a:spcPts val="600"/>
              </a:spcAft>
            </a:pPr>
            <a:r>
              <a:rPr lang="en-US" sz="1200" dirty="0"/>
              <a:t>Insurance</a:t>
            </a:r>
          </a:p>
          <a:p>
            <a:pPr lvl="2">
              <a:lnSpc>
                <a:spcPct val="100000"/>
              </a:lnSpc>
              <a:spcBef>
                <a:spcPts val="0"/>
              </a:spcBef>
              <a:spcAft>
                <a:spcPts val="600"/>
              </a:spcAft>
            </a:pPr>
            <a:r>
              <a:rPr lang="en-US" sz="1200" dirty="0"/>
              <a:t>Child Care</a:t>
            </a:r>
          </a:p>
          <a:p>
            <a:pPr lvl="2">
              <a:lnSpc>
                <a:spcPct val="100000"/>
              </a:lnSpc>
              <a:spcBef>
                <a:spcPts val="0"/>
              </a:spcBef>
              <a:spcAft>
                <a:spcPts val="600"/>
              </a:spcAft>
            </a:pPr>
            <a:r>
              <a:rPr lang="en-US" sz="1200" dirty="0"/>
              <a:t>Groceries</a:t>
            </a:r>
          </a:p>
          <a:p>
            <a:pPr lvl="2">
              <a:lnSpc>
                <a:spcPct val="100000"/>
              </a:lnSpc>
              <a:spcBef>
                <a:spcPts val="0"/>
              </a:spcBef>
              <a:spcAft>
                <a:spcPts val="600"/>
              </a:spcAft>
            </a:pPr>
            <a:r>
              <a:rPr lang="en-US" sz="1200" dirty="0"/>
              <a:t>Minimum Loan Payments</a:t>
            </a:r>
          </a:p>
          <a:p>
            <a:pPr lvl="1">
              <a:lnSpc>
                <a:spcPct val="100000"/>
              </a:lnSpc>
              <a:spcBef>
                <a:spcPts val="0"/>
              </a:spcBef>
              <a:spcAft>
                <a:spcPts val="600"/>
              </a:spcAft>
            </a:pPr>
            <a:endParaRPr lang="en-US" sz="1200" dirty="0"/>
          </a:p>
          <a:p>
            <a:pPr lvl="1">
              <a:lnSpc>
                <a:spcPct val="100000"/>
              </a:lnSpc>
              <a:spcBef>
                <a:spcPts val="0"/>
              </a:spcBef>
              <a:spcAft>
                <a:spcPts val="600"/>
              </a:spcAft>
            </a:pPr>
            <a:r>
              <a:rPr lang="en-US" sz="1200" dirty="0"/>
              <a:t>Leave 30% of your income for </a:t>
            </a:r>
            <a:r>
              <a:rPr lang="en-US" sz="1200" b="1" dirty="0"/>
              <a:t>wants</a:t>
            </a:r>
            <a:r>
              <a:rPr lang="en-US" sz="1200" dirty="0"/>
              <a:t>.</a:t>
            </a:r>
          </a:p>
          <a:p>
            <a:pPr lvl="2">
              <a:lnSpc>
                <a:spcPct val="100000"/>
              </a:lnSpc>
              <a:spcBef>
                <a:spcPts val="0"/>
              </a:spcBef>
              <a:spcAft>
                <a:spcPts val="600"/>
              </a:spcAft>
            </a:pPr>
            <a:r>
              <a:rPr lang="en-US" sz="1200" dirty="0"/>
              <a:t>Monthly Subscriptions</a:t>
            </a:r>
          </a:p>
          <a:p>
            <a:pPr lvl="2">
              <a:lnSpc>
                <a:spcPct val="100000"/>
              </a:lnSpc>
              <a:spcBef>
                <a:spcPts val="0"/>
              </a:spcBef>
              <a:spcAft>
                <a:spcPts val="600"/>
              </a:spcAft>
            </a:pPr>
            <a:r>
              <a:rPr lang="en-US" sz="1200" dirty="0"/>
              <a:t>Travel</a:t>
            </a:r>
          </a:p>
          <a:p>
            <a:pPr lvl="2">
              <a:lnSpc>
                <a:spcPct val="100000"/>
              </a:lnSpc>
              <a:spcBef>
                <a:spcPts val="0"/>
              </a:spcBef>
              <a:spcAft>
                <a:spcPts val="600"/>
              </a:spcAft>
            </a:pPr>
            <a:r>
              <a:rPr lang="en-US" sz="1200" dirty="0"/>
              <a:t>Entertainment</a:t>
            </a:r>
          </a:p>
          <a:p>
            <a:pPr marL="119062" lvl="2" indent="0">
              <a:lnSpc>
                <a:spcPct val="100000"/>
              </a:lnSpc>
              <a:spcBef>
                <a:spcPts val="0"/>
              </a:spcBef>
              <a:spcAft>
                <a:spcPts val="600"/>
              </a:spcAft>
              <a:buNone/>
            </a:pPr>
            <a:endParaRPr lang="en-US" sz="1200" dirty="0"/>
          </a:p>
          <a:p>
            <a:pPr lvl="1">
              <a:lnSpc>
                <a:spcPct val="100000"/>
              </a:lnSpc>
              <a:spcBef>
                <a:spcPts val="0"/>
              </a:spcBef>
              <a:spcAft>
                <a:spcPts val="600"/>
              </a:spcAft>
            </a:pPr>
            <a:r>
              <a:rPr lang="en-US" sz="1200" dirty="0"/>
              <a:t>Commit 20% of your income to </a:t>
            </a:r>
            <a:r>
              <a:rPr lang="en-US" sz="1200" b="1" dirty="0"/>
              <a:t>savings</a:t>
            </a:r>
            <a:r>
              <a:rPr lang="en-US" sz="1200" dirty="0"/>
              <a:t> and </a:t>
            </a:r>
            <a:r>
              <a:rPr lang="en-US" sz="1200" b="1" dirty="0"/>
              <a:t>debt repayment</a:t>
            </a:r>
          </a:p>
          <a:p>
            <a:pPr lvl="2">
              <a:lnSpc>
                <a:spcPct val="100000"/>
              </a:lnSpc>
              <a:spcBef>
                <a:spcPts val="0"/>
              </a:spcBef>
              <a:spcAft>
                <a:spcPts val="600"/>
              </a:spcAft>
            </a:pPr>
            <a:r>
              <a:rPr lang="en-US" sz="1200" dirty="0"/>
              <a:t>Emergency Fund</a:t>
            </a:r>
          </a:p>
          <a:p>
            <a:pPr lvl="2">
              <a:lnSpc>
                <a:spcPct val="100000"/>
              </a:lnSpc>
              <a:spcBef>
                <a:spcPts val="0"/>
              </a:spcBef>
              <a:spcAft>
                <a:spcPts val="600"/>
              </a:spcAft>
            </a:pPr>
            <a:r>
              <a:rPr lang="en-US" sz="1200" dirty="0"/>
              <a:t>Retirement through Employer</a:t>
            </a:r>
          </a:p>
          <a:p>
            <a:pPr lvl="2">
              <a:lnSpc>
                <a:spcPct val="100000"/>
              </a:lnSpc>
              <a:spcBef>
                <a:spcPts val="0"/>
              </a:spcBef>
              <a:spcAft>
                <a:spcPts val="600"/>
              </a:spcAft>
            </a:pPr>
            <a:r>
              <a:rPr lang="en-US" sz="1200" dirty="0"/>
              <a:t>Paying off Debt, beginning with toxic, high-interest type</a:t>
            </a:r>
          </a:p>
          <a:p>
            <a:endParaRPr lang="en-US" sz="1400" dirty="0"/>
          </a:p>
        </p:txBody>
      </p:sp>
      <p:sp>
        <p:nvSpPr>
          <p:cNvPr id="6" name="Text Placeholder 5">
            <a:extLst>
              <a:ext uri="{FF2B5EF4-FFF2-40B4-BE49-F238E27FC236}">
                <a16:creationId xmlns:a16="http://schemas.microsoft.com/office/drawing/2014/main" id="{58BF0880-A56B-457D-9E6F-B1D299C9A1CA}"/>
              </a:ext>
            </a:extLst>
          </p:cNvPr>
          <p:cNvSpPr>
            <a:spLocks noGrp="1"/>
          </p:cNvSpPr>
          <p:nvPr>
            <p:ph type="body" sz="quarter" idx="13"/>
          </p:nvPr>
        </p:nvSpPr>
        <p:spPr/>
        <p:txBody>
          <a:bodyPr/>
          <a:lstStyle/>
          <a:p>
            <a:r>
              <a:rPr lang="en-US" dirty="0"/>
              <a:t>Source: Nerd Wallet, “Budgeting 101” 2021</a:t>
            </a:r>
          </a:p>
          <a:p>
            <a:r>
              <a:rPr lang="en-US" dirty="0"/>
              <a:t>Confidential: Please note that this presentation contains information that is restricted for use only with the intended recipient. It is not for use with the general public and cannot be redistributed. </a:t>
            </a:r>
            <a:br>
              <a:rPr lang="en-US" dirty="0"/>
            </a:br>
            <a:r>
              <a:rPr lang="en-US" dirty="0"/>
              <a:t>Please see the last page for important additional information. </a:t>
            </a:r>
          </a:p>
        </p:txBody>
      </p:sp>
      <p:sp>
        <p:nvSpPr>
          <p:cNvPr id="4" name="Title 3">
            <a:extLst>
              <a:ext uri="{FF2B5EF4-FFF2-40B4-BE49-F238E27FC236}">
                <a16:creationId xmlns:a16="http://schemas.microsoft.com/office/drawing/2014/main" id="{E015304D-9C5E-46EF-B88C-4596E67425F3}"/>
              </a:ext>
            </a:extLst>
          </p:cNvPr>
          <p:cNvSpPr>
            <a:spLocks noGrp="1"/>
          </p:cNvSpPr>
          <p:nvPr>
            <p:ph type="title"/>
          </p:nvPr>
        </p:nvSpPr>
        <p:spPr/>
        <p:txBody>
          <a:bodyPr/>
          <a:lstStyle/>
          <a:p>
            <a:r>
              <a:rPr lang="en-US" dirty="0"/>
              <a:t>Understanding your budget</a:t>
            </a:r>
          </a:p>
        </p:txBody>
      </p:sp>
      <p:sp>
        <p:nvSpPr>
          <p:cNvPr id="7" name="Slide Number Placeholder 2">
            <a:extLst>
              <a:ext uri="{FF2B5EF4-FFF2-40B4-BE49-F238E27FC236}">
                <a16:creationId xmlns:a16="http://schemas.microsoft.com/office/drawing/2014/main" id="{468EC177-115B-44BA-BA2B-0676BAD18060}"/>
              </a:ext>
            </a:extLst>
          </p:cNvPr>
          <p:cNvSpPr txBox="1">
            <a:spLocks/>
          </p:cNvSpPr>
          <p:nvPr/>
        </p:nvSpPr>
        <p:spPr>
          <a:xfrm>
            <a:off x="261939" y="7406640"/>
            <a:ext cx="299313" cy="215444"/>
          </a:xfrm>
          <a:prstGeom prst="rect">
            <a:avLst/>
          </a:prstGeom>
        </p:spPr>
        <p:txBody>
          <a:bodyPr vert="horz" lIns="0" tIns="45720" rIns="0" bIns="45720" rtlCol="0" anchor="ctr"/>
          <a:lstStyle>
            <a:defPPr>
              <a:defRPr lang="en-US"/>
            </a:defPPr>
            <a:lvl1pPr marL="0" algn="r" defTabSz="457200" rtl="0" eaLnBrk="1" latinLnBrk="0" hangingPunct="1">
              <a:defRPr sz="800" kern="1200">
                <a:solidFill>
                  <a:schemeClr val="bg2">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FB8B14C-A9A1-D542-AE12-5966728CB092}" type="slidenum">
              <a:rPr kumimoji="0" lang="en-US" sz="800" b="0" i="0" u="none" strike="noStrike" kern="1200" cap="none" spc="0" normalizeH="0" baseline="0" noProof="0" smtClean="0">
                <a:ln>
                  <a:noFill/>
                </a:ln>
                <a:solidFill>
                  <a:srgbClr val="E7E6E6">
                    <a:lumMod val="50000"/>
                  </a:srgb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0" y="0"/>
            <a:ext cx="0" cy="0"/>
          </a:xfrm>
          <a:prstGeom prst="rect">
            <a:avLst/>
          </a:prstGeom>
        </p:spPr>
        <p:txBody>
          <a:bodyPr rtlCol="0" anchor="t">
            <a:noAutofit/>
          </a:bodyPr>
          <a:lstStyle/>
          <a:p>
            <a:pPr algn="l"/>
            <a:endParaRPr lang="en-US" sz="1100"/>
          </a:p>
          <a:p>
            <a:r>
              <a:rPr lang="en-US" sz="100"/>
              <a:t>ADMASTER-STAMP!20210406-1588177-4760618</a:t>
            </a:r>
          </a:p>
        </p:txBody>
      </p:sp>
      <p:sp>
        <p:nvSpPr>
          <p:cNvPr id="9" name="TextBox 8"/>
          <p:cNvSpPr txBox="1"/>
          <p:nvPr/>
        </p:nvSpPr>
        <p:spPr>
          <a:xfrm>
            <a:off x="8229600" y="7467600"/>
            <a:ext cx="3810000" cy="114300"/>
          </a:xfrm>
          <a:prstGeom prst="rect">
            <a:avLst/>
          </a:prstGeom>
        </p:spPr>
        <p:txBody>
          <a:bodyPr lIns="0" tIns="0" rIns="0" bIns="0" rtlCol="0" anchor="t" anchorCtr="0">
            <a:noAutofit/>
          </a:bodyPr>
          <a:lstStyle/>
          <a:p>
            <a:pPr algn="l"/>
            <a:r>
              <a:rPr lang="en-US" sz="600" b="0" i="0">
                <a:solidFill>
                  <a:srgbClr val="000000"/>
                </a:solidFill>
                <a:latin typeface="Helvetica"/>
              </a:rPr>
              <a:t>20210406-1588177-4760618</a:t>
            </a:r>
            <a:endParaRPr lang="en-US" sz="1100"/>
          </a:p>
        </p:txBody>
      </p:sp>
    </p:spTree>
    <p:extLst>
      <p:ext uri="{BB962C8B-B14F-4D97-AF65-F5344CB8AC3E}">
        <p14:creationId xmlns:p14="http://schemas.microsoft.com/office/powerpoint/2010/main" val="165988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99534CF-8240-1DF3-EC38-98CAB89791E2}"/>
              </a:ext>
            </a:extLst>
          </p:cNvPr>
          <p:cNvSpPr/>
          <p:nvPr/>
        </p:nvSpPr>
        <p:spPr>
          <a:xfrm>
            <a:off x="-1" y="4778239"/>
            <a:ext cx="5476775" cy="2179645"/>
          </a:xfrm>
          <a:prstGeom prst="rect">
            <a:avLst/>
          </a:prstGeom>
          <a:solidFill>
            <a:srgbClr val="E4E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BE038-80D1-4076-AC58-8F305EDAC7AC}"/>
              </a:ext>
            </a:extLst>
          </p:cNvPr>
          <p:cNvSpPr>
            <a:spLocks noGrp="1"/>
          </p:cNvSpPr>
          <p:nvPr>
            <p:ph type="title"/>
          </p:nvPr>
        </p:nvSpPr>
        <p:spPr/>
        <p:txBody>
          <a:bodyPr/>
          <a:lstStyle/>
          <a:p>
            <a:r>
              <a:rPr lang="en-US" dirty="0"/>
              <a:t>How can you maximize retirement savings?</a:t>
            </a:r>
          </a:p>
        </p:txBody>
      </p:sp>
      <p:sp>
        <p:nvSpPr>
          <p:cNvPr id="3" name="Slide Number Placeholder 2">
            <a:extLst>
              <a:ext uri="{FF2B5EF4-FFF2-40B4-BE49-F238E27FC236}">
                <a16:creationId xmlns:a16="http://schemas.microsoft.com/office/drawing/2014/main" id="{A12F385C-4150-412E-945A-A36A7E67416D}"/>
              </a:ext>
            </a:extLst>
          </p:cNvPr>
          <p:cNvSpPr>
            <a:spLocks noGrp="1"/>
          </p:cNvSpPr>
          <p:nvPr>
            <p:ph type="sldNum" sz="quarter" idx="10"/>
          </p:nvPr>
        </p:nvSpPr>
        <p:spPr/>
        <p:txBody>
          <a:bodyPr/>
          <a:lstStyle/>
          <a:p>
            <a:fld id="{2FB8B14C-A9A1-D542-AE12-5966728CB092}" type="slidenum">
              <a:rPr lang="en-US" smtClean="0"/>
              <a:pPr/>
              <a:t>8</a:t>
            </a:fld>
            <a:endParaRPr lang="en-US" dirty="0"/>
          </a:p>
        </p:txBody>
      </p:sp>
      <p:sp>
        <p:nvSpPr>
          <p:cNvPr id="6" name="Text Placeholder 5">
            <a:extLst>
              <a:ext uri="{FF2B5EF4-FFF2-40B4-BE49-F238E27FC236}">
                <a16:creationId xmlns:a16="http://schemas.microsoft.com/office/drawing/2014/main" id="{4CC3D105-71CD-4664-9430-2DA2D677267C}"/>
              </a:ext>
            </a:extLst>
          </p:cNvPr>
          <p:cNvSpPr>
            <a:spLocks noGrp="1"/>
          </p:cNvSpPr>
          <p:nvPr>
            <p:ph type="body" sz="quarter" idx="12"/>
          </p:nvPr>
        </p:nvSpPr>
        <p:spPr>
          <a:xfrm>
            <a:off x="464804" y="2037563"/>
            <a:ext cx="5011971" cy="2611439"/>
          </a:xfrm>
        </p:spPr>
        <p:txBody>
          <a:bodyPr/>
          <a:lstStyle/>
          <a:p>
            <a:pPr marL="0" indent="0">
              <a:spcBef>
                <a:spcPts val="600"/>
              </a:spcBef>
              <a:buNone/>
            </a:pPr>
            <a:r>
              <a:rPr lang="en-US" altLang="en-US" sz="1400" b="1" dirty="0">
                <a:solidFill>
                  <a:srgbClr val="00468B"/>
                </a:solidFill>
                <a:latin typeface="Arial" panose="020B0604020202020204" pitchFamily="34" charset="0"/>
                <a:cs typeface="Arial" panose="020B0604020202020204" pitchFamily="34" charset="0"/>
              </a:rPr>
              <a:t>Contribution limits – 2023</a:t>
            </a:r>
            <a:endParaRPr lang="en-US" sz="1400" dirty="0">
              <a:solidFill>
                <a:srgbClr val="00468B"/>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endParaRPr>
          </a:p>
          <a:p>
            <a:r>
              <a:rPr lang="en-US" sz="1400"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Pre-Tax and/or Roth deferrals available</a:t>
            </a:r>
          </a:p>
          <a:p>
            <a:endParaRPr lang="en-US" sz="1400"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endParaRPr>
          </a:p>
          <a:p>
            <a:r>
              <a:rPr lang="en-US" sz="1400"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Up to $22,500 for the 2023 calendar year </a:t>
            </a:r>
            <a:br>
              <a:rPr lang="en-US" sz="1400"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br>
            <a:r>
              <a:rPr lang="en-US" sz="1400"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If over 50 years of age, catch up contribution of $7,500</a:t>
            </a:r>
          </a:p>
          <a:p>
            <a:pPr marL="0" indent="0">
              <a:buNone/>
            </a:pPr>
            <a:endParaRPr lang="en-US" sz="1400" b="1"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endParaRPr>
          </a:p>
          <a:p>
            <a:r>
              <a:rPr lang="en-US" sz="1400" b="1"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Sotera company match: </a:t>
            </a:r>
          </a:p>
          <a:p>
            <a:pPr lvl="1"/>
            <a:r>
              <a:rPr lang="en-US" sz="1400" b="1"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100% on the first 3% of contributions</a:t>
            </a:r>
          </a:p>
          <a:p>
            <a:pPr lvl="1"/>
            <a:r>
              <a:rPr lang="en-US" sz="1400" b="1"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50% on the next 3% of contributions </a:t>
            </a:r>
            <a:endParaRPr lang="en-US" altLang="en-US" sz="1400" dirty="0">
              <a:solidFill>
                <a:srgbClr val="007BC3"/>
              </a:solidFill>
              <a:latin typeface="Arial" panose="020B0604020202020204" pitchFamily="34" charset="0"/>
              <a:cs typeface="Arial" panose="020B0604020202020204" pitchFamily="34" charset="0"/>
            </a:endParaRPr>
          </a:p>
          <a:p>
            <a:pPr>
              <a:spcBef>
                <a:spcPts val="600"/>
              </a:spcBef>
            </a:pPr>
            <a:endParaRPr lang="en-US" altLang="en-US" sz="1400" baseline="30000" dirty="0">
              <a:latin typeface="Arial" panose="020B0604020202020204" pitchFamily="34" charset="0"/>
              <a:cs typeface="Arial" panose="020B0604020202020204" pitchFamily="34" charset="0"/>
            </a:endParaRPr>
          </a:p>
          <a:p>
            <a:pPr>
              <a:spcBef>
                <a:spcPts val="600"/>
              </a:spcBef>
            </a:pPr>
            <a:endParaRPr lang="en-US" altLang="en-US" sz="1400" baseline="30000" dirty="0">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315DDC7D-AABA-64F3-B3EF-B1219DA688DA}"/>
              </a:ext>
            </a:extLst>
          </p:cNvPr>
          <p:cNvSpPr>
            <a:spLocks noGrp="1"/>
          </p:cNvSpPr>
          <p:nvPr>
            <p:ph type="body" sz="quarter" idx="13"/>
          </p:nvPr>
        </p:nvSpPr>
        <p:spPr>
          <a:xfrm>
            <a:off x="472825" y="7027610"/>
            <a:ext cx="1327400" cy="208214"/>
          </a:xfrm>
        </p:spPr>
        <p:txBody>
          <a:bodyPr/>
          <a:lstStyle/>
          <a:p>
            <a:r>
              <a:rPr lang="en-US" dirty="0"/>
              <a:t>Source. Sotera Health</a:t>
            </a:r>
          </a:p>
        </p:txBody>
      </p:sp>
      <p:sp>
        <p:nvSpPr>
          <p:cNvPr id="12" name="TextBox 11">
            <a:extLst>
              <a:ext uri="{FF2B5EF4-FFF2-40B4-BE49-F238E27FC236}">
                <a16:creationId xmlns:a16="http://schemas.microsoft.com/office/drawing/2014/main" id="{F63669AA-B81C-4925-983B-260715DD1F2E}"/>
              </a:ext>
            </a:extLst>
          </p:cNvPr>
          <p:cNvSpPr txBox="1"/>
          <p:nvPr/>
        </p:nvSpPr>
        <p:spPr>
          <a:xfrm>
            <a:off x="6014054" y="2955299"/>
            <a:ext cx="3579541" cy="1384995"/>
          </a:xfrm>
          <a:prstGeom prst="rect">
            <a:avLst/>
          </a:prstGeom>
          <a:noFill/>
        </p:spPr>
        <p:txBody>
          <a:bodyPr wrap="square" lIns="0" tIns="0" rIns="0" bIns="0" rtlCol="0">
            <a:spAutoFit/>
          </a:bodyPr>
          <a:lstStyle/>
          <a:p>
            <a:r>
              <a:rPr lang="en-US" dirty="0">
                <a:solidFill>
                  <a:schemeClr val="accent2"/>
                </a:solidFill>
                <a:latin typeface="+mj-lt"/>
              </a:rPr>
              <a:t>Unengaged participants are more than twice as likely to leave money on the table: </a:t>
            </a:r>
            <a:r>
              <a:rPr lang="en-US" b="1" dirty="0">
                <a:solidFill>
                  <a:schemeClr val="accent2"/>
                </a:solidFill>
                <a:latin typeface="+mj-lt"/>
              </a:rPr>
              <a:t>48% </a:t>
            </a:r>
            <a:r>
              <a:rPr lang="en-US" dirty="0">
                <a:solidFill>
                  <a:schemeClr val="accent2"/>
                </a:solidFill>
                <a:latin typeface="+mj-lt"/>
              </a:rPr>
              <a:t>don't</a:t>
            </a:r>
            <a:r>
              <a:rPr lang="en-US" b="1" dirty="0">
                <a:solidFill>
                  <a:schemeClr val="accent2"/>
                </a:solidFill>
                <a:latin typeface="+mj-lt"/>
              </a:rPr>
              <a:t> </a:t>
            </a:r>
            <a:r>
              <a:rPr lang="en-US" dirty="0">
                <a:solidFill>
                  <a:schemeClr val="accent2"/>
                </a:solidFill>
                <a:latin typeface="+mj-lt"/>
              </a:rPr>
              <a:t>maximize their employer match compared to </a:t>
            </a:r>
            <a:r>
              <a:rPr lang="en-US" b="1" dirty="0">
                <a:solidFill>
                  <a:schemeClr val="accent2"/>
                </a:solidFill>
                <a:latin typeface="+mj-lt"/>
              </a:rPr>
              <a:t>22%</a:t>
            </a:r>
            <a:r>
              <a:rPr lang="en-US" dirty="0">
                <a:solidFill>
                  <a:schemeClr val="accent2"/>
                </a:solidFill>
                <a:latin typeface="+mj-lt"/>
              </a:rPr>
              <a:t> of engaged participants.</a:t>
            </a:r>
          </a:p>
        </p:txBody>
      </p:sp>
      <p:sp>
        <p:nvSpPr>
          <p:cNvPr id="13" name="Text Placeholder 10">
            <a:extLst>
              <a:ext uri="{FF2B5EF4-FFF2-40B4-BE49-F238E27FC236}">
                <a16:creationId xmlns:a16="http://schemas.microsoft.com/office/drawing/2014/main" id="{4F239159-5438-448D-B712-724BCEE998A8}"/>
              </a:ext>
            </a:extLst>
          </p:cNvPr>
          <p:cNvSpPr txBox="1">
            <a:spLocks/>
          </p:cNvSpPr>
          <p:nvPr/>
        </p:nvSpPr>
        <p:spPr>
          <a:xfrm>
            <a:off x="6014054" y="6908582"/>
            <a:ext cx="3405262" cy="208214"/>
          </a:xfrm>
          <a:prstGeom prst="rect">
            <a:avLst/>
          </a:prstGeom>
        </p:spPr>
        <p:txBody>
          <a:bodyPr lIns="0" tIns="0" rIns="0" bIns="0" anchor="b"/>
          <a:lstStyle>
            <a:lvl1pPr marL="0" indent="0" algn="l" defTabSz="914400" rtl="0" eaLnBrk="1" latinLnBrk="0" hangingPunct="1">
              <a:lnSpc>
                <a:spcPts val="800"/>
              </a:lnSpc>
              <a:spcBef>
                <a:spcPts val="0"/>
              </a:spcBef>
              <a:spcAft>
                <a:spcPts val="200"/>
              </a:spcAft>
              <a:buClr>
                <a:srgbClr val="5AA3D2"/>
              </a:buClr>
              <a:buFont typeface="Arial" panose="020B0604020202020204" pitchFamily="34" charset="0"/>
              <a:buNone/>
              <a:tabLst/>
              <a:defRPr sz="800" b="0" i="0" kern="1200">
                <a:solidFill>
                  <a:srgbClr val="7F7F7F"/>
                </a:solidFill>
                <a:latin typeface="Arial Narrow" panose="020B0604020202020204" pitchFamily="34" charset="0"/>
                <a:ea typeface="+mn-ea"/>
                <a:cs typeface="Arial Narrow" panose="020B0604020202020204" pitchFamily="34" charset="0"/>
              </a:defRPr>
            </a:lvl1pPr>
            <a:lvl2pPr marL="119063" indent="0" algn="l" defTabSz="914400" rtl="0" eaLnBrk="1" latinLnBrk="0" hangingPunct="1">
              <a:lnSpc>
                <a:spcPts val="1300"/>
              </a:lnSpc>
              <a:spcBef>
                <a:spcPts val="500"/>
              </a:spcBef>
              <a:buClr>
                <a:srgbClr val="5AA3D2"/>
              </a:buClr>
              <a:buFont typeface="System Font Regular"/>
              <a:buNone/>
              <a:tabLst/>
              <a:defRPr sz="800" kern="1200">
                <a:solidFill>
                  <a:srgbClr val="5F5F5F"/>
                </a:solidFill>
                <a:latin typeface="+mn-lt"/>
                <a:ea typeface="+mn-ea"/>
                <a:cs typeface="+mn-cs"/>
              </a:defRPr>
            </a:lvl2pPr>
            <a:lvl3pPr marL="230187" indent="0" algn="l" defTabSz="914400" rtl="0" eaLnBrk="1" latinLnBrk="0" hangingPunct="1">
              <a:lnSpc>
                <a:spcPts val="1300"/>
              </a:lnSpc>
              <a:spcBef>
                <a:spcPts val="500"/>
              </a:spcBef>
              <a:buClr>
                <a:srgbClr val="5AA3D2"/>
              </a:buClr>
              <a:buFont typeface="Arial" panose="020B0604020202020204" pitchFamily="34" charset="0"/>
              <a:buNone/>
              <a:tabLst/>
              <a:defRPr sz="800" kern="1200">
                <a:solidFill>
                  <a:srgbClr val="5F5F5F"/>
                </a:solidFill>
                <a:latin typeface="+mn-lt"/>
                <a:ea typeface="+mn-ea"/>
                <a:cs typeface="+mn-cs"/>
              </a:defRPr>
            </a:lvl3pPr>
            <a:lvl4pPr marL="342900" indent="0" algn="l" defTabSz="914400" rtl="0" eaLnBrk="1" latinLnBrk="0" hangingPunct="1">
              <a:lnSpc>
                <a:spcPts val="1300"/>
              </a:lnSpc>
              <a:spcBef>
                <a:spcPts val="500"/>
              </a:spcBef>
              <a:buClr>
                <a:srgbClr val="5AA3D2"/>
              </a:buClr>
              <a:buFont typeface="Courier New" panose="02070309020205020404" pitchFamily="49" charset="0"/>
              <a:buNone/>
              <a:tabLst/>
              <a:defRPr sz="800" kern="1200">
                <a:solidFill>
                  <a:srgbClr val="5F5F5F"/>
                </a:solidFill>
                <a:latin typeface="+mn-lt"/>
                <a:ea typeface="+mn-ea"/>
                <a:cs typeface="+mn-cs"/>
              </a:defRPr>
            </a:lvl4pPr>
            <a:lvl5pPr marL="461962" indent="0" algn="l" defTabSz="914400" rtl="0" eaLnBrk="1" latinLnBrk="0" hangingPunct="1">
              <a:lnSpc>
                <a:spcPts val="1300"/>
              </a:lnSpc>
              <a:spcBef>
                <a:spcPts val="500"/>
              </a:spcBef>
              <a:buClr>
                <a:srgbClr val="5AA3D2"/>
              </a:buClr>
              <a:buFont typeface="Courier New" panose="02070309020205020404" pitchFamily="49" charset="0"/>
              <a:buNone/>
              <a:tabLst/>
              <a:defRPr sz="800" kern="1200">
                <a:solidFill>
                  <a:srgbClr val="5F5F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Empower “ Empowering America’s financial Journey 2022”</a:t>
            </a:r>
          </a:p>
        </p:txBody>
      </p:sp>
      <p:graphicFrame>
        <p:nvGraphicFramePr>
          <p:cNvPr id="9" name="Chart 8">
            <a:extLst>
              <a:ext uri="{FF2B5EF4-FFF2-40B4-BE49-F238E27FC236}">
                <a16:creationId xmlns:a16="http://schemas.microsoft.com/office/drawing/2014/main" id="{50738916-745B-096B-EB8F-C993A3122177}"/>
              </a:ext>
            </a:extLst>
          </p:cNvPr>
          <p:cNvGraphicFramePr>
            <a:graphicFrameLocks/>
          </p:cNvGraphicFramePr>
          <p:nvPr>
            <p:extLst>
              <p:ext uri="{D42A27DB-BD31-4B8C-83A1-F6EECF244321}">
                <p14:modId xmlns:p14="http://schemas.microsoft.com/office/powerpoint/2010/main" val="1122891884"/>
              </p:ext>
            </p:extLst>
          </p:nvPr>
        </p:nvGraphicFramePr>
        <p:xfrm>
          <a:off x="6014054" y="4479301"/>
          <a:ext cx="3579541" cy="2179645"/>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886DF5FE-20A6-2369-91D2-7C0BF391A2A6}"/>
              </a:ext>
            </a:extLst>
          </p:cNvPr>
          <p:cNvCxnSpPr/>
          <p:nvPr/>
        </p:nvCxnSpPr>
        <p:spPr>
          <a:xfrm>
            <a:off x="6014054" y="2827483"/>
            <a:ext cx="730875" cy="0"/>
          </a:xfrm>
          <a:prstGeom prst="line">
            <a:avLst/>
          </a:prstGeom>
          <a:ln w="63500">
            <a:solidFill>
              <a:srgbClr val="F57F2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C3B7569-1F25-D95A-F28D-CC7B4DFF259D}"/>
              </a:ext>
            </a:extLst>
          </p:cNvPr>
          <p:cNvSpPr txBox="1"/>
          <p:nvPr/>
        </p:nvSpPr>
        <p:spPr>
          <a:xfrm>
            <a:off x="6014054" y="6674842"/>
            <a:ext cx="3579541" cy="246221"/>
          </a:xfrm>
          <a:prstGeom prst="rect">
            <a:avLst/>
          </a:prstGeom>
          <a:noFill/>
        </p:spPr>
        <p:txBody>
          <a:bodyPr wrap="square">
            <a:spAutoFit/>
          </a:bodyPr>
          <a:lstStyle/>
          <a:p>
            <a:pPr algn="ctr"/>
            <a:r>
              <a:rPr lang="en-US" sz="1000" b="1"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Participants not maxing the match</a:t>
            </a:r>
            <a:endParaRPr lang="en-US" sz="1000" dirty="0"/>
          </a:p>
        </p:txBody>
      </p:sp>
      <p:sp>
        <p:nvSpPr>
          <p:cNvPr id="19" name="TextBox 18">
            <a:extLst>
              <a:ext uri="{FF2B5EF4-FFF2-40B4-BE49-F238E27FC236}">
                <a16:creationId xmlns:a16="http://schemas.microsoft.com/office/drawing/2014/main" id="{7B1138D2-12F9-7067-9A18-0D4092DF9093}"/>
              </a:ext>
            </a:extLst>
          </p:cNvPr>
          <p:cNvSpPr txBox="1"/>
          <p:nvPr/>
        </p:nvSpPr>
        <p:spPr>
          <a:xfrm>
            <a:off x="464804" y="5096232"/>
            <a:ext cx="4886842" cy="1600438"/>
          </a:xfrm>
          <a:prstGeom prst="rect">
            <a:avLst/>
          </a:prstGeom>
          <a:noFill/>
        </p:spPr>
        <p:txBody>
          <a:bodyPr wrap="square">
            <a:spAutoFit/>
          </a:bodyPr>
          <a:lstStyle/>
          <a:p>
            <a:pPr marL="119063" lvl="1" indent="0">
              <a:buNone/>
            </a:pPr>
            <a:r>
              <a:rPr lang="en-US" sz="1400" b="1" dirty="0">
                <a:solidFill>
                  <a:schemeClr val="accent1"/>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Example</a:t>
            </a:r>
          </a:p>
          <a:p>
            <a:pPr marL="119063" lvl="1" indent="0">
              <a:buNone/>
            </a:pPr>
            <a:r>
              <a:rPr lang="en-US" sz="1400"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$50,000 Annual salary</a:t>
            </a:r>
          </a:p>
          <a:p>
            <a:pPr marL="119063" lvl="1" indent="0">
              <a:buNone/>
            </a:pPr>
            <a:r>
              <a:rPr lang="en-US" sz="1400"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6% Employee contribution = $3,000 ($250 per month)</a:t>
            </a:r>
          </a:p>
          <a:p>
            <a:pPr marL="119063" lvl="1" indent="0">
              <a:buNone/>
            </a:pPr>
            <a:endParaRPr lang="en-US" sz="1400"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endParaRPr>
          </a:p>
          <a:p>
            <a:pPr marL="119063" lvl="1" indent="0">
              <a:buNone/>
            </a:pPr>
            <a:r>
              <a:rPr lang="en-US" sz="1400"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100% on first 3% match		$1,500</a:t>
            </a:r>
          </a:p>
          <a:p>
            <a:pPr marL="119063" lvl="1" indent="0">
              <a:buNone/>
            </a:pPr>
            <a:r>
              <a:rPr lang="en-US" sz="1400" u="sng"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50% on the next 3% match 	$750__________</a:t>
            </a:r>
          </a:p>
          <a:p>
            <a:pPr marL="119063" lvl="1" indent="0">
              <a:buNone/>
            </a:pPr>
            <a:r>
              <a:rPr lang="en-US" sz="1400" b="1" dirty="0">
                <a:solidFill>
                  <a:prstClr val="black"/>
                </a:solidFill>
                <a:effectLst>
                  <a:outerShdw blurRad="1270000" dist="2514600" dir="21540000" sx="200000" sy="200000" algn="tl" rotWithShape="0">
                    <a:prstClr val="black">
                      <a:alpha val="0"/>
                    </a:prstClr>
                  </a:outerShdw>
                </a:effectLst>
                <a:latin typeface="Arial" panose="020B0604020202020204" pitchFamily="34" charset="0"/>
                <a:cs typeface="Arial" panose="020B0604020202020204" pitchFamily="34" charset="0"/>
              </a:rPr>
              <a:t>Total Match 				$2,250</a:t>
            </a:r>
          </a:p>
        </p:txBody>
      </p:sp>
    </p:spTree>
    <p:extLst>
      <p:ext uri="{BB962C8B-B14F-4D97-AF65-F5344CB8AC3E}">
        <p14:creationId xmlns:p14="http://schemas.microsoft.com/office/powerpoint/2010/main" val="4118513088"/>
      </p:ext>
    </p:extLst>
  </p:cSld>
  <p:clrMapOvr>
    <a:masterClrMapping/>
  </p:clrMapOvr>
</p:sld>
</file>

<file path=ppt/theme/theme1.xml><?xml version="1.0" encoding="utf-8"?>
<a:theme xmlns:a="http://schemas.openxmlformats.org/drawingml/2006/main" name="1 Cover / backcover pages">
  <a:themeElements>
    <a:clrScheme name="Mesirow 1">
      <a:dk1>
        <a:srgbClr val="000000"/>
      </a:dk1>
      <a:lt1>
        <a:srgbClr val="FFFFFF"/>
      </a:lt1>
      <a:dk2>
        <a:srgbClr val="5AA3D2"/>
      </a:dk2>
      <a:lt2>
        <a:srgbClr val="AFABAB"/>
      </a:lt2>
      <a:accent1>
        <a:srgbClr val="00468B"/>
      </a:accent1>
      <a:accent2>
        <a:srgbClr val="007BC3"/>
      </a:accent2>
      <a:accent3>
        <a:srgbClr val="5AA3D2"/>
      </a:accent3>
      <a:accent4>
        <a:srgbClr val="025F1D"/>
      </a:accent4>
      <a:accent5>
        <a:srgbClr val="279F00"/>
      </a:accent5>
      <a:accent6>
        <a:srgbClr val="30B700"/>
      </a:accent6>
      <a:hlink>
        <a:srgbClr val="00468B"/>
      </a:hlink>
      <a:folHlink>
        <a:srgbClr val="00B5D1"/>
      </a:folHlink>
    </a:clrScheme>
    <a:fontScheme name="Mesirow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sirow1" id="{518F6CD2-9898-4DC9-9F89-281B1D2726E6}" vid="{6B3DA964-FA64-4C36-98F0-A502E9F1794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Divider pages">
  <a:themeElements>
    <a:clrScheme name="Mesirow 1">
      <a:dk1>
        <a:srgbClr val="000000"/>
      </a:dk1>
      <a:lt1>
        <a:srgbClr val="FFFFFF"/>
      </a:lt1>
      <a:dk2>
        <a:srgbClr val="5AA3D2"/>
      </a:dk2>
      <a:lt2>
        <a:srgbClr val="AFABAB"/>
      </a:lt2>
      <a:accent1>
        <a:srgbClr val="00468B"/>
      </a:accent1>
      <a:accent2>
        <a:srgbClr val="007BC3"/>
      </a:accent2>
      <a:accent3>
        <a:srgbClr val="5AA3D2"/>
      </a:accent3>
      <a:accent4>
        <a:srgbClr val="025F1D"/>
      </a:accent4>
      <a:accent5>
        <a:srgbClr val="279F00"/>
      </a:accent5>
      <a:accent6>
        <a:srgbClr val="30B700"/>
      </a:accent6>
      <a:hlink>
        <a:srgbClr val="00468B"/>
      </a:hlink>
      <a:folHlink>
        <a:srgbClr val="00B5D1"/>
      </a:folHlink>
    </a:clrScheme>
    <a:fontScheme name="Mesirow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marL="0" marR="0" indent="0" algn="l" defTabSz="457200" rtl="0" eaLnBrk="1" fontAlgn="auto" latinLnBrk="0" hangingPunct="1">
          <a:lnSpc>
            <a:spcPct val="100000"/>
          </a:lnSpc>
          <a:spcBef>
            <a:spcPts val="0"/>
          </a:spcBef>
          <a:spcAft>
            <a:spcPts val="0"/>
          </a:spcAft>
          <a:buClrTx/>
          <a:buSzTx/>
          <a:buFontTx/>
          <a:buNone/>
          <a:tabLst/>
          <a:defRPr sz="800" cap="all" baseline="0" dirty="0">
            <a:solidFill>
              <a:srgbClr val="5F5F5F"/>
            </a:solidFill>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Master PPT Rebrand Template.potx" id="{27D2E642-DD46-4417-B73B-96A78F5A749F}" vid="{1D1525DA-B09F-4D82-B6C1-32B60DFAFFC3}"/>
    </a:ext>
  </a:extLst>
</a:theme>
</file>

<file path=ppt/theme/theme3.xml><?xml version="1.0" encoding="utf-8"?>
<a:theme xmlns:a="http://schemas.openxmlformats.org/drawingml/2006/main" name="3 Content / bullet pages">
  <a:themeElements>
    <a:clrScheme name="Mesirow 1">
      <a:dk1>
        <a:srgbClr val="000000"/>
      </a:dk1>
      <a:lt1>
        <a:srgbClr val="FFFFFF"/>
      </a:lt1>
      <a:dk2>
        <a:srgbClr val="5AA3D2"/>
      </a:dk2>
      <a:lt2>
        <a:srgbClr val="AFABAB"/>
      </a:lt2>
      <a:accent1>
        <a:srgbClr val="00468B"/>
      </a:accent1>
      <a:accent2>
        <a:srgbClr val="007BC3"/>
      </a:accent2>
      <a:accent3>
        <a:srgbClr val="5AA3D2"/>
      </a:accent3>
      <a:accent4>
        <a:srgbClr val="025F1D"/>
      </a:accent4>
      <a:accent5>
        <a:srgbClr val="279F00"/>
      </a:accent5>
      <a:accent6>
        <a:srgbClr val="30B700"/>
      </a:accent6>
      <a:hlink>
        <a:srgbClr val="00468B"/>
      </a:hlink>
      <a:folHlink>
        <a:srgbClr val="00B5D1"/>
      </a:folHlink>
    </a:clrScheme>
    <a:fontScheme name="Mesirow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Rebrand Template.potx" id="{27D2E642-DD46-4417-B73B-96A78F5A749F}" vid="{1D1525DA-B09F-4D82-B6C1-32B60DFAFFC3}"/>
    </a:ext>
  </a:extLst>
</a:theme>
</file>

<file path=ppt/theme/theme4.xml><?xml version="1.0" encoding="utf-8"?>
<a:theme xmlns:a="http://schemas.openxmlformats.org/drawingml/2006/main" name="4 Bullets with icons pages">
  <a:themeElements>
    <a:clrScheme name="Mesirow 1">
      <a:dk1>
        <a:srgbClr val="000000"/>
      </a:dk1>
      <a:lt1>
        <a:srgbClr val="FFFFFF"/>
      </a:lt1>
      <a:dk2>
        <a:srgbClr val="5AA3D2"/>
      </a:dk2>
      <a:lt2>
        <a:srgbClr val="AFABAB"/>
      </a:lt2>
      <a:accent1>
        <a:srgbClr val="00468B"/>
      </a:accent1>
      <a:accent2>
        <a:srgbClr val="007BC3"/>
      </a:accent2>
      <a:accent3>
        <a:srgbClr val="5AA3D2"/>
      </a:accent3>
      <a:accent4>
        <a:srgbClr val="025F1D"/>
      </a:accent4>
      <a:accent5>
        <a:srgbClr val="279F00"/>
      </a:accent5>
      <a:accent6>
        <a:srgbClr val="30B700"/>
      </a:accent6>
      <a:hlink>
        <a:srgbClr val="00468B"/>
      </a:hlink>
      <a:folHlink>
        <a:srgbClr val="00B5D1"/>
      </a:folHlink>
    </a:clrScheme>
    <a:fontScheme name="Mesirow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Rebrand Template.potx" id="{27D2E642-DD46-4417-B73B-96A78F5A749F}" vid="{1D1525DA-B09F-4D82-B6C1-32B60DFAFFC3}"/>
    </a:ext>
  </a:extLst>
</a:theme>
</file>

<file path=ppt/theme/theme5.xml><?xml version="1.0" encoding="utf-8"?>
<a:theme xmlns:a="http://schemas.openxmlformats.org/drawingml/2006/main" name="5 Steps / process pages">
  <a:themeElements>
    <a:clrScheme name="Mesirow 1">
      <a:dk1>
        <a:srgbClr val="000000"/>
      </a:dk1>
      <a:lt1>
        <a:srgbClr val="FFFFFF"/>
      </a:lt1>
      <a:dk2>
        <a:srgbClr val="5AA3D2"/>
      </a:dk2>
      <a:lt2>
        <a:srgbClr val="AFABAB"/>
      </a:lt2>
      <a:accent1>
        <a:srgbClr val="00468B"/>
      </a:accent1>
      <a:accent2>
        <a:srgbClr val="007BC3"/>
      </a:accent2>
      <a:accent3>
        <a:srgbClr val="5AA3D2"/>
      </a:accent3>
      <a:accent4>
        <a:srgbClr val="025F1D"/>
      </a:accent4>
      <a:accent5>
        <a:srgbClr val="279F00"/>
      </a:accent5>
      <a:accent6>
        <a:srgbClr val="30B700"/>
      </a:accent6>
      <a:hlink>
        <a:srgbClr val="00468B"/>
      </a:hlink>
      <a:folHlink>
        <a:srgbClr val="00B5D1"/>
      </a:folHlink>
    </a:clrScheme>
    <a:fontScheme name="Mesirow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Rebrand Template.potx" id="{27D2E642-DD46-4417-B73B-96A78F5A749F}" vid="{1D1525DA-B09F-4D82-B6C1-32B60DFAFFC3}"/>
    </a:ext>
  </a:extLst>
</a:theme>
</file>

<file path=ppt/theme/theme6.xml><?xml version="1.0" encoding="utf-8"?>
<a:theme xmlns:a="http://schemas.openxmlformats.org/drawingml/2006/main" name="6 Table / chart pages">
  <a:themeElements>
    <a:clrScheme name="Mesirow 1">
      <a:dk1>
        <a:srgbClr val="000000"/>
      </a:dk1>
      <a:lt1>
        <a:srgbClr val="FFFFFF"/>
      </a:lt1>
      <a:dk2>
        <a:srgbClr val="5AA3D2"/>
      </a:dk2>
      <a:lt2>
        <a:srgbClr val="AFABAB"/>
      </a:lt2>
      <a:accent1>
        <a:srgbClr val="00468B"/>
      </a:accent1>
      <a:accent2>
        <a:srgbClr val="007BC3"/>
      </a:accent2>
      <a:accent3>
        <a:srgbClr val="5AA3D2"/>
      </a:accent3>
      <a:accent4>
        <a:srgbClr val="025F1D"/>
      </a:accent4>
      <a:accent5>
        <a:srgbClr val="279F00"/>
      </a:accent5>
      <a:accent6>
        <a:srgbClr val="30B700"/>
      </a:accent6>
      <a:hlink>
        <a:srgbClr val="00468B"/>
      </a:hlink>
      <a:folHlink>
        <a:srgbClr val="00B5D1"/>
      </a:folHlink>
    </a:clrScheme>
    <a:fontScheme name="Mesirow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Rebrand Template.potx" id="{27D2E642-DD46-4417-B73B-96A78F5A749F}" vid="{1D1525DA-B09F-4D82-B6C1-32B60DFAFFC3}"/>
    </a:ext>
  </a:extLst>
</a:theme>
</file>

<file path=ppt/theme/theme7.xml><?xml version="1.0" encoding="utf-8"?>
<a:theme xmlns:a="http://schemas.openxmlformats.org/drawingml/2006/main" name="7 Org chart / Bio pages">
  <a:themeElements>
    <a:clrScheme name="Mesirow 1">
      <a:dk1>
        <a:srgbClr val="000000"/>
      </a:dk1>
      <a:lt1>
        <a:srgbClr val="FFFFFF"/>
      </a:lt1>
      <a:dk2>
        <a:srgbClr val="5AA3D2"/>
      </a:dk2>
      <a:lt2>
        <a:srgbClr val="AFABAB"/>
      </a:lt2>
      <a:accent1>
        <a:srgbClr val="00468B"/>
      </a:accent1>
      <a:accent2>
        <a:srgbClr val="007BC3"/>
      </a:accent2>
      <a:accent3>
        <a:srgbClr val="5AA3D2"/>
      </a:accent3>
      <a:accent4>
        <a:srgbClr val="025F1D"/>
      </a:accent4>
      <a:accent5>
        <a:srgbClr val="279F00"/>
      </a:accent5>
      <a:accent6>
        <a:srgbClr val="30B700"/>
      </a:accent6>
      <a:hlink>
        <a:srgbClr val="00468B"/>
      </a:hlink>
      <a:folHlink>
        <a:srgbClr val="00B5D1"/>
      </a:folHlink>
    </a:clrScheme>
    <a:fontScheme name="Mesirow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Rebrand Template.potx" id="{27D2E642-DD46-4417-B73B-96A78F5A749F}" vid="{1D1525DA-B09F-4D82-B6C1-32B60DFAFFC3}"/>
    </a:ext>
  </a:extLst>
</a:theme>
</file>

<file path=ppt/theme/theme8.xml><?xml version="1.0" encoding="utf-8"?>
<a:theme xmlns:a="http://schemas.openxmlformats.org/drawingml/2006/main" name="1_3 Content / bullet pages">
  <a:themeElements>
    <a:clrScheme name="Mesirow 1">
      <a:dk1>
        <a:srgbClr val="000000"/>
      </a:dk1>
      <a:lt1>
        <a:srgbClr val="FFFFFF"/>
      </a:lt1>
      <a:dk2>
        <a:srgbClr val="5AA3D2"/>
      </a:dk2>
      <a:lt2>
        <a:srgbClr val="AFABAB"/>
      </a:lt2>
      <a:accent1>
        <a:srgbClr val="00468B"/>
      </a:accent1>
      <a:accent2>
        <a:srgbClr val="007BC3"/>
      </a:accent2>
      <a:accent3>
        <a:srgbClr val="5AA3D2"/>
      </a:accent3>
      <a:accent4>
        <a:srgbClr val="025F1D"/>
      </a:accent4>
      <a:accent5>
        <a:srgbClr val="279F00"/>
      </a:accent5>
      <a:accent6>
        <a:srgbClr val="30B700"/>
      </a:accent6>
      <a:hlink>
        <a:srgbClr val="00468B"/>
      </a:hlink>
      <a:folHlink>
        <a:srgbClr val="00B5D1"/>
      </a:folHlink>
    </a:clrScheme>
    <a:fontScheme name="Mesirow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Rebrand Template.potx" id="{27D2E642-DD46-4417-B73B-96A78F5A749F}" vid="{1D1525DA-B09F-4D82-B6C1-32B60DFAFFC3}"/>
    </a:ext>
  </a:extLst>
</a:theme>
</file>

<file path=ppt/theme/theme9.xml><?xml version="1.0" encoding="utf-8"?>
<a:theme xmlns:a="http://schemas.openxmlformats.org/drawingml/2006/main" name="1_2 Divider pages">
  <a:themeElements>
    <a:clrScheme name="Mesirow 1">
      <a:dk1>
        <a:srgbClr val="000000"/>
      </a:dk1>
      <a:lt1>
        <a:srgbClr val="FFFFFF"/>
      </a:lt1>
      <a:dk2>
        <a:srgbClr val="5AA3D2"/>
      </a:dk2>
      <a:lt2>
        <a:srgbClr val="AFABAB"/>
      </a:lt2>
      <a:accent1>
        <a:srgbClr val="00468B"/>
      </a:accent1>
      <a:accent2>
        <a:srgbClr val="007BC3"/>
      </a:accent2>
      <a:accent3>
        <a:srgbClr val="5AA3D2"/>
      </a:accent3>
      <a:accent4>
        <a:srgbClr val="025F1D"/>
      </a:accent4>
      <a:accent5>
        <a:srgbClr val="279F00"/>
      </a:accent5>
      <a:accent6>
        <a:srgbClr val="30B700"/>
      </a:accent6>
      <a:hlink>
        <a:srgbClr val="00468B"/>
      </a:hlink>
      <a:folHlink>
        <a:srgbClr val="00B5D1"/>
      </a:folHlink>
    </a:clrScheme>
    <a:fontScheme name="Mesirow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marL="0" marR="0" indent="0" algn="l" defTabSz="457200" rtl="0" eaLnBrk="1" fontAlgn="auto" latinLnBrk="0" hangingPunct="1">
          <a:lnSpc>
            <a:spcPct val="100000"/>
          </a:lnSpc>
          <a:spcBef>
            <a:spcPts val="0"/>
          </a:spcBef>
          <a:spcAft>
            <a:spcPts val="0"/>
          </a:spcAft>
          <a:buClrTx/>
          <a:buSzTx/>
          <a:buFontTx/>
          <a:buNone/>
          <a:tabLst/>
          <a:defRPr sz="800" cap="all" baseline="0" dirty="0">
            <a:solidFill>
              <a:srgbClr val="5F5F5F"/>
            </a:solidFill>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Master PPT Rebrand Template.potx" id="{27D2E642-DD46-4417-B73B-96A78F5A749F}" vid="{1D1525DA-B09F-4D82-B6C1-32B60DFAFFC3}"/>
    </a:ext>
  </a:extLst>
</a:theme>
</file>

<file path=docProps/app.xml><?xml version="1.0" encoding="utf-8"?>
<Properties xmlns="http://schemas.openxmlformats.org/officeDocument/2006/extended-properties" xmlns:vt="http://schemas.openxmlformats.org/officeDocument/2006/docPropsVTypes">
  <Template>Master PPT Rebrand Template</Template>
  <TotalTime>10768</TotalTime>
  <Words>4449</Words>
  <Application>Microsoft Office PowerPoint</Application>
  <PresentationFormat>Custom</PresentationFormat>
  <Paragraphs>403</Paragraphs>
  <Slides>34</Slides>
  <Notes>0</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34</vt:i4>
      </vt:variant>
    </vt:vector>
  </HeadingPairs>
  <TitlesOfParts>
    <vt:vector size="51" baseType="lpstr">
      <vt:lpstr>Arial</vt:lpstr>
      <vt:lpstr>Arial Narrow</vt:lpstr>
      <vt:lpstr>Calibri</vt:lpstr>
      <vt:lpstr>Courier New</vt:lpstr>
      <vt:lpstr>Georgia</vt:lpstr>
      <vt:lpstr>Helvetica</vt:lpstr>
      <vt:lpstr>System Font Regular</vt:lpstr>
      <vt:lpstr>Times New Roman</vt:lpstr>
      <vt:lpstr>1 Cover / backcover pages</vt:lpstr>
      <vt:lpstr>2 Divider pages</vt:lpstr>
      <vt:lpstr>3 Content / bullet pages</vt:lpstr>
      <vt:lpstr>4 Bullets with icons pages</vt:lpstr>
      <vt:lpstr>5 Steps / process pages</vt:lpstr>
      <vt:lpstr>6 Table / chart pages</vt:lpstr>
      <vt:lpstr>7 Org chart / Bio pages</vt:lpstr>
      <vt:lpstr>1_3 Content / bullet pages</vt:lpstr>
      <vt:lpstr>1_2 Divider pages</vt:lpstr>
      <vt:lpstr>Sotera Health –  Roadmap to Retirement</vt:lpstr>
      <vt:lpstr>Introductions </vt:lpstr>
      <vt:lpstr>Investing 101</vt:lpstr>
      <vt:lpstr>Longevity risk</vt:lpstr>
      <vt:lpstr>Managing expectations of ability to work</vt:lpstr>
      <vt:lpstr>Income Replacement vary by Income</vt:lpstr>
      <vt:lpstr>Common savings misconceptions</vt:lpstr>
      <vt:lpstr>Understanding your budget</vt:lpstr>
      <vt:lpstr>How can you maximize retirement savings?</vt:lpstr>
      <vt:lpstr>401(k) Plan for Sotera Health</vt:lpstr>
      <vt:lpstr>Roth vs traditional contribution</vt:lpstr>
      <vt:lpstr>How can you maximize savings?</vt:lpstr>
      <vt:lpstr>When you start savings matters!</vt:lpstr>
      <vt:lpstr>Earlier you start….the easier it easy to reach your goals</vt:lpstr>
      <vt:lpstr>Sources of retirement income</vt:lpstr>
      <vt:lpstr>Benefits of dollar cost averaging</vt:lpstr>
      <vt:lpstr>Sotera Health – Investment Options</vt:lpstr>
      <vt:lpstr>Diversification and the average investor</vt:lpstr>
      <vt:lpstr>Behavioral finance and financial markets</vt:lpstr>
      <vt:lpstr>Changing habits is difficult</vt:lpstr>
      <vt:lpstr>Resources available to all Sotera Employees</vt:lpstr>
      <vt:lpstr>myFinancial Future® features </vt:lpstr>
      <vt:lpstr>Access to financial planners</vt:lpstr>
      <vt:lpstr>Employees have access to financial planning professionals</vt:lpstr>
      <vt:lpstr>Comprehensive financial plans</vt:lpstr>
      <vt:lpstr>Comprehensive financial plans</vt:lpstr>
      <vt:lpstr>Comprehensive financial plans</vt:lpstr>
      <vt:lpstr>Advisor managed account program</vt:lpstr>
      <vt:lpstr>Managed accounts</vt:lpstr>
      <vt:lpstr>Going beyond just retirement date</vt:lpstr>
      <vt:lpstr>Index definitions &amp; disclosures</vt:lpstr>
      <vt:lpstr>Disclosures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Baseline Group NY</dc:creator>
  <cp:lastModifiedBy>Enright, Francis</cp:lastModifiedBy>
  <cp:revision>1538</cp:revision>
  <dcterms:created xsi:type="dcterms:W3CDTF">2020-03-03T15:46:17Z</dcterms:created>
  <dcterms:modified xsi:type="dcterms:W3CDTF">2023-09-11T16:18:54Z</dcterms:modified>
</cp:coreProperties>
</file>