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6"/>
  </p:notesMasterIdLst>
  <p:sldIdLst>
    <p:sldId id="258" r:id="rId5"/>
    <p:sldId id="275" r:id="rId6"/>
    <p:sldId id="307" r:id="rId7"/>
    <p:sldId id="261" r:id="rId8"/>
    <p:sldId id="312" r:id="rId9"/>
    <p:sldId id="264" r:id="rId10"/>
    <p:sldId id="306" r:id="rId11"/>
    <p:sldId id="283" r:id="rId12"/>
    <p:sldId id="284" r:id="rId13"/>
    <p:sldId id="316" r:id="rId14"/>
    <p:sldId id="272" r:id="rId15"/>
    <p:sldId id="286" r:id="rId16"/>
    <p:sldId id="287" r:id="rId17"/>
    <p:sldId id="289" r:id="rId18"/>
    <p:sldId id="290" r:id="rId19"/>
    <p:sldId id="291" r:id="rId20"/>
    <p:sldId id="315" r:id="rId21"/>
    <p:sldId id="317" r:id="rId22"/>
    <p:sldId id="298" r:id="rId23"/>
    <p:sldId id="273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A16B6-5BC3-4806-9845-C14F784B4D13}" v="1" dt="2023-10-05T16:11:23.093"/>
    <p1510:client id="{B898530F-9D87-4677-A6B4-6AC2F26F551C}" v="21" dt="2023-10-05T15:58:46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Dehmer (Integrity)" userId="cc68db82-e93e-4cc5-a50d-b22270ddc581" providerId="ADAL" clId="{C0A8327C-8EDA-4BE2-816C-8B0CF39850F4}"/>
    <pc:docChg chg="custSel modSld">
      <pc:chgData name="Bill Dehmer (Integrity)" userId="cc68db82-e93e-4cc5-a50d-b22270ddc581" providerId="ADAL" clId="{C0A8327C-8EDA-4BE2-816C-8B0CF39850F4}" dt="2021-10-13T19:17:00.038" v="82" actId="27636"/>
      <pc:docMkLst>
        <pc:docMk/>
      </pc:docMkLst>
      <pc:sldChg chg="modSp mod">
        <pc:chgData name="Bill Dehmer (Integrity)" userId="cc68db82-e93e-4cc5-a50d-b22270ddc581" providerId="ADAL" clId="{C0A8327C-8EDA-4BE2-816C-8B0CF39850F4}" dt="2021-10-13T14:53:13.506" v="71" actId="20577"/>
        <pc:sldMkLst>
          <pc:docMk/>
          <pc:sldMk cId="0" sldId="261"/>
        </pc:sldMkLst>
        <pc:spChg chg="mod">
          <ac:chgData name="Bill Dehmer (Integrity)" userId="cc68db82-e93e-4cc5-a50d-b22270ddc581" providerId="ADAL" clId="{C0A8327C-8EDA-4BE2-816C-8B0CF39850F4}" dt="2021-10-13T14:53:13.506" v="71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Bill Dehmer (Integrity)" userId="cc68db82-e93e-4cc5-a50d-b22270ddc581" providerId="ADAL" clId="{C0A8327C-8EDA-4BE2-816C-8B0CF39850F4}" dt="2021-10-13T19:17:00.038" v="82" actId="27636"/>
        <pc:sldMkLst>
          <pc:docMk/>
          <pc:sldMk cId="4252795021" sldId="318"/>
        </pc:sldMkLst>
        <pc:spChg chg="mod">
          <ac:chgData name="Bill Dehmer (Integrity)" userId="cc68db82-e93e-4cc5-a50d-b22270ddc581" providerId="ADAL" clId="{C0A8327C-8EDA-4BE2-816C-8B0CF39850F4}" dt="2021-10-13T19:17:00.038" v="82" actId="27636"/>
          <ac:spMkLst>
            <pc:docMk/>
            <pc:sldMk cId="4252795021" sldId="318"/>
            <ac:spMk id="5" creationId="{415A344E-05F3-41F3-9D56-1139B170A9A6}"/>
          </ac:spMkLst>
        </pc:spChg>
      </pc:sldChg>
    </pc:docChg>
  </pc:docChgLst>
  <pc:docChgLst>
    <pc:chgData name="Dan Ochs" userId="f63d2b35-86ba-4d18-9bac-139f6027841a" providerId="ADAL" clId="{2C8A16B6-5BC3-4806-9845-C14F784B4D13}"/>
    <pc:docChg chg="modSld">
      <pc:chgData name="Dan Ochs" userId="f63d2b35-86ba-4d18-9bac-139f6027841a" providerId="ADAL" clId="{2C8A16B6-5BC3-4806-9845-C14F784B4D13}" dt="2023-10-05T16:11:23.093" v="0"/>
      <pc:docMkLst>
        <pc:docMk/>
      </pc:docMkLst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258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258"/>
            <ac:picMk id="7" creationId="{71D4D3AA-0025-9E06-3E0E-7629C4D9BA49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261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261"/>
            <ac:picMk id="6" creationId="{9E8759BB-5A34-1948-C6D3-9FA587141192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264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264"/>
            <ac:picMk id="6" creationId="{A2A79DBE-D453-3837-D9A6-E132FD927541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272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272"/>
            <ac:picMk id="16" creationId="{2147CBB2-56BC-6605-F597-C6C21F8B2EFF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273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273"/>
            <ac:picMk id="8" creationId="{1B24DD5B-F935-82A6-61AF-5B130B9CBC55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275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275"/>
            <ac:picMk id="8" creationId="{F4BD63E7-FCB3-7EA9-AE48-161B0F7EE478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1182097438" sldId="283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1182097438" sldId="283"/>
            <ac:picMk id="7" creationId="{D3506F52-67C5-3F53-14FE-5184CFB034A4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1704014966" sldId="284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1704014966" sldId="284"/>
            <ac:picMk id="10" creationId="{7DCC28E5-A5F4-5D2A-3750-AFD0CA07035E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3983346059" sldId="286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3983346059" sldId="286"/>
            <ac:picMk id="5" creationId="{48D0C276-19E9-EE07-251A-D6E730B4B6E5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1525552039" sldId="287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1525552039" sldId="287"/>
            <ac:picMk id="7" creationId="{4F480219-1CA2-6C9F-9A7D-1AA415750810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4244168338" sldId="289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4244168338" sldId="289"/>
            <ac:picMk id="11" creationId="{60111DC9-F849-96DB-9518-D7E8E32AEED7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2279446090" sldId="290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2279446090" sldId="290"/>
            <ac:picMk id="9" creationId="{2E07037A-D237-E818-22B0-182FC536F2D0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303277588" sldId="291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303277588" sldId="291"/>
            <ac:picMk id="6" creationId="{DF45FE67-BDA9-3E1D-DB39-58EB2344F385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529398772" sldId="298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529398772" sldId="298"/>
            <ac:picMk id="6" creationId="{B259803E-A92B-FBBD-D155-D446E6530576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1198198196" sldId="306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1198198196" sldId="306"/>
            <ac:picMk id="5" creationId="{B8C8197E-4174-2E18-0F6B-44127D11F393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4037262990" sldId="307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4037262990" sldId="307"/>
            <ac:picMk id="6" creationId="{56560F18-D5CC-562A-72B8-40BBC4E3D012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309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309"/>
            <ac:picMk id="9" creationId="{22FF01EF-5CF2-C7A4-8919-728CA4563D21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312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312"/>
            <ac:picMk id="5" creationId="{0E4FCB06-07DD-D1F9-7B31-AB8B03989C98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2998301183" sldId="315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2998301183" sldId="315"/>
            <ac:picMk id="7" creationId="{6F207409-F9FC-8203-CC2D-3920F484D0B1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0" sldId="316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0" sldId="316"/>
            <ac:picMk id="7" creationId="{3737E967-AA14-0918-FAEA-735D20A2DFFE}"/>
          </ac:picMkLst>
        </pc:picChg>
      </pc:sldChg>
      <pc:sldChg chg="delSp modTransition modAnim">
        <pc:chgData name="Dan Ochs" userId="f63d2b35-86ba-4d18-9bac-139f6027841a" providerId="ADAL" clId="{2C8A16B6-5BC3-4806-9845-C14F784B4D13}" dt="2023-10-05T16:11:23.093" v="0"/>
        <pc:sldMkLst>
          <pc:docMk/>
          <pc:sldMk cId="3685819768" sldId="317"/>
        </pc:sldMkLst>
        <pc:picChg chg="del">
          <ac:chgData name="Dan Ochs" userId="f63d2b35-86ba-4d18-9bac-139f6027841a" providerId="ADAL" clId="{2C8A16B6-5BC3-4806-9845-C14F784B4D13}" dt="2023-10-05T16:11:23.093" v="0"/>
          <ac:picMkLst>
            <pc:docMk/>
            <pc:sldMk cId="3685819768" sldId="317"/>
            <ac:picMk id="6" creationId="{D7BFF4E9-5800-C074-5A1E-D863F3165807}"/>
          </ac:picMkLst>
        </pc:picChg>
      </pc:sldChg>
    </pc:docChg>
  </pc:docChgLst>
  <pc:docChgLst>
    <pc:chgData name="Dan Ochs" userId="f63d2b35-86ba-4d18-9bac-139f6027841a" providerId="ADAL" clId="{B898530F-9D87-4677-A6B4-6AC2F26F551C}"/>
    <pc:docChg chg="undo custSel addSld delSld modSld">
      <pc:chgData name="Dan Ochs" userId="f63d2b35-86ba-4d18-9bac-139f6027841a" providerId="ADAL" clId="{B898530F-9D87-4677-A6B4-6AC2F26F551C}" dt="2023-10-05T15:58:46.324" v="152"/>
      <pc:docMkLst>
        <pc:docMk/>
      </pc:docMkLst>
      <pc:sldChg chg="addSp delSp modSp mod modTransition modAnim">
        <pc:chgData name="Dan Ochs" userId="f63d2b35-86ba-4d18-9bac-139f6027841a" providerId="ADAL" clId="{B898530F-9D87-4677-A6B4-6AC2F26F551C}" dt="2023-10-05T15:45:03.429" v="125"/>
        <pc:sldMkLst>
          <pc:docMk/>
          <pc:sldMk cId="0" sldId="258"/>
        </pc:sldMkLst>
        <pc:spChg chg="mod">
          <ac:chgData name="Dan Ochs" userId="f63d2b35-86ba-4d18-9bac-139f6027841a" providerId="ADAL" clId="{B898530F-9D87-4677-A6B4-6AC2F26F551C}" dt="2023-10-05T15:32:07.972" v="1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n Ochs" userId="f63d2b35-86ba-4d18-9bac-139f6027841a" providerId="ADAL" clId="{B898530F-9D87-4677-A6B4-6AC2F26F551C}" dt="2023-10-05T15:32:50.320" v="13" actId="255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Dan Ochs" userId="f63d2b35-86ba-4d18-9bac-139f6027841a" providerId="ADAL" clId="{B898530F-9D87-4677-A6B4-6AC2F26F551C}" dt="2023-10-05T15:45:03.429" v="125"/>
          <ac:picMkLst>
            <pc:docMk/>
            <pc:sldMk cId="0" sldId="258"/>
            <ac:picMk id="7" creationId="{71D4D3AA-0025-9E06-3E0E-7629C4D9BA49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258"/>
            <ac:picMk id="8" creationId="{A141F2E9-8CA2-E21C-57B3-4ED7464BC017}"/>
          </ac:picMkLst>
        </pc:picChg>
      </pc:sldChg>
      <pc:sldChg chg="addSp delSp modSp mod modTransition modAnim">
        <pc:chgData name="Dan Ochs" userId="f63d2b35-86ba-4d18-9bac-139f6027841a" providerId="ADAL" clId="{B898530F-9D87-4677-A6B4-6AC2F26F551C}" dt="2023-10-05T15:47:47.750" v="128"/>
        <pc:sldMkLst>
          <pc:docMk/>
          <pc:sldMk cId="0" sldId="261"/>
        </pc:sldMkLst>
        <pc:spChg chg="mod">
          <ac:chgData name="Dan Ochs" userId="f63d2b35-86ba-4d18-9bac-139f6027841a" providerId="ADAL" clId="{B898530F-9D87-4677-A6B4-6AC2F26F551C}" dt="2023-10-05T15:34:22.257" v="83" actId="114"/>
          <ac:spMkLst>
            <pc:docMk/>
            <pc:sldMk cId="0" sldId="261"/>
            <ac:spMk id="3" creationId="{00000000-0000-0000-0000-000000000000}"/>
          </ac:spMkLst>
        </pc:spChg>
        <pc:picChg chg="add mod">
          <ac:chgData name="Dan Ochs" userId="f63d2b35-86ba-4d18-9bac-139f6027841a" providerId="ADAL" clId="{B898530F-9D87-4677-A6B4-6AC2F26F551C}" dt="2023-10-05T15:47:47.750" v="128"/>
          <ac:picMkLst>
            <pc:docMk/>
            <pc:sldMk cId="0" sldId="261"/>
            <ac:picMk id="6" creationId="{9E8759BB-5A34-1948-C6D3-9FA587141192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261"/>
            <ac:picMk id="7" creationId="{717DB833-2689-17C3-9AC8-4D1A9EB4C64A}"/>
          </ac:picMkLst>
        </pc:picChg>
      </pc:sldChg>
      <pc:sldChg chg="addSp delSp modSp mod modTransition modAnim">
        <pc:chgData name="Dan Ochs" userId="f63d2b35-86ba-4d18-9bac-139f6027841a" providerId="ADAL" clId="{B898530F-9D87-4677-A6B4-6AC2F26F551C}" dt="2023-10-05T15:49:07.761" v="130"/>
        <pc:sldMkLst>
          <pc:docMk/>
          <pc:sldMk cId="0" sldId="264"/>
        </pc:sldMkLst>
        <pc:spChg chg="mod">
          <ac:chgData name="Dan Ochs" userId="f63d2b35-86ba-4d18-9bac-139f6027841a" providerId="ADAL" clId="{B898530F-9D87-4677-A6B4-6AC2F26F551C}" dt="2023-10-05T15:34:29.709" v="85" actId="27636"/>
          <ac:spMkLst>
            <pc:docMk/>
            <pc:sldMk cId="0" sldId="264"/>
            <ac:spMk id="3" creationId="{00000000-0000-0000-0000-000000000000}"/>
          </ac:spMkLst>
        </pc:spChg>
        <pc:picChg chg="add mod">
          <ac:chgData name="Dan Ochs" userId="f63d2b35-86ba-4d18-9bac-139f6027841a" providerId="ADAL" clId="{B898530F-9D87-4677-A6B4-6AC2F26F551C}" dt="2023-10-05T15:49:07.761" v="130"/>
          <ac:picMkLst>
            <pc:docMk/>
            <pc:sldMk cId="0" sldId="264"/>
            <ac:picMk id="6" creationId="{A2A79DBE-D453-3837-D9A6-E132FD927541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264"/>
            <ac:picMk id="7" creationId="{043B5F05-1B79-5768-64F3-075D147D6BB7}"/>
          </ac:picMkLst>
        </pc:picChg>
      </pc:sldChg>
      <pc:sldChg chg="addSp delSp modSp mod modTransition modAnim">
        <pc:chgData name="Dan Ochs" userId="f63d2b35-86ba-4d18-9bac-139f6027841a" providerId="ADAL" clId="{B898530F-9D87-4677-A6B4-6AC2F26F551C}" dt="2023-10-05T15:57:34.101" v="147"/>
        <pc:sldMkLst>
          <pc:docMk/>
          <pc:sldMk cId="0" sldId="272"/>
        </pc:sldMkLst>
        <pc:spChg chg="mod">
          <ac:chgData name="Dan Ochs" userId="f63d2b35-86ba-4d18-9bac-139f6027841a" providerId="ADAL" clId="{B898530F-9D87-4677-A6B4-6AC2F26F551C}" dt="2023-10-05T15:34:52.162" v="123" actId="20577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Dan Ochs" userId="f63d2b35-86ba-4d18-9bac-139f6027841a" providerId="ADAL" clId="{B898530F-9D87-4677-A6B4-6AC2F26F551C}" dt="2023-10-05T15:54:53.153" v="141" actId="478"/>
          <ac:spMkLst>
            <pc:docMk/>
            <pc:sldMk cId="0" sldId="272"/>
            <ac:spMk id="11" creationId="{6AB1685F-280A-9B1F-C3F2-A8B4C2A8EC38}"/>
          </ac:spMkLst>
        </pc:spChg>
        <pc:picChg chg="add del mod">
          <ac:chgData name="Dan Ochs" userId="f63d2b35-86ba-4d18-9bac-139f6027841a" providerId="ADAL" clId="{B898530F-9D87-4677-A6B4-6AC2F26F551C}" dt="2023-10-05T15:55:30.521" v="146"/>
          <ac:picMkLst>
            <pc:docMk/>
            <pc:sldMk cId="0" sldId="272"/>
            <ac:picMk id="6" creationId="{A6081F94-9109-8FFC-DD64-2B523D29BE3C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272"/>
            <ac:picMk id="7" creationId="{05E43F0B-F7AA-C2AE-A33A-A544A734759C}"/>
          </ac:picMkLst>
        </pc:picChg>
        <pc:picChg chg="add mod">
          <ac:chgData name="Dan Ochs" userId="f63d2b35-86ba-4d18-9bac-139f6027841a" providerId="ADAL" clId="{B898530F-9D87-4677-A6B4-6AC2F26F551C}" dt="2023-10-05T15:55:08.721" v="143" actId="1076"/>
          <ac:picMkLst>
            <pc:docMk/>
            <pc:sldMk cId="0" sldId="272"/>
            <ac:picMk id="13" creationId="{097B0A57-AB0D-B425-EBF9-F9DFA3FB58F8}"/>
          </ac:picMkLst>
        </pc:picChg>
        <pc:picChg chg="add del mod ord">
          <ac:chgData name="Dan Ochs" userId="f63d2b35-86ba-4d18-9bac-139f6027841a" providerId="ADAL" clId="{B898530F-9D87-4677-A6B4-6AC2F26F551C}" dt="2023-10-05T15:57:34.101" v="147"/>
          <ac:picMkLst>
            <pc:docMk/>
            <pc:sldMk cId="0" sldId="272"/>
            <ac:picMk id="15" creationId="{5400CAE8-4A51-188F-FCAF-9DA63C068CD8}"/>
          </ac:picMkLst>
        </pc:picChg>
        <pc:picChg chg="add mod">
          <ac:chgData name="Dan Ochs" userId="f63d2b35-86ba-4d18-9bac-139f6027841a" providerId="ADAL" clId="{B898530F-9D87-4677-A6B4-6AC2F26F551C}" dt="2023-10-05T15:57:34.101" v="147"/>
          <ac:picMkLst>
            <pc:docMk/>
            <pc:sldMk cId="0" sldId="272"/>
            <ac:picMk id="16" creationId="{2147CBB2-56BC-6605-F597-C6C21F8B2EFF}"/>
          </ac:picMkLst>
        </pc:picChg>
      </pc:sldChg>
      <pc:sldChg chg="addSp delSp modSp modTransition modAnim">
        <pc:chgData name="Dan Ochs" userId="f63d2b35-86ba-4d18-9bac-139f6027841a" providerId="ADAL" clId="{B898530F-9D87-4677-A6B4-6AC2F26F551C}" dt="2023-10-05T15:58:28.947" v="151"/>
        <pc:sldMkLst>
          <pc:docMk/>
          <pc:sldMk cId="0" sldId="273"/>
        </pc:sldMkLst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273"/>
            <ac:picMk id="7" creationId="{F8AAF780-BCB1-EC9A-CF04-68DCE25C5BA1}"/>
          </ac:picMkLst>
        </pc:picChg>
        <pc:picChg chg="add mod">
          <ac:chgData name="Dan Ochs" userId="f63d2b35-86ba-4d18-9bac-139f6027841a" providerId="ADAL" clId="{B898530F-9D87-4677-A6B4-6AC2F26F551C}" dt="2023-10-05T15:58:28.947" v="151"/>
          <ac:picMkLst>
            <pc:docMk/>
            <pc:sldMk cId="0" sldId="273"/>
            <ac:picMk id="8" creationId="{1B24DD5B-F935-82A6-61AF-5B130B9CBC55}"/>
          </ac:picMkLst>
        </pc:picChg>
      </pc:sldChg>
      <pc:sldChg chg="addSp delSp modSp mod modTransition modAnim">
        <pc:chgData name="Dan Ochs" userId="f63d2b35-86ba-4d18-9bac-139f6027841a" providerId="ADAL" clId="{B898530F-9D87-4677-A6B4-6AC2F26F551C}" dt="2023-10-05T15:45:50.980" v="126"/>
        <pc:sldMkLst>
          <pc:docMk/>
          <pc:sldMk cId="0" sldId="275"/>
        </pc:sldMkLst>
        <pc:spChg chg="mod">
          <ac:chgData name="Dan Ochs" userId="f63d2b35-86ba-4d18-9bac-139f6027841a" providerId="ADAL" clId="{B898530F-9D87-4677-A6B4-6AC2F26F551C}" dt="2023-10-05T15:33:11.607" v="36" actId="1076"/>
          <ac:spMkLst>
            <pc:docMk/>
            <pc:sldMk cId="0" sldId="275"/>
            <ac:spMk id="1040" creationId="{00000000-0000-0000-0000-000000000000}"/>
          </ac:spMkLst>
        </pc:spChg>
        <pc:picChg chg="del">
          <ac:chgData name="Dan Ochs" userId="f63d2b35-86ba-4d18-9bac-139f6027841a" providerId="ADAL" clId="{B898530F-9D87-4677-A6B4-6AC2F26F551C}" dt="2023-10-05T15:33:40.223" v="37" actId="478"/>
          <ac:picMkLst>
            <pc:docMk/>
            <pc:sldMk cId="0" sldId="275"/>
            <ac:picMk id="4" creationId="{252CF56A-3F53-FD7E-F432-0B25D1D34C9A}"/>
          </ac:picMkLst>
        </pc:picChg>
        <pc:picChg chg="add mod">
          <ac:chgData name="Dan Ochs" userId="f63d2b35-86ba-4d18-9bac-139f6027841a" providerId="ADAL" clId="{B898530F-9D87-4677-A6B4-6AC2F26F551C}" dt="2023-10-05T15:33:43.683" v="40" actId="1076"/>
          <ac:picMkLst>
            <pc:docMk/>
            <pc:sldMk cId="0" sldId="275"/>
            <ac:picMk id="5" creationId="{C999E7AC-53D9-DEF7-6802-78939D4ABAF9}"/>
          </ac:picMkLst>
        </pc:picChg>
        <pc:picChg chg="add mod">
          <ac:chgData name="Dan Ochs" userId="f63d2b35-86ba-4d18-9bac-139f6027841a" providerId="ADAL" clId="{B898530F-9D87-4677-A6B4-6AC2F26F551C}" dt="2023-10-05T15:45:50.980" v="126"/>
          <ac:picMkLst>
            <pc:docMk/>
            <pc:sldMk cId="0" sldId="275"/>
            <ac:picMk id="8" creationId="{F4BD63E7-FCB3-7EA9-AE48-161B0F7EE478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275"/>
            <ac:picMk id="9" creationId="{B3F38EBD-120A-01F6-82E3-553091140295}"/>
          </ac:picMkLst>
        </pc:picChg>
      </pc:sldChg>
      <pc:sldChg chg="addSp delSp modSp mod modTransition modAnim">
        <pc:chgData name="Dan Ochs" userId="f63d2b35-86ba-4d18-9bac-139f6027841a" providerId="ADAL" clId="{B898530F-9D87-4677-A6B4-6AC2F26F551C}" dt="2023-10-05T15:49:59.930" v="132"/>
        <pc:sldMkLst>
          <pc:docMk/>
          <pc:sldMk cId="1182097438" sldId="283"/>
        </pc:sldMkLst>
        <pc:spChg chg="mod">
          <ac:chgData name="Dan Ochs" userId="f63d2b35-86ba-4d18-9bac-139f6027841a" providerId="ADAL" clId="{B898530F-9D87-4677-A6B4-6AC2F26F551C}" dt="2023-10-05T15:34:40.958" v="121" actId="20577"/>
          <ac:spMkLst>
            <pc:docMk/>
            <pc:sldMk cId="1182097438" sldId="283"/>
            <ac:spMk id="3" creationId="{00000000-0000-0000-0000-000000000000}"/>
          </ac:spMkLst>
        </pc:spChg>
        <pc:picChg chg="add mod">
          <ac:chgData name="Dan Ochs" userId="f63d2b35-86ba-4d18-9bac-139f6027841a" providerId="ADAL" clId="{B898530F-9D87-4677-A6B4-6AC2F26F551C}" dt="2023-10-05T15:49:59.930" v="132"/>
          <ac:picMkLst>
            <pc:docMk/>
            <pc:sldMk cId="1182097438" sldId="283"/>
            <ac:picMk id="7" creationId="{D3506F52-67C5-3F53-14FE-5184CFB034A4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1182097438" sldId="283"/>
            <ac:picMk id="10" creationId="{72AA1B65-BEC5-532C-222B-E4C3E18E1402}"/>
          </ac:picMkLst>
        </pc:picChg>
      </pc:sldChg>
      <pc:sldChg chg="addSp delSp modSp mod modTransition modAnim">
        <pc:chgData name="Dan Ochs" userId="f63d2b35-86ba-4d18-9bac-139f6027841a" providerId="ADAL" clId="{B898530F-9D87-4677-A6B4-6AC2F26F551C}" dt="2023-10-05T15:53:49.339" v="136"/>
        <pc:sldMkLst>
          <pc:docMk/>
          <pc:sldMk cId="1704014966" sldId="284"/>
        </pc:sldMkLst>
        <pc:picChg chg="add del mod">
          <ac:chgData name="Dan Ochs" userId="f63d2b35-86ba-4d18-9bac-139f6027841a" providerId="ADAL" clId="{B898530F-9D87-4677-A6B4-6AC2F26F551C}" dt="2023-10-05T15:51:22.082" v="135"/>
          <ac:picMkLst>
            <pc:docMk/>
            <pc:sldMk cId="1704014966" sldId="284"/>
            <ac:picMk id="5" creationId="{E3138AD8-5D92-F827-1148-4CC1A58DD201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1704014966" sldId="284"/>
            <ac:picMk id="7" creationId="{44782E98-60CC-CA7A-8D21-B66F89723A3B}"/>
          </ac:picMkLst>
        </pc:picChg>
        <pc:picChg chg="add del mod ord">
          <ac:chgData name="Dan Ochs" userId="f63d2b35-86ba-4d18-9bac-139f6027841a" providerId="ADAL" clId="{B898530F-9D87-4677-A6B4-6AC2F26F551C}" dt="2023-10-05T15:53:49.339" v="136"/>
          <ac:picMkLst>
            <pc:docMk/>
            <pc:sldMk cId="1704014966" sldId="284"/>
            <ac:picMk id="9" creationId="{EC3302C0-C34A-C031-4829-CE918C7F606B}"/>
          </ac:picMkLst>
        </pc:picChg>
        <pc:picChg chg="add mod">
          <ac:chgData name="Dan Ochs" userId="f63d2b35-86ba-4d18-9bac-139f6027841a" providerId="ADAL" clId="{B898530F-9D87-4677-A6B4-6AC2F26F551C}" dt="2023-10-05T15:53:49.339" v="136"/>
          <ac:picMkLst>
            <pc:docMk/>
            <pc:sldMk cId="1704014966" sldId="284"/>
            <ac:picMk id="10" creationId="{7DCC28E5-A5F4-5D2A-3750-AFD0CA07035E}"/>
          </ac:picMkLst>
        </pc:picChg>
      </pc:sldChg>
      <pc:sldChg chg="addSp delSp modSp add mod modTransition modAnim">
        <pc:chgData name="Dan Ochs" userId="f63d2b35-86ba-4d18-9bac-139f6027841a" providerId="ADAL" clId="{B898530F-9D87-4677-A6B4-6AC2F26F551C}" dt="2023-10-05T15:57:48.823" v="150"/>
        <pc:sldMkLst>
          <pc:docMk/>
          <pc:sldMk cId="3983346059" sldId="286"/>
        </pc:sldMkLst>
        <pc:picChg chg="add del mod ord">
          <ac:chgData name="Dan Ochs" userId="f63d2b35-86ba-4d18-9bac-139f6027841a" providerId="ADAL" clId="{B898530F-9D87-4677-A6B4-6AC2F26F551C}" dt="2023-10-05T15:57:48.823" v="150"/>
          <ac:picMkLst>
            <pc:docMk/>
            <pc:sldMk cId="3983346059" sldId="286"/>
            <ac:picMk id="4" creationId="{D1E22D53-065F-3523-FA1E-55CA512AAE2B}"/>
          </ac:picMkLst>
        </pc:picChg>
        <pc:picChg chg="add mod">
          <ac:chgData name="Dan Ochs" userId="f63d2b35-86ba-4d18-9bac-139f6027841a" providerId="ADAL" clId="{B898530F-9D87-4677-A6B4-6AC2F26F551C}" dt="2023-10-05T15:57:48.823" v="150"/>
          <ac:picMkLst>
            <pc:docMk/>
            <pc:sldMk cId="3983346059" sldId="286"/>
            <ac:picMk id="5" creationId="{48D0C276-19E9-EE07-251A-D6E730B4B6E5}"/>
          </ac:picMkLst>
        </pc:picChg>
        <pc:picChg chg="del">
          <ac:chgData name="Dan Ochs" userId="f63d2b35-86ba-4d18-9bac-139f6027841a" providerId="ADAL" clId="{B898530F-9D87-4677-A6B4-6AC2F26F551C}" dt="2023-10-05T15:57:38.085" v="149"/>
          <ac:picMkLst>
            <pc:docMk/>
            <pc:sldMk cId="3983346059" sldId="286"/>
            <ac:picMk id="14" creationId="{64B61291-0706-20E5-EE45-07129BCBA151}"/>
          </ac:picMkLst>
        </pc:picChg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1525552039" sldId="287"/>
        </pc:sldMkLst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4244168338" sldId="289"/>
        </pc:sldMkLst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2279446090" sldId="290"/>
        </pc:sldMkLst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303277588" sldId="291"/>
        </pc:sldMkLst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529398772" sldId="298"/>
        </pc:sldMkLst>
      </pc:sldChg>
      <pc:sldChg chg="addSp delSp modSp modTransition modAnim">
        <pc:chgData name="Dan Ochs" userId="f63d2b35-86ba-4d18-9bac-139f6027841a" providerId="ADAL" clId="{B898530F-9D87-4677-A6B4-6AC2F26F551C}" dt="2023-10-05T15:49:22.169" v="131"/>
        <pc:sldMkLst>
          <pc:docMk/>
          <pc:sldMk cId="1198198196" sldId="306"/>
        </pc:sldMkLst>
        <pc:picChg chg="add mod">
          <ac:chgData name="Dan Ochs" userId="f63d2b35-86ba-4d18-9bac-139f6027841a" providerId="ADAL" clId="{B898530F-9D87-4677-A6B4-6AC2F26F551C}" dt="2023-10-05T15:49:22.169" v="131"/>
          <ac:picMkLst>
            <pc:docMk/>
            <pc:sldMk cId="1198198196" sldId="306"/>
            <ac:picMk id="5" creationId="{B8C8197E-4174-2E18-0F6B-44127D11F393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1198198196" sldId="306"/>
            <ac:picMk id="6" creationId="{58339740-BFD5-90F7-E46E-227B21D44AB8}"/>
          </ac:picMkLst>
        </pc:picChg>
      </pc:sldChg>
      <pc:sldChg chg="addSp delSp modSp modTransition modAnim">
        <pc:chgData name="Dan Ochs" userId="f63d2b35-86ba-4d18-9bac-139f6027841a" providerId="ADAL" clId="{B898530F-9D87-4677-A6B4-6AC2F26F551C}" dt="2023-10-05T15:46:01.624" v="127"/>
        <pc:sldMkLst>
          <pc:docMk/>
          <pc:sldMk cId="4037262990" sldId="307"/>
        </pc:sldMkLst>
        <pc:picChg chg="add mod">
          <ac:chgData name="Dan Ochs" userId="f63d2b35-86ba-4d18-9bac-139f6027841a" providerId="ADAL" clId="{B898530F-9D87-4677-A6B4-6AC2F26F551C}" dt="2023-10-05T15:46:01.624" v="127"/>
          <ac:picMkLst>
            <pc:docMk/>
            <pc:sldMk cId="4037262990" sldId="307"/>
            <ac:picMk id="6" creationId="{56560F18-D5CC-562A-72B8-40BBC4E3D012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4037262990" sldId="307"/>
            <ac:picMk id="7" creationId="{DBEDFBCC-B085-6820-1F67-A6DEAF6412E0}"/>
          </ac:picMkLst>
        </pc:picChg>
      </pc:sldChg>
      <pc:sldChg chg="addSp delSp modSp modTransition modAnim">
        <pc:chgData name="Dan Ochs" userId="f63d2b35-86ba-4d18-9bac-139f6027841a" providerId="ADAL" clId="{B898530F-9D87-4677-A6B4-6AC2F26F551C}" dt="2023-10-05T15:58:46.324" v="152"/>
        <pc:sldMkLst>
          <pc:docMk/>
          <pc:sldMk cId="0" sldId="309"/>
        </pc:sldMkLst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309"/>
            <ac:picMk id="8" creationId="{F2142C81-2849-1D79-2DAC-B4B5348D4479}"/>
          </ac:picMkLst>
        </pc:picChg>
        <pc:picChg chg="add mod">
          <ac:chgData name="Dan Ochs" userId="f63d2b35-86ba-4d18-9bac-139f6027841a" providerId="ADAL" clId="{B898530F-9D87-4677-A6B4-6AC2F26F551C}" dt="2023-10-05T15:58:46.324" v="152"/>
          <ac:picMkLst>
            <pc:docMk/>
            <pc:sldMk cId="0" sldId="309"/>
            <ac:picMk id="9" creationId="{22FF01EF-5CF2-C7A4-8919-728CA4563D21}"/>
          </ac:picMkLst>
        </pc:picChg>
      </pc:sldChg>
      <pc:sldChg chg="addSp delSp modSp modTransition modAnim">
        <pc:chgData name="Dan Ochs" userId="f63d2b35-86ba-4d18-9bac-139f6027841a" providerId="ADAL" clId="{B898530F-9D87-4677-A6B4-6AC2F26F551C}" dt="2023-10-05T15:47:56.312" v="129"/>
        <pc:sldMkLst>
          <pc:docMk/>
          <pc:sldMk cId="0" sldId="312"/>
        </pc:sldMkLst>
        <pc:picChg chg="add mod">
          <ac:chgData name="Dan Ochs" userId="f63d2b35-86ba-4d18-9bac-139f6027841a" providerId="ADAL" clId="{B898530F-9D87-4677-A6B4-6AC2F26F551C}" dt="2023-10-05T15:47:56.312" v="129"/>
          <ac:picMkLst>
            <pc:docMk/>
            <pc:sldMk cId="0" sldId="312"/>
            <ac:picMk id="5" creationId="{0E4FCB06-07DD-D1F9-7B31-AB8B03989C98}"/>
          </ac:picMkLst>
        </pc:picChg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312"/>
            <ac:picMk id="6" creationId="{9D992D1B-939D-8F30-2B0C-6F7D0517541B}"/>
          </ac:picMkLst>
        </pc:picChg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2998301183" sldId="315"/>
        </pc:sldMkLst>
      </pc:sldChg>
      <pc:sldChg chg="addSp delSp modSp modTransition modAnim">
        <pc:chgData name="Dan Ochs" userId="f63d2b35-86ba-4d18-9bac-139f6027841a" providerId="ADAL" clId="{B898530F-9D87-4677-A6B4-6AC2F26F551C}" dt="2023-10-05T15:53:58.724" v="137"/>
        <pc:sldMkLst>
          <pc:docMk/>
          <pc:sldMk cId="0" sldId="316"/>
        </pc:sldMkLst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0" sldId="316"/>
            <ac:picMk id="6" creationId="{48E49553-93F6-84FC-DF94-7D67CF0ED3BD}"/>
          </ac:picMkLst>
        </pc:picChg>
        <pc:picChg chg="add mod">
          <ac:chgData name="Dan Ochs" userId="f63d2b35-86ba-4d18-9bac-139f6027841a" providerId="ADAL" clId="{B898530F-9D87-4677-A6B4-6AC2F26F551C}" dt="2023-10-05T15:53:58.724" v="137"/>
          <ac:picMkLst>
            <pc:docMk/>
            <pc:sldMk cId="0" sldId="316"/>
            <ac:picMk id="7" creationId="{3737E967-AA14-0918-FAEA-735D20A2DFFE}"/>
          </ac:picMkLst>
        </pc:picChg>
      </pc:sldChg>
      <pc:sldChg chg="add">
        <pc:chgData name="Dan Ochs" userId="f63d2b35-86ba-4d18-9bac-139f6027841a" providerId="ADAL" clId="{B898530F-9D87-4677-A6B4-6AC2F26F551C}" dt="2023-10-05T15:35:31.896" v="124"/>
        <pc:sldMkLst>
          <pc:docMk/>
          <pc:sldMk cId="3685819768" sldId="317"/>
        </pc:sldMkLst>
      </pc:sldChg>
      <pc:sldChg chg="delSp del modTransition modAnim">
        <pc:chgData name="Dan Ochs" userId="f63d2b35-86ba-4d18-9bac-139f6027841a" providerId="ADAL" clId="{B898530F-9D87-4677-A6B4-6AC2F26F551C}" dt="2023-10-05T15:55:11.508" v="144" actId="47"/>
        <pc:sldMkLst>
          <pc:docMk/>
          <pc:sldMk cId="4252795021" sldId="318"/>
        </pc:sldMkLst>
        <pc:picChg chg="del">
          <ac:chgData name="Dan Ochs" userId="f63d2b35-86ba-4d18-9bac-139f6027841a" providerId="ADAL" clId="{B898530F-9D87-4677-A6B4-6AC2F26F551C}" dt="2023-10-05T15:32:12.460" v="2"/>
          <ac:picMkLst>
            <pc:docMk/>
            <pc:sldMk cId="4252795021" sldId="318"/>
            <ac:picMk id="8" creationId="{8A920687-D6F9-F7FD-D40F-E3556AE8AABC}"/>
          </ac:picMkLst>
        </pc:picChg>
      </pc:sldChg>
    </pc:docChg>
  </pc:docChgLst>
  <pc:docChgLst>
    <pc:chgData name="Bill Dehmer (Integrity)" userId="cc68db82-e93e-4cc5-a50d-b22270ddc581" providerId="ADAL" clId="{3D72394C-CEE5-49D9-8770-A1D70C72165A}"/>
    <pc:docChg chg="undo custSel delSld modSld">
      <pc:chgData name="Bill Dehmer (Integrity)" userId="cc68db82-e93e-4cc5-a50d-b22270ddc581" providerId="ADAL" clId="{3D72394C-CEE5-49D9-8770-A1D70C72165A}" dt="2021-10-12T21:51:57.127" v="645" actId="207"/>
      <pc:docMkLst>
        <pc:docMk/>
      </pc:docMkLst>
      <pc:sldChg chg="delSp modSp mod delAnim">
        <pc:chgData name="Bill Dehmer (Integrity)" userId="cc68db82-e93e-4cc5-a50d-b22270ddc581" providerId="ADAL" clId="{3D72394C-CEE5-49D9-8770-A1D70C72165A}" dt="2021-10-12T21:21:28.610" v="39" actId="478"/>
        <pc:sldMkLst>
          <pc:docMk/>
          <pc:sldMk cId="0" sldId="258"/>
        </pc:sldMkLst>
        <pc:spChg chg="mod">
          <ac:chgData name="Bill Dehmer (Integrity)" userId="cc68db82-e93e-4cc5-a50d-b22270ddc581" providerId="ADAL" clId="{3D72394C-CEE5-49D9-8770-A1D70C72165A}" dt="2021-10-12T21:20:56.197" v="15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Bill Dehmer (Integrity)" userId="cc68db82-e93e-4cc5-a50d-b22270ddc581" providerId="ADAL" clId="{3D72394C-CEE5-49D9-8770-A1D70C72165A}" dt="2021-10-12T21:21:26.907" v="38" actId="14100"/>
          <ac:spMkLst>
            <pc:docMk/>
            <pc:sldMk cId="0" sldId="258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21:28.610" v="39" actId="478"/>
          <ac:picMkLst>
            <pc:docMk/>
            <pc:sldMk cId="0" sldId="258"/>
            <ac:picMk id="6" creationId="{882B74BA-6B95-4BB3-82DE-3DBE2DBE7B43}"/>
          </ac:picMkLst>
        </pc:picChg>
      </pc:sldChg>
      <pc:sldChg chg="delSp modSp mod delAnim">
        <pc:chgData name="Bill Dehmer (Integrity)" userId="cc68db82-e93e-4cc5-a50d-b22270ddc581" providerId="ADAL" clId="{3D72394C-CEE5-49D9-8770-A1D70C72165A}" dt="2021-10-12T21:51:57.127" v="645" actId="207"/>
        <pc:sldMkLst>
          <pc:docMk/>
          <pc:sldMk cId="0" sldId="261"/>
        </pc:sldMkLst>
        <pc:spChg chg="mod">
          <ac:chgData name="Bill Dehmer (Integrity)" userId="cc68db82-e93e-4cc5-a50d-b22270ddc581" providerId="ADAL" clId="{3D72394C-CEE5-49D9-8770-A1D70C72165A}" dt="2021-10-12T21:51:57.127" v="645" actId="207"/>
          <ac:spMkLst>
            <pc:docMk/>
            <pc:sldMk cId="0" sldId="261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28:23.213" v="202" actId="478"/>
          <ac:picMkLst>
            <pc:docMk/>
            <pc:sldMk cId="0" sldId="261"/>
            <ac:picMk id="6" creationId="{DD964FBE-1F28-431C-B9AD-3437C408D234}"/>
          </ac:picMkLst>
        </pc:picChg>
      </pc:sldChg>
      <pc:sldChg chg="delSp modSp mod delAnim">
        <pc:chgData name="Bill Dehmer (Integrity)" userId="cc68db82-e93e-4cc5-a50d-b22270ddc581" providerId="ADAL" clId="{3D72394C-CEE5-49D9-8770-A1D70C72165A}" dt="2021-10-12T21:31:38.777" v="243" actId="478"/>
        <pc:sldMkLst>
          <pc:docMk/>
          <pc:sldMk cId="0" sldId="264"/>
        </pc:sldMkLst>
        <pc:spChg chg="mod">
          <ac:chgData name="Bill Dehmer (Integrity)" userId="cc68db82-e93e-4cc5-a50d-b22270ddc581" providerId="ADAL" clId="{3D72394C-CEE5-49D9-8770-A1D70C72165A}" dt="2021-10-12T21:31:34.207" v="242" actId="20577"/>
          <ac:spMkLst>
            <pc:docMk/>
            <pc:sldMk cId="0" sldId="264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31:38.777" v="243" actId="478"/>
          <ac:picMkLst>
            <pc:docMk/>
            <pc:sldMk cId="0" sldId="264"/>
            <ac:picMk id="5" creationId="{A7CCAF39-1AEF-448E-B1B1-0D4237935D5B}"/>
          </ac:picMkLst>
        </pc:picChg>
      </pc:sldChg>
      <pc:sldChg chg="delSp modSp mod delAnim">
        <pc:chgData name="Bill Dehmer (Integrity)" userId="cc68db82-e93e-4cc5-a50d-b22270ddc581" providerId="ADAL" clId="{3D72394C-CEE5-49D9-8770-A1D70C72165A}" dt="2021-10-12T21:50:45.136" v="639" actId="20577"/>
        <pc:sldMkLst>
          <pc:docMk/>
          <pc:sldMk cId="0" sldId="272"/>
        </pc:sldMkLst>
        <pc:spChg chg="mod">
          <ac:chgData name="Bill Dehmer (Integrity)" userId="cc68db82-e93e-4cc5-a50d-b22270ddc581" providerId="ADAL" clId="{3D72394C-CEE5-49D9-8770-A1D70C72165A}" dt="2021-10-12T21:50:45.136" v="639" actId="20577"/>
          <ac:spMkLst>
            <pc:docMk/>
            <pc:sldMk cId="0" sldId="272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45:51.535" v="331" actId="478"/>
          <ac:picMkLst>
            <pc:docMk/>
            <pc:sldMk cId="0" sldId="272"/>
            <ac:picMk id="4" creationId="{885B4AAD-00A2-4FE4-BAE0-4119FC97C0CF}"/>
          </ac:picMkLst>
        </pc:picChg>
      </pc:sldChg>
      <pc:sldChg chg="delSp modSp mod delAnim">
        <pc:chgData name="Bill Dehmer (Integrity)" userId="cc68db82-e93e-4cc5-a50d-b22270ddc581" providerId="ADAL" clId="{3D72394C-CEE5-49D9-8770-A1D70C72165A}" dt="2021-10-12T21:45:21.864" v="330" actId="20577"/>
        <pc:sldMkLst>
          <pc:docMk/>
          <pc:sldMk cId="0" sldId="273"/>
        </pc:sldMkLst>
        <pc:spChg chg="mod">
          <ac:chgData name="Bill Dehmer (Integrity)" userId="cc68db82-e93e-4cc5-a50d-b22270ddc581" providerId="ADAL" clId="{3D72394C-CEE5-49D9-8770-A1D70C72165A}" dt="2021-10-12T21:45:21.864" v="330" actId="20577"/>
          <ac:spMkLst>
            <pc:docMk/>
            <pc:sldMk cId="0" sldId="273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41:51.411" v="283" actId="478"/>
          <ac:picMkLst>
            <pc:docMk/>
            <pc:sldMk cId="0" sldId="273"/>
            <ac:picMk id="5" creationId="{3946C9E2-347E-4A6A-ACAA-9826F8901FB3}"/>
          </ac:picMkLst>
        </pc:picChg>
      </pc:sldChg>
      <pc:sldChg chg="addSp delSp modSp mod delAnim">
        <pc:chgData name="Bill Dehmer (Integrity)" userId="cc68db82-e93e-4cc5-a50d-b22270ddc581" providerId="ADAL" clId="{3D72394C-CEE5-49D9-8770-A1D70C72165A}" dt="2021-10-12T21:22:18.285" v="52" actId="478"/>
        <pc:sldMkLst>
          <pc:docMk/>
          <pc:sldMk cId="0" sldId="275"/>
        </pc:sldMkLst>
        <pc:spChg chg="mod">
          <ac:chgData name="Bill Dehmer (Integrity)" userId="cc68db82-e93e-4cc5-a50d-b22270ddc581" providerId="ADAL" clId="{3D72394C-CEE5-49D9-8770-A1D70C72165A}" dt="2021-10-12T21:21:46.395" v="47" actId="20577"/>
          <ac:spMkLst>
            <pc:docMk/>
            <pc:sldMk cId="0" sldId="275"/>
            <ac:spMk id="1040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22:18.285" v="52" actId="478"/>
          <ac:picMkLst>
            <pc:docMk/>
            <pc:sldMk cId="0" sldId="275"/>
            <ac:picMk id="3" creationId="{5319F170-04B5-4C01-A9CA-E14E12056BBF}"/>
          </ac:picMkLst>
        </pc:picChg>
        <pc:picChg chg="del">
          <ac:chgData name="Bill Dehmer (Integrity)" userId="cc68db82-e93e-4cc5-a50d-b22270ddc581" providerId="ADAL" clId="{3D72394C-CEE5-49D9-8770-A1D70C72165A}" dt="2021-10-12T21:21:52.547" v="48" actId="478"/>
          <ac:picMkLst>
            <pc:docMk/>
            <pc:sldMk cId="0" sldId="275"/>
            <ac:picMk id="4" creationId="{4B8C1B42-CB37-4B74-9138-C7B8EA198420}"/>
          </ac:picMkLst>
        </pc:picChg>
        <pc:picChg chg="add mod">
          <ac:chgData name="Bill Dehmer (Integrity)" userId="cc68db82-e93e-4cc5-a50d-b22270ddc581" providerId="ADAL" clId="{3D72394C-CEE5-49D9-8770-A1D70C72165A}" dt="2021-10-12T21:22:15.889" v="51" actId="1076"/>
          <ac:picMkLst>
            <pc:docMk/>
            <pc:sldMk cId="0" sldId="275"/>
            <ac:picMk id="6" creationId="{07FACE9E-97D7-4598-A9AA-720235D193C7}"/>
          </ac:picMkLst>
        </pc:picChg>
      </pc:sldChg>
      <pc:sldChg chg="addSp delSp modSp mod delAnim">
        <pc:chgData name="Bill Dehmer (Integrity)" userId="cc68db82-e93e-4cc5-a50d-b22270ddc581" providerId="ADAL" clId="{3D72394C-CEE5-49D9-8770-A1D70C72165A}" dt="2021-10-12T21:39:51.756" v="254" actId="14100"/>
        <pc:sldMkLst>
          <pc:docMk/>
          <pc:sldMk cId="1182097438" sldId="283"/>
        </pc:sldMkLst>
        <pc:spChg chg="mod">
          <ac:chgData name="Bill Dehmer (Integrity)" userId="cc68db82-e93e-4cc5-a50d-b22270ddc581" providerId="ADAL" clId="{3D72394C-CEE5-49D9-8770-A1D70C72165A}" dt="2021-10-12T21:39:51.756" v="254" actId="14100"/>
          <ac:spMkLst>
            <pc:docMk/>
            <pc:sldMk cId="1182097438" sldId="283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32:59.049" v="245" actId="478"/>
          <ac:picMkLst>
            <pc:docMk/>
            <pc:sldMk cId="1182097438" sldId="283"/>
            <ac:picMk id="5" creationId="{76FB77DC-80CD-4476-8447-1C0C2A094B40}"/>
          </ac:picMkLst>
        </pc:picChg>
        <pc:picChg chg="add mod">
          <ac:chgData name="Bill Dehmer (Integrity)" userId="cc68db82-e93e-4cc5-a50d-b22270ddc581" providerId="ADAL" clId="{3D72394C-CEE5-49D9-8770-A1D70C72165A}" dt="2021-10-12T21:33:27.436" v="248" actId="1076"/>
          <ac:picMkLst>
            <pc:docMk/>
            <pc:sldMk cId="1182097438" sldId="283"/>
            <ac:picMk id="6" creationId="{2C62BF77-ECE3-45EA-9510-08FFAD079525}"/>
          </ac:picMkLst>
        </pc:picChg>
      </pc:sldChg>
      <pc:sldChg chg="addSp delSp modSp mod delAnim">
        <pc:chgData name="Bill Dehmer (Integrity)" userId="cc68db82-e93e-4cc5-a50d-b22270ddc581" providerId="ADAL" clId="{3D72394C-CEE5-49D9-8770-A1D70C72165A}" dt="2021-10-12T21:40:32.567" v="261" actId="478"/>
        <pc:sldMkLst>
          <pc:docMk/>
          <pc:sldMk cId="1704014966" sldId="284"/>
        </pc:sldMkLst>
        <pc:graphicFrameChg chg="del">
          <ac:chgData name="Bill Dehmer (Integrity)" userId="cc68db82-e93e-4cc5-a50d-b22270ddc581" providerId="ADAL" clId="{3D72394C-CEE5-49D9-8770-A1D70C72165A}" dt="2021-10-12T21:40:05.834" v="257" actId="478"/>
          <ac:graphicFrameMkLst>
            <pc:docMk/>
            <pc:sldMk cId="1704014966" sldId="284"/>
            <ac:graphicFrameMk id="4" creationId="{AACECEB3-EADE-4DF0-BB8D-CCFB1C9D6142}"/>
          </ac:graphicFrameMkLst>
        </pc:graphicFrameChg>
        <pc:picChg chg="del">
          <ac:chgData name="Bill Dehmer (Integrity)" userId="cc68db82-e93e-4cc5-a50d-b22270ddc581" providerId="ADAL" clId="{3D72394C-CEE5-49D9-8770-A1D70C72165A}" dt="2021-10-12T21:40:32.567" v="261" actId="478"/>
          <ac:picMkLst>
            <pc:docMk/>
            <pc:sldMk cId="1704014966" sldId="284"/>
            <ac:picMk id="2" creationId="{16E7A821-F274-45E9-8F45-D24FBC1C8EF9}"/>
          </ac:picMkLst>
        </pc:picChg>
        <pc:picChg chg="add mod">
          <ac:chgData name="Bill Dehmer (Integrity)" userId="cc68db82-e93e-4cc5-a50d-b22270ddc581" providerId="ADAL" clId="{3D72394C-CEE5-49D9-8770-A1D70C72165A}" dt="2021-10-12T21:40:30.891" v="260" actId="1076"/>
          <ac:picMkLst>
            <pc:docMk/>
            <pc:sldMk cId="1704014966" sldId="284"/>
            <ac:picMk id="5" creationId="{DE0E6400-61BA-4341-92F6-35587697206F}"/>
          </ac:picMkLst>
        </pc:picChg>
        <pc:picChg chg="del">
          <ac:chgData name="Bill Dehmer (Integrity)" userId="cc68db82-e93e-4cc5-a50d-b22270ddc581" providerId="ADAL" clId="{3D72394C-CEE5-49D9-8770-A1D70C72165A}" dt="2021-10-12T21:40:07.634" v="258" actId="478"/>
          <ac:picMkLst>
            <pc:docMk/>
            <pc:sldMk cId="1704014966" sldId="284"/>
            <ac:picMk id="11" creationId="{988B67A3-DA26-42EE-B808-76BF76ADED67}"/>
          </ac:picMkLst>
        </pc:picChg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3983346059" sldId="286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1525552039" sldId="287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2107856512" sldId="288"/>
        </pc:sldMkLst>
      </pc:sldChg>
      <pc:sldChg chg="modSp del mod">
        <pc:chgData name="Bill Dehmer (Integrity)" userId="cc68db82-e93e-4cc5-a50d-b22270ddc581" providerId="ADAL" clId="{3D72394C-CEE5-49D9-8770-A1D70C72165A}" dt="2021-10-12T21:44:20.312" v="292" actId="2696"/>
        <pc:sldMkLst>
          <pc:docMk/>
          <pc:sldMk cId="2474330289" sldId="289"/>
        </pc:sldMkLst>
        <pc:spChg chg="mod">
          <ac:chgData name="Bill Dehmer (Integrity)" userId="cc68db82-e93e-4cc5-a50d-b22270ddc581" providerId="ADAL" clId="{3D72394C-CEE5-49D9-8770-A1D70C72165A}" dt="2021-10-12T21:41:17.316" v="280" actId="114"/>
          <ac:spMkLst>
            <pc:docMk/>
            <pc:sldMk cId="2474330289" sldId="289"/>
            <ac:spMk id="3" creationId="{00000000-0000-0000-0000-000000000000}"/>
          </ac:spMkLst>
        </pc:spChg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2279446090" sldId="290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303277588" sldId="291"/>
        </pc:sldMkLst>
      </pc:sldChg>
      <pc:sldChg chg="del">
        <pc:chgData name="Bill Dehmer (Integrity)" userId="cc68db82-e93e-4cc5-a50d-b22270ddc581" providerId="ADAL" clId="{3D72394C-CEE5-49D9-8770-A1D70C72165A}" dt="2021-10-12T21:22:29.593" v="53" actId="47"/>
        <pc:sldMkLst>
          <pc:docMk/>
          <pc:sldMk cId="2860259344" sldId="292"/>
        </pc:sldMkLst>
      </pc:sldChg>
      <pc:sldChg chg="del">
        <pc:chgData name="Bill Dehmer (Integrity)" userId="cc68db82-e93e-4cc5-a50d-b22270ddc581" providerId="ADAL" clId="{3D72394C-CEE5-49D9-8770-A1D70C72165A}" dt="2021-10-12T21:30:58.138" v="238" actId="2696"/>
        <pc:sldMkLst>
          <pc:docMk/>
          <pc:sldMk cId="1870698932" sldId="293"/>
        </pc:sldMkLst>
      </pc:sldChg>
      <pc:sldChg chg="del">
        <pc:chgData name="Bill Dehmer (Integrity)" userId="cc68db82-e93e-4cc5-a50d-b22270ddc581" providerId="ADAL" clId="{3D72394C-CEE5-49D9-8770-A1D70C72165A}" dt="2021-10-12T21:39:56.884" v="255" actId="2696"/>
        <pc:sldMkLst>
          <pc:docMk/>
          <pc:sldMk cId="3525087363" sldId="294"/>
        </pc:sldMkLst>
      </pc:sldChg>
      <pc:sldChg chg="del">
        <pc:chgData name="Bill Dehmer (Integrity)" userId="cc68db82-e93e-4cc5-a50d-b22270ddc581" providerId="ADAL" clId="{3D72394C-CEE5-49D9-8770-A1D70C72165A}" dt="2021-10-12T21:30:34.891" v="236" actId="2696"/>
        <pc:sldMkLst>
          <pc:docMk/>
          <pc:sldMk cId="0" sldId="297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529398772" sldId="298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3470021295" sldId="299"/>
        </pc:sldMkLst>
      </pc:sldChg>
      <pc:sldChg chg="delSp mod delAnim">
        <pc:chgData name="Bill Dehmer (Integrity)" userId="cc68db82-e93e-4cc5-a50d-b22270ddc581" providerId="ADAL" clId="{3D72394C-CEE5-49D9-8770-A1D70C72165A}" dt="2021-10-12T21:31:53.680" v="244" actId="478"/>
        <pc:sldMkLst>
          <pc:docMk/>
          <pc:sldMk cId="1198198196" sldId="306"/>
        </pc:sldMkLst>
        <pc:picChg chg="del">
          <ac:chgData name="Bill Dehmer (Integrity)" userId="cc68db82-e93e-4cc5-a50d-b22270ddc581" providerId="ADAL" clId="{3D72394C-CEE5-49D9-8770-A1D70C72165A}" dt="2021-10-12T21:31:53.680" v="244" actId="478"/>
          <ac:picMkLst>
            <pc:docMk/>
            <pc:sldMk cId="1198198196" sldId="306"/>
            <ac:picMk id="2" creationId="{5746E961-B148-40CE-86E2-C90D1CC4A9FB}"/>
          </ac:picMkLst>
        </pc:picChg>
      </pc:sldChg>
      <pc:sldChg chg="delSp mod delAnim">
        <pc:chgData name="Bill Dehmer (Integrity)" userId="cc68db82-e93e-4cc5-a50d-b22270ddc581" providerId="ADAL" clId="{3D72394C-CEE5-49D9-8770-A1D70C72165A}" dt="2021-10-12T21:29:09.154" v="210" actId="478"/>
        <pc:sldMkLst>
          <pc:docMk/>
          <pc:sldMk cId="4037262990" sldId="307"/>
        </pc:sldMkLst>
        <pc:picChg chg="del">
          <ac:chgData name="Bill Dehmer (Integrity)" userId="cc68db82-e93e-4cc5-a50d-b22270ddc581" providerId="ADAL" clId="{3D72394C-CEE5-49D9-8770-A1D70C72165A}" dt="2021-10-12T21:29:09.154" v="210" actId="478"/>
          <ac:picMkLst>
            <pc:docMk/>
            <pc:sldMk cId="4037262990" sldId="307"/>
            <ac:picMk id="2" creationId="{4C1672A8-E00E-4E1F-B44C-1E932AFE5511}"/>
          </ac:picMkLst>
        </pc:picChg>
      </pc:sldChg>
      <pc:sldChg chg="delSp mod delAnim">
        <pc:chgData name="Bill Dehmer (Integrity)" userId="cc68db82-e93e-4cc5-a50d-b22270ddc581" providerId="ADAL" clId="{3D72394C-CEE5-49D9-8770-A1D70C72165A}" dt="2021-10-12T21:41:47.993" v="282" actId="478"/>
        <pc:sldMkLst>
          <pc:docMk/>
          <pc:sldMk cId="0" sldId="309"/>
        </pc:sldMkLst>
        <pc:picChg chg="del">
          <ac:chgData name="Bill Dehmer (Integrity)" userId="cc68db82-e93e-4cc5-a50d-b22270ddc581" providerId="ADAL" clId="{3D72394C-CEE5-49D9-8770-A1D70C72165A}" dt="2021-10-12T21:41:47.993" v="282" actId="478"/>
          <ac:picMkLst>
            <pc:docMk/>
            <pc:sldMk cId="0" sldId="309"/>
            <ac:picMk id="3" creationId="{DE429084-106C-4489-93CC-B1A3C20CCF08}"/>
          </ac:picMkLst>
        </pc:picChg>
      </pc:sldChg>
      <pc:sldChg chg="del">
        <pc:chgData name="Bill Dehmer (Integrity)" userId="cc68db82-e93e-4cc5-a50d-b22270ddc581" providerId="ADAL" clId="{3D72394C-CEE5-49D9-8770-A1D70C72165A}" dt="2021-10-12T21:30:31.060" v="235" actId="2696"/>
        <pc:sldMkLst>
          <pc:docMk/>
          <pc:sldMk cId="2815029696" sldId="311"/>
        </pc:sldMkLst>
      </pc:sldChg>
      <pc:sldChg chg="delSp mod delAnim">
        <pc:chgData name="Bill Dehmer (Integrity)" userId="cc68db82-e93e-4cc5-a50d-b22270ddc581" providerId="ADAL" clId="{3D72394C-CEE5-49D9-8770-A1D70C72165A}" dt="2021-10-12T21:30:39.647" v="237" actId="478"/>
        <pc:sldMkLst>
          <pc:docMk/>
          <pc:sldMk cId="0" sldId="312"/>
        </pc:sldMkLst>
        <pc:picChg chg="del">
          <ac:chgData name="Bill Dehmer (Integrity)" userId="cc68db82-e93e-4cc5-a50d-b22270ddc581" providerId="ADAL" clId="{3D72394C-CEE5-49D9-8770-A1D70C72165A}" dt="2021-10-12T21:30:39.647" v="237" actId="478"/>
          <ac:picMkLst>
            <pc:docMk/>
            <pc:sldMk cId="0" sldId="312"/>
            <ac:picMk id="2" creationId="{BE7CD338-C6D0-4A16-98E9-0910C88655AC}"/>
          </ac:picMkLst>
        </pc:picChg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3731344648" sldId="314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2998301183" sldId="315"/>
        </pc:sldMkLst>
      </pc:sldChg>
      <pc:sldChg chg="delSp mod delAnim">
        <pc:chgData name="Bill Dehmer (Integrity)" userId="cc68db82-e93e-4cc5-a50d-b22270ddc581" providerId="ADAL" clId="{3D72394C-CEE5-49D9-8770-A1D70C72165A}" dt="2021-10-12T21:40:01.629" v="256" actId="478"/>
        <pc:sldMkLst>
          <pc:docMk/>
          <pc:sldMk cId="0" sldId="316"/>
        </pc:sldMkLst>
        <pc:picChg chg="del">
          <ac:chgData name="Bill Dehmer (Integrity)" userId="cc68db82-e93e-4cc5-a50d-b22270ddc581" providerId="ADAL" clId="{3D72394C-CEE5-49D9-8770-A1D70C72165A}" dt="2021-10-12T21:40:01.629" v="256" actId="478"/>
          <ac:picMkLst>
            <pc:docMk/>
            <pc:sldMk cId="0" sldId="316"/>
            <ac:picMk id="5" creationId="{69D2649A-165F-46E1-8984-7E6F008CCF67}"/>
          </ac:picMkLst>
        </pc:picChg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4244168338" sldId="317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1598373676" sldId="318"/>
        </pc:sldMkLst>
      </pc:sldChg>
      <pc:sldChg chg="addSp delSp modSp mod delAnim">
        <pc:chgData name="Bill Dehmer (Integrity)" userId="cc68db82-e93e-4cc5-a50d-b22270ddc581" providerId="ADAL" clId="{3D72394C-CEE5-49D9-8770-A1D70C72165A}" dt="2021-10-12T21:51:41.244" v="644" actId="1076"/>
        <pc:sldMkLst>
          <pc:docMk/>
          <pc:sldMk cId="4252795021" sldId="318"/>
        </pc:sldMkLst>
        <pc:spChg chg="mod">
          <ac:chgData name="Bill Dehmer (Integrity)" userId="cc68db82-e93e-4cc5-a50d-b22270ddc581" providerId="ADAL" clId="{3D72394C-CEE5-49D9-8770-A1D70C72165A}" dt="2021-10-12T21:46:40.932" v="354" actId="20577"/>
          <ac:spMkLst>
            <pc:docMk/>
            <pc:sldMk cId="4252795021" sldId="318"/>
            <ac:spMk id="5" creationId="{415A344E-05F3-41F3-9D56-1139B170A9A6}"/>
          </ac:spMkLst>
        </pc:spChg>
        <pc:picChg chg="del">
          <ac:chgData name="Bill Dehmer (Integrity)" userId="cc68db82-e93e-4cc5-a50d-b22270ddc581" providerId="ADAL" clId="{3D72394C-CEE5-49D9-8770-A1D70C72165A}" dt="2021-10-12T21:46:52.228" v="356" actId="478"/>
          <ac:picMkLst>
            <pc:docMk/>
            <pc:sldMk cId="4252795021" sldId="318"/>
            <ac:picMk id="3" creationId="{AF195E21-B014-49CF-B8EF-3A16F1E2FF1B}"/>
          </ac:picMkLst>
        </pc:picChg>
        <pc:picChg chg="add mod">
          <ac:chgData name="Bill Dehmer (Integrity)" userId="cc68db82-e93e-4cc5-a50d-b22270ddc581" providerId="ADAL" clId="{3D72394C-CEE5-49D9-8770-A1D70C72165A}" dt="2021-10-12T21:51:41.244" v="644" actId="1076"/>
          <ac:picMkLst>
            <pc:docMk/>
            <pc:sldMk cId="4252795021" sldId="318"/>
            <ac:picMk id="6" creationId="{4058F405-3E51-42E8-BBD0-F1CE1966E154}"/>
          </ac:picMkLst>
        </pc:picChg>
        <pc:picChg chg="del">
          <ac:chgData name="Bill Dehmer (Integrity)" userId="cc68db82-e93e-4cc5-a50d-b22270ddc581" providerId="ADAL" clId="{3D72394C-CEE5-49D9-8770-A1D70C72165A}" dt="2021-10-12T21:46:49.471" v="355" actId="478"/>
          <ac:picMkLst>
            <pc:docMk/>
            <pc:sldMk cId="4252795021" sldId="318"/>
            <ac:picMk id="7" creationId="{6BC1623B-FCAC-492A-9AF3-29557F19D892}"/>
          </ac:picMkLst>
        </pc:picChg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1682941256" sldId="319"/>
        </pc:sldMkLst>
      </pc:sldChg>
      <pc:sldChg chg="del">
        <pc:chgData name="Bill Dehmer (Integrity)" userId="cc68db82-e93e-4cc5-a50d-b22270ddc581" providerId="ADAL" clId="{3D72394C-CEE5-49D9-8770-A1D70C72165A}" dt="2021-10-12T21:41:39.103" v="281" actId="2696"/>
        <pc:sldMkLst>
          <pc:docMk/>
          <pc:sldMk cId="3685819768" sldId="320"/>
        </pc:sldMkLst>
      </pc:sldChg>
      <pc:sldChg chg="delSp modSp mod delAnim">
        <pc:chgData name="Bill Dehmer (Integrity)" userId="cc68db82-e93e-4cc5-a50d-b22270ddc581" providerId="ADAL" clId="{3D72394C-CEE5-49D9-8770-A1D70C72165A}" dt="2021-10-12T21:28:53.547" v="209" actId="478"/>
        <pc:sldMkLst>
          <pc:docMk/>
          <pc:sldMk cId="3312516057" sldId="321"/>
        </pc:sldMkLst>
        <pc:spChg chg="mod">
          <ac:chgData name="Bill Dehmer (Integrity)" userId="cc68db82-e93e-4cc5-a50d-b22270ddc581" providerId="ADAL" clId="{3D72394C-CEE5-49D9-8770-A1D70C72165A}" dt="2021-10-12T21:28:50.467" v="208" actId="20577"/>
          <ac:spMkLst>
            <pc:docMk/>
            <pc:sldMk cId="3312516057" sldId="321"/>
            <ac:spMk id="3" creationId="{00000000-0000-0000-0000-000000000000}"/>
          </ac:spMkLst>
        </pc:spChg>
        <pc:picChg chg="del">
          <ac:chgData name="Bill Dehmer (Integrity)" userId="cc68db82-e93e-4cc5-a50d-b22270ddc581" providerId="ADAL" clId="{3D72394C-CEE5-49D9-8770-A1D70C72165A}" dt="2021-10-12T21:28:53.547" v="209" actId="478"/>
          <ac:picMkLst>
            <pc:docMk/>
            <pc:sldMk cId="3312516057" sldId="321"/>
            <ac:picMk id="4" creationId="{469D1E0E-6DF4-44D8-AB95-A45909147748}"/>
          </ac:picMkLst>
        </pc:picChg>
      </pc:sldChg>
    </pc:docChg>
  </pc:docChgLst>
  <pc:docChgLst>
    <pc:chgData name="Bill Dehmer (Integrity)" userId="cc68db82-e93e-4cc5-a50d-b22270ddc581" providerId="ADAL" clId="{95D5AD10-237E-4559-B329-57B39F87D774}"/>
    <pc:docChg chg="custSel delSld modSld modShowInfo">
      <pc:chgData name="Bill Dehmer (Integrity)" userId="cc68db82-e93e-4cc5-a50d-b22270ddc581" providerId="ADAL" clId="{95D5AD10-237E-4559-B329-57B39F87D774}" dt="2021-10-12T20:34:02.582" v="401" actId="20577"/>
      <pc:docMkLst>
        <pc:docMk/>
      </pc:docMkLst>
      <pc:sldChg chg="addSp delSp modSp mod modTransition delAnim modAnim">
        <pc:chgData name="Bill Dehmer (Integrity)" userId="cc68db82-e93e-4cc5-a50d-b22270ddc581" providerId="ADAL" clId="{95D5AD10-237E-4559-B329-57B39F87D774}" dt="2021-10-12T19:52:28.450" v="372"/>
        <pc:sldMkLst>
          <pc:docMk/>
          <pc:sldMk cId="0" sldId="258"/>
        </pc:sldMkLst>
        <pc:spChg chg="mod">
          <ac:chgData name="Bill Dehmer (Integrity)" userId="cc68db82-e93e-4cc5-a50d-b22270ddc581" providerId="ADAL" clId="{95D5AD10-237E-4559-B329-57B39F87D774}" dt="2021-10-11T20:12:25.915" v="1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Bill Dehmer (Integrity)" userId="cc68db82-e93e-4cc5-a50d-b22270ddc581" providerId="ADAL" clId="{95D5AD10-237E-4559-B329-57B39F87D774}" dt="2021-10-11T20:12:47.599" v="48" actId="6549"/>
          <ac:spMkLst>
            <pc:docMk/>
            <pc:sldMk cId="0" sldId="258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95D5AD10-237E-4559-B329-57B39F87D774}" dt="2021-10-12T19:51:33.953" v="371" actId="478"/>
          <ac:picMkLst>
            <pc:docMk/>
            <pc:sldMk cId="0" sldId="258"/>
            <ac:picMk id="5" creationId="{1042461F-0BCE-4F3F-90F4-7350F2C2FB71}"/>
          </ac:picMkLst>
        </pc:picChg>
        <pc:picChg chg="add del mod">
          <ac:chgData name="Bill Dehmer (Integrity)" userId="cc68db82-e93e-4cc5-a50d-b22270ddc581" providerId="ADAL" clId="{95D5AD10-237E-4559-B329-57B39F87D774}" dt="2021-10-12T19:43:18.009" v="361" actId="478"/>
          <ac:picMkLst>
            <pc:docMk/>
            <pc:sldMk cId="0" sldId="258"/>
            <ac:picMk id="5" creationId="{21A7504F-961B-4647-9854-77CFD5679EED}"/>
          </ac:picMkLst>
        </pc:picChg>
        <pc:picChg chg="add del mod">
          <ac:chgData name="Bill Dehmer (Integrity)" userId="cc68db82-e93e-4cc5-a50d-b22270ddc581" providerId="ADAL" clId="{95D5AD10-237E-4559-B329-57B39F87D774}" dt="2021-10-12T19:45:17.170" v="365" actId="478"/>
          <ac:picMkLst>
            <pc:docMk/>
            <pc:sldMk cId="0" sldId="258"/>
            <ac:picMk id="5" creationId="{264A9A4B-2553-427E-B7C8-7010720F4509}"/>
          </ac:picMkLst>
        </pc:picChg>
        <pc:picChg chg="add del mod">
          <ac:chgData name="Bill Dehmer (Integrity)" userId="cc68db82-e93e-4cc5-a50d-b22270ddc581" providerId="ADAL" clId="{95D5AD10-237E-4559-B329-57B39F87D774}" dt="2021-10-12T19:35:38.270" v="347" actId="478"/>
          <ac:picMkLst>
            <pc:docMk/>
            <pc:sldMk cId="0" sldId="258"/>
            <ac:picMk id="5" creationId="{E9DAC196-B4D1-4450-B736-48E3610887C1}"/>
          </ac:picMkLst>
        </pc:picChg>
        <pc:picChg chg="add del mod">
          <ac:chgData name="Bill Dehmer (Integrity)" userId="cc68db82-e93e-4cc5-a50d-b22270ddc581" providerId="ADAL" clId="{95D5AD10-237E-4559-B329-57B39F87D774}" dt="2021-10-12T19:36:24.646" v="350"/>
          <ac:picMkLst>
            <pc:docMk/>
            <pc:sldMk cId="0" sldId="258"/>
            <ac:picMk id="6" creationId="{258D2284-D8A4-4E79-91E7-0BF041D5E5D5}"/>
          </ac:picMkLst>
        </pc:picChg>
        <pc:picChg chg="add del mod">
          <ac:chgData name="Bill Dehmer (Integrity)" userId="cc68db82-e93e-4cc5-a50d-b22270ddc581" providerId="ADAL" clId="{95D5AD10-237E-4559-B329-57B39F87D774}" dt="2021-10-12T19:44:41.422" v="363" actId="478"/>
          <ac:picMkLst>
            <pc:docMk/>
            <pc:sldMk cId="0" sldId="258"/>
            <ac:picMk id="6" creationId="{4DF16CAC-957B-413B-A283-988F83569AFD}"/>
          </ac:picMkLst>
        </pc:picChg>
        <pc:picChg chg="add mod">
          <ac:chgData name="Bill Dehmer (Integrity)" userId="cc68db82-e93e-4cc5-a50d-b22270ddc581" providerId="ADAL" clId="{95D5AD10-237E-4559-B329-57B39F87D774}" dt="2021-10-12T19:52:28.450" v="372"/>
          <ac:picMkLst>
            <pc:docMk/>
            <pc:sldMk cId="0" sldId="258"/>
            <ac:picMk id="6" creationId="{882B74BA-6B95-4BB3-82DE-3DBE2DBE7B43}"/>
          </ac:picMkLst>
        </pc:picChg>
        <pc:picChg chg="add del mod">
          <ac:chgData name="Bill Dehmer (Integrity)" userId="cc68db82-e93e-4cc5-a50d-b22270ddc581" providerId="ADAL" clId="{95D5AD10-237E-4559-B329-57B39F87D774}" dt="2021-10-12T19:45:35.584" v="367" actId="478"/>
          <ac:picMkLst>
            <pc:docMk/>
            <pc:sldMk cId="0" sldId="258"/>
            <ac:picMk id="7" creationId="{098454A1-0CA9-4FE8-A135-64A729107294}"/>
          </ac:picMkLst>
        </pc:picChg>
        <pc:picChg chg="add del mod">
          <ac:chgData name="Bill Dehmer (Integrity)" userId="cc68db82-e93e-4cc5-a50d-b22270ddc581" providerId="ADAL" clId="{95D5AD10-237E-4559-B329-57B39F87D774}" dt="2021-10-12T19:37:18.426" v="352" actId="478"/>
          <ac:picMkLst>
            <pc:docMk/>
            <pc:sldMk cId="0" sldId="258"/>
            <ac:picMk id="7" creationId="{2DE471F5-02BF-4F17-B2F2-99D0051DD2E8}"/>
          </ac:picMkLst>
        </pc:picChg>
        <pc:picChg chg="add del mod">
          <ac:chgData name="Bill Dehmer (Integrity)" userId="cc68db82-e93e-4cc5-a50d-b22270ddc581" providerId="ADAL" clId="{95D5AD10-237E-4559-B329-57B39F87D774}" dt="2021-10-12T19:37:52.890" v="354" actId="478"/>
          <ac:picMkLst>
            <pc:docMk/>
            <pc:sldMk cId="0" sldId="258"/>
            <ac:picMk id="8" creationId="{B38A2A59-05AE-4B4F-B646-2FEFADF55F5A}"/>
          </ac:picMkLst>
        </pc:picChg>
        <pc:picChg chg="add del mod">
          <ac:chgData name="Bill Dehmer (Integrity)" userId="cc68db82-e93e-4cc5-a50d-b22270ddc581" providerId="ADAL" clId="{95D5AD10-237E-4559-B329-57B39F87D774}" dt="2021-10-12T19:42:44.176" v="357"/>
          <ac:picMkLst>
            <pc:docMk/>
            <pc:sldMk cId="0" sldId="258"/>
            <ac:picMk id="9" creationId="{1E80D2B3-981F-487D-BEA4-FB0DD84E3C2F}"/>
          </ac:picMkLst>
        </pc:picChg>
      </pc:sldChg>
      <pc:sldChg chg="del">
        <pc:chgData name="Bill Dehmer (Integrity)" userId="cc68db82-e93e-4cc5-a50d-b22270ddc581" providerId="ADAL" clId="{95D5AD10-237E-4559-B329-57B39F87D774}" dt="2021-10-11T20:18:38.801" v="165" actId="47"/>
        <pc:sldMkLst>
          <pc:docMk/>
          <pc:sldMk cId="0" sldId="262"/>
        </pc:sldMkLst>
      </pc:sldChg>
      <pc:sldChg chg="addSp delSp modSp modTransition modAnim">
        <pc:chgData name="Bill Dehmer (Integrity)" userId="cc68db82-e93e-4cc5-a50d-b22270ddc581" providerId="ADAL" clId="{95D5AD10-237E-4559-B329-57B39F87D774}" dt="2021-10-12T20:33:06.879" v="389"/>
        <pc:sldMkLst>
          <pc:docMk/>
          <pc:sldMk cId="0" sldId="273"/>
        </pc:sldMkLst>
        <pc:picChg chg="add del mod">
          <ac:chgData name="Bill Dehmer (Integrity)" userId="cc68db82-e93e-4cc5-a50d-b22270ddc581" providerId="ADAL" clId="{95D5AD10-237E-4559-B329-57B39F87D774}" dt="2021-10-12T20:32:26.749" v="388"/>
          <ac:picMkLst>
            <pc:docMk/>
            <pc:sldMk cId="0" sldId="273"/>
            <ac:picMk id="4" creationId="{B0556107-8073-4D47-9756-B719F71EF1EA}"/>
          </ac:picMkLst>
        </pc:picChg>
        <pc:picChg chg="add mod">
          <ac:chgData name="Bill Dehmer (Integrity)" userId="cc68db82-e93e-4cc5-a50d-b22270ddc581" providerId="ADAL" clId="{95D5AD10-237E-4559-B329-57B39F87D774}" dt="2021-10-12T20:33:06.879" v="389"/>
          <ac:picMkLst>
            <pc:docMk/>
            <pc:sldMk cId="0" sldId="273"/>
            <ac:picMk id="5" creationId="{3946C9E2-347E-4A6A-ACAA-9826F8901FB3}"/>
          </ac:picMkLst>
        </pc:picChg>
      </pc:sldChg>
      <pc:sldChg chg="del">
        <pc:chgData name="Bill Dehmer (Integrity)" userId="cc68db82-e93e-4cc5-a50d-b22270ddc581" providerId="ADAL" clId="{95D5AD10-237E-4559-B329-57B39F87D774}" dt="2021-10-11T20:21:43.006" v="230" actId="47"/>
        <pc:sldMkLst>
          <pc:docMk/>
          <pc:sldMk cId="0" sldId="274"/>
        </pc:sldMkLst>
      </pc:sldChg>
      <pc:sldChg chg="addSp delSp modSp mod delAnim">
        <pc:chgData name="Bill Dehmer (Integrity)" userId="cc68db82-e93e-4cc5-a50d-b22270ddc581" providerId="ADAL" clId="{95D5AD10-237E-4559-B329-57B39F87D774}" dt="2021-10-12T19:53:50.856" v="373"/>
        <pc:sldMkLst>
          <pc:docMk/>
          <pc:sldMk cId="0" sldId="275"/>
        </pc:sldMkLst>
        <pc:picChg chg="add mod">
          <ac:chgData name="Bill Dehmer (Integrity)" userId="cc68db82-e93e-4cc5-a50d-b22270ddc581" providerId="ADAL" clId="{95D5AD10-237E-4559-B329-57B39F87D774}" dt="2021-10-12T19:53:50.856" v="373"/>
          <ac:picMkLst>
            <pc:docMk/>
            <pc:sldMk cId="0" sldId="275"/>
            <ac:picMk id="3" creationId="{5319F170-04B5-4C01-A9CA-E14E12056BBF}"/>
          </ac:picMkLst>
        </pc:picChg>
        <pc:picChg chg="add del mod">
          <ac:chgData name="Bill Dehmer (Integrity)" userId="cc68db82-e93e-4cc5-a50d-b22270ddc581" providerId="ADAL" clId="{95D5AD10-237E-4559-B329-57B39F87D774}" dt="2021-10-12T19:35:46.479" v="348" actId="478"/>
          <ac:picMkLst>
            <pc:docMk/>
            <pc:sldMk cId="0" sldId="275"/>
            <ac:picMk id="3" creationId="{A6A9C9D8-8E2D-40D4-B8E2-65A921D90883}"/>
          </ac:picMkLst>
        </pc:picChg>
        <pc:picChg chg="add mod">
          <ac:chgData name="Bill Dehmer (Integrity)" userId="cc68db82-e93e-4cc5-a50d-b22270ddc581" providerId="ADAL" clId="{95D5AD10-237E-4559-B329-57B39F87D774}" dt="2021-10-11T20:13:51.439" v="52" actId="1076"/>
          <ac:picMkLst>
            <pc:docMk/>
            <pc:sldMk cId="0" sldId="275"/>
            <ac:picMk id="4" creationId="{4B8C1B42-CB37-4B74-9138-C7B8EA198420}"/>
          </ac:picMkLst>
        </pc:picChg>
        <pc:picChg chg="del">
          <ac:chgData name="Bill Dehmer (Integrity)" userId="cc68db82-e93e-4cc5-a50d-b22270ddc581" providerId="ADAL" clId="{95D5AD10-237E-4559-B329-57B39F87D774}" dt="2021-10-11T20:13:25.550" v="49" actId="478"/>
          <ac:picMkLst>
            <pc:docMk/>
            <pc:sldMk cId="0" sldId="275"/>
            <ac:picMk id="5" creationId="{E541BEB9-7B46-47EF-8FEE-074FE20D56A0}"/>
          </ac:picMkLst>
        </pc:picChg>
      </pc:sldChg>
      <pc:sldChg chg="del">
        <pc:chgData name="Bill Dehmer (Integrity)" userId="cc68db82-e93e-4cc5-a50d-b22270ddc581" providerId="ADAL" clId="{95D5AD10-237E-4559-B329-57B39F87D774}" dt="2021-10-11T20:14:26.520" v="53" actId="47"/>
        <pc:sldMkLst>
          <pc:docMk/>
          <pc:sldMk cId="0" sldId="279"/>
        </pc:sldMkLst>
      </pc:sldChg>
      <pc:sldChg chg="del">
        <pc:chgData name="Bill Dehmer (Integrity)" userId="cc68db82-e93e-4cc5-a50d-b22270ddc581" providerId="ADAL" clId="{95D5AD10-237E-4559-B329-57B39F87D774}" dt="2021-10-11T20:19:56.333" v="210" actId="47"/>
        <pc:sldMkLst>
          <pc:docMk/>
          <pc:sldMk cId="2343665990" sldId="282"/>
        </pc:sldMkLst>
      </pc:sldChg>
      <pc:sldChg chg="addSp delSp modSp mod delAnim">
        <pc:chgData name="Bill Dehmer (Integrity)" userId="cc68db82-e93e-4cc5-a50d-b22270ddc581" providerId="ADAL" clId="{95D5AD10-237E-4559-B329-57B39F87D774}" dt="2021-10-12T20:02:30.191" v="380"/>
        <pc:sldMkLst>
          <pc:docMk/>
          <pc:sldMk cId="1182097438" sldId="283"/>
        </pc:sldMkLst>
        <pc:spChg chg="mod">
          <ac:chgData name="Bill Dehmer (Integrity)" userId="cc68db82-e93e-4cc5-a50d-b22270ddc581" providerId="ADAL" clId="{95D5AD10-237E-4559-B329-57B39F87D774}" dt="2021-10-11T20:28:38.227" v="331" actId="20577"/>
          <ac:spMkLst>
            <pc:docMk/>
            <pc:sldMk cId="1182097438" sldId="283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95D5AD10-237E-4559-B329-57B39F87D774}" dt="2021-10-12T20:01:28.512" v="379" actId="478"/>
          <ac:picMkLst>
            <pc:docMk/>
            <pc:sldMk cId="1182097438" sldId="283"/>
            <ac:picMk id="4" creationId="{E2C58D64-7E5B-4F23-B471-3264EBE58FF7}"/>
          </ac:picMkLst>
        </pc:picChg>
        <pc:picChg chg="add mod">
          <ac:chgData name="Bill Dehmer (Integrity)" userId="cc68db82-e93e-4cc5-a50d-b22270ddc581" providerId="ADAL" clId="{95D5AD10-237E-4559-B329-57B39F87D774}" dt="2021-10-12T20:02:30.191" v="380"/>
          <ac:picMkLst>
            <pc:docMk/>
            <pc:sldMk cId="1182097438" sldId="283"/>
            <ac:picMk id="5" creationId="{76FB77DC-80CD-4476-8447-1C0C2A094B40}"/>
          </ac:picMkLst>
        </pc:picChg>
      </pc:sldChg>
      <pc:sldChg chg="addSp delSp modSp mod modTransition delAnim modAnim">
        <pc:chgData name="Bill Dehmer (Integrity)" userId="cc68db82-e93e-4cc5-a50d-b22270ddc581" providerId="ADAL" clId="{95D5AD10-237E-4559-B329-57B39F87D774}" dt="2021-10-12T20:05:21.144" v="382"/>
        <pc:sldMkLst>
          <pc:docMk/>
          <pc:sldMk cId="1704014966" sldId="284"/>
        </pc:sldMkLst>
        <pc:picChg chg="add mod">
          <ac:chgData name="Bill Dehmer (Integrity)" userId="cc68db82-e93e-4cc5-a50d-b22270ddc581" providerId="ADAL" clId="{95D5AD10-237E-4559-B329-57B39F87D774}" dt="2021-10-12T20:05:21.144" v="382"/>
          <ac:picMkLst>
            <pc:docMk/>
            <pc:sldMk cId="1704014966" sldId="284"/>
            <ac:picMk id="2" creationId="{16E7A821-F274-45E9-8F45-D24FBC1C8EF9}"/>
          </ac:picMkLst>
        </pc:picChg>
        <pc:picChg chg="add del mod">
          <ac:chgData name="Bill Dehmer (Integrity)" userId="cc68db82-e93e-4cc5-a50d-b22270ddc581" providerId="ADAL" clId="{95D5AD10-237E-4559-B329-57B39F87D774}" dt="2021-10-12T19:23:39.579" v="343"/>
          <ac:picMkLst>
            <pc:docMk/>
            <pc:sldMk cId="1704014966" sldId="284"/>
            <ac:picMk id="2" creationId="{7B13A82B-9513-4081-AB05-6397F571A456}"/>
          </ac:picMkLst>
        </pc:picChg>
        <pc:picChg chg="add del mod">
          <ac:chgData name="Bill Dehmer (Integrity)" userId="cc68db82-e93e-4cc5-a50d-b22270ddc581" providerId="ADAL" clId="{95D5AD10-237E-4559-B329-57B39F87D774}" dt="2021-10-12T19:24:52.724" v="345"/>
          <ac:picMkLst>
            <pc:docMk/>
            <pc:sldMk cId="1704014966" sldId="284"/>
            <ac:picMk id="3" creationId="{94067772-2500-4DC1-A8A2-1B66FCA2C1B6}"/>
          </ac:picMkLst>
        </pc:picChg>
        <pc:picChg chg="add del mod">
          <ac:chgData name="Bill Dehmer (Integrity)" userId="cc68db82-e93e-4cc5-a50d-b22270ddc581" providerId="ADAL" clId="{95D5AD10-237E-4559-B329-57B39F87D774}" dt="2021-10-12T20:02:41.783" v="381" actId="478"/>
          <ac:picMkLst>
            <pc:docMk/>
            <pc:sldMk cId="1704014966" sldId="284"/>
            <ac:picMk id="5" creationId="{32C68FF9-CBCA-42D6-B9D5-92078D037ADE}"/>
          </ac:picMkLst>
        </pc:picChg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1525552039" sldId="287"/>
        </pc:sldMkLst>
      </pc:sldChg>
      <pc:sldChg chg="del">
        <pc:chgData name="Bill Dehmer (Integrity)" userId="cc68db82-e93e-4cc5-a50d-b22270ddc581" providerId="ADAL" clId="{95D5AD10-237E-4559-B329-57B39F87D774}" dt="2021-10-11T20:20:15.232" v="211" actId="47"/>
        <pc:sldMkLst>
          <pc:docMk/>
          <pc:sldMk cId="3853250195" sldId="288"/>
        </pc:sldMkLst>
      </pc:sldChg>
      <pc:sldChg chg="addSp delSp modSp mod delAnim">
        <pc:chgData name="Bill Dehmer (Integrity)" userId="cc68db82-e93e-4cc5-a50d-b22270ddc581" providerId="ADAL" clId="{95D5AD10-237E-4559-B329-57B39F87D774}" dt="2021-10-12T20:31:41.655" v="386"/>
        <pc:sldMkLst>
          <pc:docMk/>
          <pc:sldMk cId="2474330289" sldId="289"/>
        </pc:sldMkLst>
        <pc:spChg chg="mod">
          <ac:chgData name="Bill Dehmer (Integrity)" userId="cc68db82-e93e-4cc5-a50d-b22270ddc581" providerId="ADAL" clId="{95D5AD10-237E-4559-B329-57B39F87D774}" dt="2021-10-11T20:20:24.552" v="228" actId="20577"/>
          <ac:spMkLst>
            <pc:docMk/>
            <pc:sldMk cId="2474330289" sldId="289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95D5AD10-237E-4559-B329-57B39F87D774}" dt="2021-10-12T20:21:58.695" v="385" actId="478"/>
          <ac:picMkLst>
            <pc:docMk/>
            <pc:sldMk cId="2474330289" sldId="289"/>
            <ac:picMk id="4" creationId="{B1D520C5-E0C5-4A17-8C4B-3E83DCEFD38F}"/>
          </ac:picMkLst>
        </pc:picChg>
        <pc:picChg chg="add mod">
          <ac:chgData name="Bill Dehmer (Integrity)" userId="cc68db82-e93e-4cc5-a50d-b22270ddc581" providerId="ADAL" clId="{95D5AD10-237E-4559-B329-57B39F87D774}" dt="2021-10-12T20:31:41.655" v="386"/>
          <ac:picMkLst>
            <pc:docMk/>
            <pc:sldMk cId="2474330289" sldId="289"/>
            <ac:picMk id="5" creationId="{314FF9EE-1FAE-4E24-8911-4EFB24B1B756}"/>
          </ac:picMkLst>
        </pc:picChg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2279446090" sldId="290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303277588" sldId="291"/>
        </pc:sldMkLst>
      </pc:sldChg>
      <pc:sldChg chg="addSp delSp modSp mod modTransition modAnim">
        <pc:chgData name="Bill Dehmer (Integrity)" userId="cc68db82-e93e-4cc5-a50d-b22270ddc581" providerId="ADAL" clId="{95D5AD10-237E-4559-B329-57B39F87D774}" dt="2021-10-12T19:55:46.536" v="374"/>
        <pc:sldMkLst>
          <pc:docMk/>
          <pc:sldMk cId="2860259344" sldId="292"/>
        </pc:sldMkLst>
        <pc:spChg chg="mod">
          <ac:chgData name="Bill Dehmer (Integrity)" userId="cc68db82-e93e-4cc5-a50d-b22270ddc581" providerId="ADAL" clId="{95D5AD10-237E-4559-B329-57B39F87D774}" dt="2021-10-11T20:23:59.502" v="243" actId="13926"/>
          <ac:spMkLst>
            <pc:docMk/>
            <pc:sldMk cId="2860259344" sldId="292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95D5AD10-237E-4559-B329-57B39F87D774}" dt="2021-10-12T19:14:18.972" v="335"/>
          <ac:picMkLst>
            <pc:docMk/>
            <pc:sldMk cId="2860259344" sldId="292"/>
            <ac:picMk id="4" creationId="{122A52A3-1F61-4C12-92CF-C9865511916A}"/>
          </ac:picMkLst>
        </pc:picChg>
        <pc:picChg chg="add mod">
          <ac:chgData name="Bill Dehmer (Integrity)" userId="cc68db82-e93e-4cc5-a50d-b22270ddc581" providerId="ADAL" clId="{95D5AD10-237E-4559-B329-57B39F87D774}" dt="2021-10-12T19:55:46.536" v="374"/>
          <ac:picMkLst>
            <pc:docMk/>
            <pc:sldMk cId="2860259344" sldId="292"/>
            <ac:picMk id="4" creationId="{BDE0B334-EEE4-411F-BEF0-3BC190D3C1E3}"/>
          </ac:picMkLst>
        </pc:picChg>
        <pc:picChg chg="add del mod">
          <ac:chgData name="Bill Dehmer (Integrity)" userId="cc68db82-e93e-4cc5-a50d-b22270ddc581" providerId="ADAL" clId="{95D5AD10-237E-4559-B329-57B39F87D774}" dt="2021-10-12T19:55:46.536" v="374"/>
          <ac:picMkLst>
            <pc:docMk/>
            <pc:sldMk cId="2860259344" sldId="292"/>
            <ac:picMk id="5" creationId="{DF7FC686-88CF-4CA4-B624-5753462A3298}"/>
          </ac:picMkLst>
        </pc:picChg>
      </pc:sldChg>
      <pc:sldChg chg="addSp delSp modSp mod modTransition delAnim modAnim">
        <pc:chgData name="Bill Dehmer (Integrity)" userId="cc68db82-e93e-4cc5-a50d-b22270ddc581" providerId="ADAL" clId="{95D5AD10-237E-4559-B329-57B39F87D774}" dt="2021-10-12T20:34:02.582" v="401" actId="20577"/>
        <pc:sldMkLst>
          <pc:docMk/>
          <pc:sldMk cId="1870698932" sldId="293"/>
        </pc:sldMkLst>
        <pc:spChg chg="mod">
          <ac:chgData name="Bill Dehmer (Integrity)" userId="cc68db82-e93e-4cc5-a50d-b22270ddc581" providerId="ADAL" clId="{95D5AD10-237E-4559-B329-57B39F87D774}" dt="2021-10-12T20:34:02.582" v="401" actId="20577"/>
          <ac:spMkLst>
            <pc:docMk/>
            <pc:sldMk cId="1870698932" sldId="293"/>
            <ac:spMk id="5" creationId="{DA51CEA5-9E43-4A5D-9ABB-F4912F038871}"/>
          </ac:spMkLst>
        </pc:spChg>
        <pc:picChg chg="add del mod">
          <ac:chgData name="Bill Dehmer (Integrity)" userId="cc68db82-e93e-4cc5-a50d-b22270ddc581" providerId="ADAL" clId="{95D5AD10-237E-4559-B329-57B39F87D774}" dt="2021-10-12T19:18:53.725" v="339"/>
          <ac:picMkLst>
            <pc:docMk/>
            <pc:sldMk cId="1870698932" sldId="293"/>
            <ac:picMk id="3" creationId="{A996E9DB-76D9-4ECA-A81A-ADFEE75D64B7}"/>
          </ac:picMkLst>
        </pc:picChg>
        <pc:picChg chg="add mod">
          <ac:chgData name="Bill Dehmer (Integrity)" userId="cc68db82-e93e-4cc5-a50d-b22270ddc581" providerId="ADAL" clId="{95D5AD10-237E-4559-B329-57B39F87D774}" dt="2021-10-12T20:01:17.228" v="378"/>
          <ac:picMkLst>
            <pc:docMk/>
            <pc:sldMk cId="1870698932" sldId="293"/>
            <ac:picMk id="3" creationId="{F9487C04-890F-4C57-9F67-F408F0CA4877}"/>
          </ac:picMkLst>
        </pc:picChg>
        <pc:picChg chg="add del mod">
          <ac:chgData name="Bill Dehmer (Integrity)" userId="cc68db82-e93e-4cc5-a50d-b22270ddc581" providerId="ADAL" clId="{95D5AD10-237E-4559-B329-57B39F87D774}" dt="2021-10-12T19:59:10.448" v="377" actId="478"/>
          <ac:picMkLst>
            <pc:docMk/>
            <pc:sldMk cId="1870698932" sldId="293"/>
            <ac:picMk id="4" creationId="{6B28C7E6-C763-4D54-804C-FCC6B7501AF3}"/>
          </ac:picMkLst>
        </pc:picChg>
      </pc:sldChg>
      <pc:sldChg chg="addSp modSp">
        <pc:chgData name="Bill Dehmer (Integrity)" userId="cc68db82-e93e-4cc5-a50d-b22270ddc581" providerId="ADAL" clId="{95D5AD10-237E-4559-B329-57B39F87D774}" dt="2021-10-12T20:16:43.838" v="383"/>
        <pc:sldMkLst>
          <pc:docMk/>
          <pc:sldMk cId="3525087363" sldId="294"/>
        </pc:sldMkLst>
        <pc:picChg chg="add mod">
          <ac:chgData name="Bill Dehmer (Integrity)" userId="cc68db82-e93e-4cc5-a50d-b22270ddc581" providerId="ADAL" clId="{95D5AD10-237E-4559-B329-57B39F87D774}" dt="2021-10-12T20:16:43.838" v="383"/>
          <ac:picMkLst>
            <pc:docMk/>
            <pc:sldMk cId="3525087363" sldId="294"/>
            <ac:picMk id="4" creationId="{BA01C10F-AC4E-497D-B33A-37EE9D9AB8CF}"/>
          </ac:picMkLst>
        </pc:picChg>
      </pc:sldChg>
      <pc:sldChg chg="del">
        <pc:chgData name="Bill Dehmer (Integrity)" userId="cc68db82-e93e-4cc5-a50d-b22270ddc581" providerId="ADAL" clId="{95D5AD10-237E-4559-B329-57B39F87D774}" dt="2021-10-11T20:18:20.666" v="164" actId="47"/>
        <pc:sldMkLst>
          <pc:docMk/>
          <pc:sldMk cId="0" sldId="296"/>
        </pc:sldMkLst>
      </pc:sldChg>
      <pc:sldChg chg="addSp delSp modSp mod delAnim">
        <pc:chgData name="Bill Dehmer (Integrity)" userId="cc68db82-e93e-4cc5-a50d-b22270ddc581" providerId="ADAL" clId="{95D5AD10-237E-4559-B329-57B39F87D774}" dt="2021-10-12T19:58:48.683" v="376"/>
        <pc:sldMkLst>
          <pc:docMk/>
          <pc:sldMk cId="0" sldId="297"/>
        </pc:sldMkLst>
        <pc:spChg chg="mod">
          <ac:chgData name="Bill Dehmer (Integrity)" userId="cc68db82-e93e-4cc5-a50d-b22270ddc581" providerId="ADAL" clId="{95D5AD10-237E-4559-B329-57B39F87D774}" dt="2021-10-11T20:25:57.236" v="256" actId="27636"/>
          <ac:spMkLst>
            <pc:docMk/>
            <pc:sldMk cId="0" sldId="297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95D5AD10-237E-4559-B329-57B39F87D774}" dt="2021-10-12T19:56:06.704" v="375" actId="478"/>
          <ac:picMkLst>
            <pc:docMk/>
            <pc:sldMk cId="0" sldId="297"/>
            <ac:picMk id="4" creationId="{7FB55EE7-D1C5-4492-8526-07FB7078BC6F}"/>
          </ac:picMkLst>
        </pc:picChg>
        <pc:picChg chg="add mod">
          <ac:chgData name="Bill Dehmer (Integrity)" userId="cc68db82-e93e-4cc5-a50d-b22270ddc581" providerId="ADAL" clId="{95D5AD10-237E-4559-B329-57B39F87D774}" dt="2021-10-12T19:58:48.683" v="376"/>
          <ac:picMkLst>
            <pc:docMk/>
            <pc:sldMk cId="0" sldId="297"/>
            <ac:picMk id="5" creationId="{25814C77-545C-4CE7-BDBF-7747E46DAD09}"/>
          </ac:picMkLst>
        </pc:picChg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3983346059" sldId="298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2107856512" sldId="299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4244168338" sldId="300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1598373676" sldId="301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1682941256" sldId="302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3685819768" sldId="303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529398772" sldId="304"/>
        </pc:sldMkLst>
      </pc:sldChg>
      <pc:sldChg chg="del">
        <pc:chgData name="Bill Dehmer (Integrity)" userId="cc68db82-e93e-4cc5-a50d-b22270ddc581" providerId="ADAL" clId="{95D5AD10-237E-4559-B329-57B39F87D774}" dt="2021-10-11T20:20:53.455" v="229" actId="2696"/>
        <pc:sldMkLst>
          <pc:docMk/>
          <pc:sldMk cId="3470021295" sldId="305"/>
        </pc:sldMkLst>
      </pc:sldChg>
      <pc:sldChg chg="del">
        <pc:chgData name="Bill Dehmer (Integrity)" userId="cc68db82-e93e-4cc5-a50d-b22270ddc581" providerId="ADAL" clId="{95D5AD10-237E-4559-B329-57B39F87D774}" dt="2021-10-11T20:17:51.536" v="163" actId="2696"/>
        <pc:sldMkLst>
          <pc:docMk/>
          <pc:sldMk cId="4111295412" sldId="306"/>
        </pc:sldMkLst>
      </pc:sldChg>
    </pc:docChg>
  </pc:docChgLst>
  <pc:docChgLst>
    <pc:chgData name="Dan Ochs" userId="f63d2b35-86ba-4d18-9bac-139f6027841a" providerId="ADAL" clId="{0B03A60E-6C54-44E7-852D-7353CBD754F4}"/>
    <pc:docChg chg="custSel delSld modSld">
      <pc:chgData name="Dan Ochs" userId="f63d2b35-86ba-4d18-9bac-139f6027841a" providerId="ADAL" clId="{0B03A60E-6C54-44E7-852D-7353CBD754F4}" dt="2019-10-07T18:49:50.679" v="327" actId="1076"/>
      <pc:docMkLst>
        <pc:docMk/>
      </pc:docMkLst>
      <pc:sldChg chg="modSp">
        <pc:chgData name="Dan Ochs" userId="f63d2b35-86ba-4d18-9bac-139f6027841a" providerId="ADAL" clId="{0B03A60E-6C54-44E7-852D-7353CBD754F4}" dt="2019-10-07T18:43:42.345" v="17" actId="20577"/>
        <pc:sldMkLst>
          <pc:docMk/>
          <pc:sldMk cId="0" sldId="258"/>
        </pc:sldMkLst>
        <pc:spChg chg="mod">
          <ac:chgData name="Dan Ochs" userId="f63d2b35-86ba-4d18-9bac-139f6027841a" providerId="ADAL" clId="{0B03A60E-6C54-44E7-852D-7353CBD754F4}" dt="2019-10-07T18:43:28.279" v="3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n Ochs" userId="f63d2b35-86ba-4d18-9bac-139f6027841a" providerId="ADAL" clId="{0B03A60E-6C54-44E7-852D-7353CBD754F4}" dt="2019-10-07T18:43:42.345" v="17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Dan Ochs" userId="f63d2b35-86ba-4d18-9bac-139f6027841a" providerId="ADAL" clId="{0B03A60E-6C54-44E7-852D-7353CBD754F4}" dt="2019-10-07T18:48:16.134" v="317" actId="27636"/>
        <pc:sldMkLst>
          <pc:docMk/>
          <pc:sldMk cId="0" sldId="273"/>
        </pc:sldMkLst>
        <pc:spChg chg="mod">
          <ac:chgData name="Dan Ochs" userId="f63d2b35-86ba-4d18-9bac-139f6027841a" providerId="ADAL" clId="{0B03A60E-6C54-44E7-852D-7353CBD754F4}" dt="2019-10-07T18:48:16.134" v="317" actId="27636"/>
          <ac:spMkLst>
            <pc:docMk/>
            <pc:sldMk cId="0" sldId="273"/>
            <ac:spMk id="3" creationId="{00000000-0000-0000-0000-000000000000}"/>
          </ac:spMkLst>
        </pc:spChg>
      </pc:sldChg>
      <pc:sldChg chg="modSp">
        <pc:chgData name="Dan Ochs" userId="f63d2b35-86ba-4d18-9bac-139f6027841a" providerId="ADAL" clId="{0B03A60E-6C54-44E7-852D-7353CBD754F4}" dt="2019-10-07T18:46:24.235" v="299" actId="20577"/>
        <pc:sldMkLst>
          <pc:docMk/>
          <pc:sldMk cId="1182097438" sldId="283"/>
        </pc:sldMkLst>
        <pc:spChg chg="mod">
          <ac:chgData name="Dan Ochs" userId="f63d2b35-86ba-4d18-9bac-139f6027841a" providerId="ADAL" clId="{0B03A60E-6C54-44E7-852D-7353CBD754F4}" dt="2019-10-07T18:46:24.235" v="299" actId="20577"/>
          <ac:spMkLst>
            <pc:docMk/>
            <pc:sldMk cId="1182097438" sldId="283"/>
            <ac:spMk id="3" creationId="{00000000-0000-0000-0000-000000000000}"/>
          </ac:spMkLst>
        </pc:spChg>
      </pc:sldChg>
      <pc:sldChg chg="addSp modSp">
        <pc:chgData name="Dan Ochs" userId="f63d2b35-86ba-4d18-9bac-139f6027841a" providerId="ADAL" clId="{0B03A60E-6C54-44E7-852D-7353CBD754F4}" dt="2019-10-07T18:49:50.679" v="327" actId="1076"/>
        <pc:sldMkLst>
          <pc:docMk/>
          <pc:sldMk cId="1704014966" sldId="284"/>
        </pc:sldMkLst>
        <pc:picChg chg="add mod">
          <ac:chgData name="Dan Ochs" userId="f63d2b35-86ba-4d18-9bac-139f6027841a" providerId="ADAL" clId="{0B03A60E-6C54-44E7-852D-7353CBD754F4}" dt="2019-10-07T18:49:50.679" v="327" actId="1076"/>
          <ac:picMkLst>
            <pc:docMk/>
            <pc:sldMk cId="1704014966" sldId="284"/>
            <ac:picMk id="2" creationId="{91959F31-AD19-4EB8-A75A-EA09494F4F60}"/>
          </ac:picMkLst>
        </pc:picChg>
        <pc:picChg chg="mod">
          <ac:chgData name="Dan Ochs" userId="f63d2b35-86ba-4d18-9bac-139f6027841a" providerId="ADAL" clId="{0B03A60E-6C54-44E7-852D-7353CBD754F4}" dt="2019-10-07T18:49:48.383" v="326" actId="1076"/>
          <ac:picMkLst>
            <pc:docMk/>
            <pc:sldMk cId="1704014966" sldId="284"/>
            <ac:picMk id="3" creationId="{86AE08BF-7136-4015-A785-A5398BB3AA9F}"/>
          </ac:picMkLst>
        </pc:picChg>
      </pc:sldChg>
      <pc:sldChg chg="modSp">
        <pc:chgData name="Dan Ochs" userId="f63d2b35-86ba-4d18-9bac-139f6027841a" providerId="ADAL" clId="{0B03A60E-6C54-44E7-852D-7353CBD754F4}" dt="2019-10-07T18:48:01.745" v="314"/>
        <pc:sldMkLst>
          <pc:docMk/>
          <pc:sldMk cId="2474330289" sldId="289"/>
        </pc:sldMkLst>
        <pc:spChg chg="mod">
          <ac:chgData name="Dan Ochs" userId="f63d2b35-86ba-4d18-9bac-139f6027841a" providerId="ADAL" clId="{0B03A60E-6C54-44E7-852D-7353CBD754F4}" dt="2019-10-07T18:48:01.745" v="314"/>
          <ac:spMkLst>
            <pc:docMk/>
            <pc:sldMk cId="2474330289" sldId="289"/>
            <ac:spMk id="3" creationId="{00000000-0000-0000-0000-000000000000}"/>
          </ac:spMkLst>
        </pc:spChg>
      </pc:sldChg>
      <pc:sldChg chg="del">
        <pc:chgData name="Dan Ochs" userId="f63d2b35-86ba-4d18-9bac-139f6027841a" providerId="ADAL" clId="{0B03A60E-6C54-44E7-852D-7353CBD754F4}" dt="2019-10-07T18:44:17.258" v="59" actId="47"/>
        <pc:sldMkLst>
          <pc:docMk/>
          <pc:sldMk cId="4111295412" sldId="291"/>
        </pc:sldMkLst>
      </pc:sldChg>
      <pc:sldChg chg="modSp">
        <pc:chgData name="Dan Ochs" userId="f63d2b35-86ba-4d18-9bac-139f6027841a" providerId="ADAL" clId="{0B03A60E-6C54-44E7-852D-7353CBD754F4}" dt="2019-10-07T18:44:54.025" v="146"/>
        <pc:sldMkLst>
          <pc:docMk/>
          <pc:sldMk cId="2860259344" sldId="292"/>
        </pc:sldMkLst>
        <pc:spChg chg="mod">
          <ac:chgData name="Dan Ochs" userId="f63d2b35-86ba-4d18-9bac-139f6027841a" providerId="ADAL" clId="{0B03A60E-6C54-44E7-852D-7353CBD754F4}" dt="2019-10-07T18:44:54.025" v="146"/>
          <ac:spMkLst>
            <pc:docMk/>
            <pc:sldMk cId="2860259344" sldId="292"/>
            <ac:spMk id="3" creationId="{00000000-0000-0000-0000-000000000000}"/>
          </ac:spMkLst>
        </pc:spChg>
      </pc:sldChg>
      <pc:sldChg chg="modSp">
        <pc:chgData name="Dan Ochs" userId="f63d2b35-86ba-4d18-9bac-139f6027841a" providerId="ADAL" clId="{0B03A60E-6C54-44E7-852D-7353CBD754F4}" dt="2019-10-07T18:45:46.301" v="193"/>
        <pc:sldMkLst>
          <pc:docMk/>
          <pc:sldMk cId="1870698932" sldId="293"/>
        </pc:sldMkLst>
        <pc:spChg chg="mod">
          <ac:chgData name="Dan Ochs" userId="f63d2b35-86ba-4d18-9bac-139f6027841a" providerId="ADAL" clId="{0B03A60E-6C54-44E7-852D-7353CBD754F4}" dt="2019-10-07T18:45:46.301" v="193"/>
          <ac:spMkLst>
            <pc:docMk/>
            <pc:sldMk cId="1870698932" sldId="293"/>
            <ac:spMk id="3" creationId="{00000000-0000-0000-0000-000000000000}"/>
          </ac:spMkLst>
        </pc:spChg>
      </pc:sldChg>
      <pc:sldChg chg="modSp">
        <pc:chgData name="Dan Ochs" userId="f63d2b35-86ba-4d18-9bac-139f6027841a" providerId="ADAL" clId="{0B03A60E-6C54-44E7-852D-7353CBD754F4}" dt="2019-10-07T18:47:45.330" v="313" actId="20577"/>
        <pc:sldMkLst>
          <pc:docMk/>
          <pc:sldMk cId="3525087363" sldId="294"/>
        </pc:sldMkLst>
        <pc:spChg chg="mod">
          <ac:chgData name="Dan Ochs" userId="f63d2b35-86ba-4d18-9bac-139f6027841a" providerId="ADAL" clId="{0B03A60E-6C54-44E7-852D-7353CBD754F4}" dt="2019-10-07T18:47:45.330" v="313" actId="20577"/>
          <ac:spMkLst>
            <pc:docMk/>
            <pc:sldMk cId="3525087363" sldId="294"/>
            <ac:spMk id="3" creationId="{00000000-0000-0000-0000-000000000000}"/>
          </ac:spMkLst>
        </pc:spChg>
      </pc:sldChg>
      <pc:sldChg chg="modSp">
        <pc:chgData name="Dan Ochs" userId="f63d2b35-86ba-4d18-9bac-139f6027841a" providerId="ADAL" clId="{0B03A60E-6C54-44E7-852D-7353CBD754F4}" dt="2019-10-07T18:45:34.596" v="192" actId="113"/>
        <pc:sldMkLst>
          <pc:docMk/>
          <pc:sldMk cId="0" sldId="297"/>
        </pc:sldMkLst>
        <pc:spChg chg="mod">
          <ac:chgData name="Dan Ochs" userId="f63d2b35-86ba-4d18-9bac-139f6027841a" providerId="ADAL" clId="{0B03A60E-6C54-44E7-852D-7353CBD754F4}" dt="2019-10-07T18:45:34.596" v="192" actId="113"/>
          <ac:spMkLst>
            <pc:docMk/>
            <pc:sldMk cId="0" sldId="297"/>
            <ac:spMk id="3" creationId="{00000000-0000-0000-0000-000000000000}"/>
          </ac:spMkLst>
        </pc:spChg>
      </pc:sldChg>
    </pc:docChg>
  </pc:docChgLst>
  <pc:docChgLst>
    <pc:chgData name="Bill Dehmer (Integrity)" userId="cc68db82-e93e-4cc5-a50d-b22270ddc581" providerId="ADAL" clId="{12DCA8D9-4BF6-4C7E-94E4-EF6B2394FA95}"/>
    <pc:docChg chg="custSel delSld modSld">
      <pc:chgData name="Bill Dehmer (Integrity)" userId="cc68db82-e93e-4cc5-a50d-b22270ddc581" providerId="ADAL" clId="{12DCA8D9-4BF6-4C7E-94E4-EF6B2394FA95}" dt="2022-10-03T19:37:22.428" v="344"/>
      <pc:docMkLst>
        <pc:docMk/>
      </pc:docMkLst>
      <pc:sldChg chg="addSp delSp modSp mod modTransition">
        <pc:chgData name="Bill Dehmer (Integrity)" userId="cc68db82-e93e-4cc5-a50d-b22270ddc581" providerId="ADAL" clId="{12DCA8D9-4BF6-4C7E-94E4-EF6B2394FA95}" dt="2022-10-03T19:26:26.215" v="305"/>
        <pc:sldMkLst>
          <pc:docMk/>
          <pc:sldMk cId="0" sldId="258"/>
        </pc:sldMkLst>
        <pc:spChg chg="mod">
          <ac:chgData name="Bill Dehmer (Integrity)" userId="cc68db82-e93e-4cc5-a50d-b22270ddc581" providerId="ADAL" clId="{12DCA8D9-4BF6-4C7E-94E4-EF6B2394FA95}" dt="2022-10-03T19:19:15.427" v="1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Bill Dehmer (Integrity)" userId="cc68db82-e93e-4cc5-a50d-b22270ddc581" providerId="ADAL" clId="{12DCA8D9-4BF6-4C7E-94E4-EF6B2394FA95}" dt="2022-10-03T19:19:40.089" v="19" actId="255"/>
          <ac:spMkLst>
            <pc:docMk/>
            <pc:sldMk cId="0" sldId="258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12DCA8D9-4BF6-4C7E-94E4-EF6B2394FA95}" dt="2022-10-03T19:26:26.215" v="305"/>
          <ac:picMkLst>
            <pc:docMk/>
            <pc:sldMk cId="0" sldId="258"/>
            <ac:picMk id="7" creationId="{6C297186-DE9A-1801-ACA8-145C6220A848}"/>
          </ac:picMkLst>
        </pc:picChg>
        <pc:picChg chg="add mod">
          <ac:chgData name="Bill Dehmer (Integrity)" userId="cc68db82-e93e-4cc5-a50d-b22270ddc581" providerId="ADAL" clId="{12DCA8D9-4BF6-4C7E-94E4-EF6B2394FA95}" dt="2022-10-03T19:26:26.215" v="305"/>
          <ac:picMkLst>
            <pc:docMk/>
            <pc:sldMk cId="0" sldId="258"/>
            <ac:picMk id="8" creationId="{A141F2E9-8CA2-E21C-57B3-4ED7464BC017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29:20.036" v="314"/>
        <pc:sldMkLst>
          <pc:docMk/>
          <pc:sldMk cId="0" sldId="261"/>
        </pc:sldMkLst>
        <pc:spChg chg="mod">
          <ac:chgData name="Bill Dehmer (Integrity)" userId="cc68db82-e93e-4cc5-a50d-b22270ddc581" providerId="ADAL" clId="{12DCA8D9-4BF6-4C7E-94E4-EF6B2394FA95}" dt="2022-10-03T19:22:10.805" v="213" actId="20577"/>
          <ac:spMkLst>
            <pc:docMk/>
            <pc:sldMk cId="0" sldId="261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12DCA8D9-4BF6-4C7E-94E4-EF6B2394FA95}" dt="2022-10-03T19:29:20.036" v="314"/>
          <ac:picMkLst>
            <pc:docMk/>
            <pc:sldMk cId="0" sldId="261"/>
            <ac:picMk id="6" creationId="{5A0F2B58-30C1-6F16-7886-0D4A27A1B3A2}"/>
          </ac:picMkLst>
        </pc:picChg>
        <pc:picChg chg="add mod">
          <ac:chgData name="Bill Dehmer (Integrity)" userId="cc68db82-e93e-4cc5-a50d-b22270ddc581" providerId="ADAL" clId="{12DCA8D9-4BF6-4C7E-94E4-EF6B2394FA95}" dt="2022-10-03T19:29:20.036" v="314"/>
          <ac:picMkLst>
            <pc:docMk/>
            <pc:sldMk cId="0" sldId="261"/>
            <ac:picMk id="7" creationId="{717DB833-2689-17C3-9AC8-4D1A9EB4C64A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0:38.256" v="320"/>
        <pc:sldMkLst>
          <pc:docMk/>
          <pc:sldMk cId="0" sldId="264"/>
        </pc:sldMkLst>
        <pc:picChg chg="add del mod">
          <ac:chgData name="Bill Dehmer (Integrity)" userId="cc68db82-e93e-4cc5-a50d-b22270ddc581" providerId="ADAL" clId="{12DCA8D9-4BF6-4C7E-94E4-EF6B2394FA95}" dt="2022-10-03T19:30:38.256" v="320"/>
          <ac:picMkLst>
            <pc:docMk/>
            <pc:sldMk cId="0" sldId="264"/>
            <ac:picMk id="6" creationId="{CEAC4B6B-9ED1-0866-6A71-C5939232D544}"/>
          </ac:picMkLst>
        </pc:picChg>
        <pc:picChg chg="add mod">
          <ac:chgData name="Bill Dehmer (Integrity)" userId="cc68db82-e93e-4cc5-a50d-b22270ddc581" providerId="ADAL" clId="{12DCA8D9-4BF6-4C7E-94E4-EF6B2394FA95}" dt="2022-10-03T19:30:38.256" v="320"/>
          <ac:picMkLst>
            <pc:docMk/>
            <pc:sldMk cId="0" sldId="264"/>
            <ac:picMk id="7" creationId="{043B5F05-1B79-5768-64F3-075D147D6BB7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5:48.809" v="335"/>
        <pc:sldMkLst>
          <pc:docMk/>
          <pc:sldMk cId="0" sldId="272"/>
        </pc:sldMkLst>
        <pc:spChg chg="mod">
          <ac:chgData name="Bill Dehmer (Integrity)" userId="cc68db82-e93e-4cc5-a50d-b22270ddc581" providerId="ADAL" clId="{12DCA8D9-4BF6-4C7E-94E4-EF6B2394FA95}" dt="2022-10-03T19:24:52.776" v="302" actId="20577"/>
          <ac:spMkLst>
            <pc:docMk/>
            <pc:sldMk cId="0" sldId="272"/>
            <ac:spMk id="3" creationId="{00000000-0000-0000-0000-000000000000}"/>
          </ac:spMkLst>
        </pc:spChg>
        <pc:picChg chg="add del mod">
          <ac:chgData name="Bill Dehmer (Integrity)" userId="cc68db82-e93e-4cc5-a50d-b22270ddc581" providerId="ADAL" clId="{12DCA8D9-4BF6-4C7E-94E4-EF6B2394FA95}" dt="2022-10-03T19:35:48.809" v="335"/>
          <ac:picMkLst>
            <pc:docMk/>
            <pc:sldMk cId="0" sldId="272"/>
            <ac:picMk id="6" creationId="{CC091EBE-1B35-0D5A-CCBB-6195DDC68A8B}"/>
          </ac:picMkLst>
        </pc:picChg>
        <pc:picChg chg="add mod">
          <ac:chgData name="Bill Dehmer (Integrity)" userId="cc68db82-e93e-4cc5-a50d-b22270ddc581" providerId="ADAL" clId="{12DCA8D9-4BF6-4C7E-94E4-EF6B2394FA95}" dt="2022-10-03T19:35:48.809" v="335"/>
          <ac:picMkLst>
            <pc:docMk/>
            <pc:sldMk cId="0" sldId="272"/>
            <ac:picMk id="7" creationId="{05E43F0B-F7AA-C2AE-A33A-A544A734759C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6:56.314" v="341"/>
        <pc:sldMkLst>
          <pc:docMk/>
          <pc:sldMk cId="0" sldId="273"/>
        </pc:sldMkLst>
        <pc:picChg chg="add del mod">
          <ac:chgData name="Bill Dehmer (Integrity)" userId="cc68db82-e93e-4cc5-a50d-b22270ddc581" providerId="ADAL" clId="{12DCA8D9-4BF6-4C7E-94E4-EF6B2394FA95}" dt="2022-10-03T19:36:56.314" v="341"/>
          <ac:picMkLst>
            <pc:docMk/>
            <pc:sldMk cId="0" sldId="273"/>
            <ac:picMk id="6" creationId="{2F0CD5C2-EF08-9FDB-E4E2-68DB99299A90}"/>
          </ac:picMkLst>
        </pc:picChg>
        <pc:picChg chg="add mod">
          <ac:chgData name="Bill Dehmer (Integrity)" userId="cc68db82-e93e-4cc5-a50d-b22270ddc581" providerId="ADAL" clId="{12DCA8D9-4BF6-4C7E-94E4-EF6B2394FA95}" dt="2022-10-03T19:36:56.314" v="341"/>
          <ac:picMkLst>
            <pc:docMk/>
            <pc:sldMk cId="0" sldId="273"/>
            <ac:picMk id="7" creationId="{F8AAF780-BCB1-EC9A-CF04-68DCE25C5BA1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27:20.149" v="308"/>
        <pc:sldMkLst>
          <pc:docMk/>
          <pc:sldMk cId="0" sldId="275"/>
        </pc:sldMkLst>
        <pc:spChg chg="mod">
          <ac:chgData name="Bill Dehmer (Integrity)" userId="cc68db82-e93e-4cc5-a50d-b22270ddc581" providerId="ADAL" clId="{12DCA8D9-4BF6-4C7E-94E4-EF6B2394FA95}" dt="2022-10-03T19:19:47.065" v="21" actId="1076"/>
          <ac:spMkLst>
            <pc:docMk/>
            <pc:sldMk cId="0" sldId="275"/>
            <ac:spMk id="1040" creationId="{00000000-0000-0000-0000-000000000000}"/>
          </ac:spMkLst>
        </pc:spChg>
        <pc:picChg chg="add mod">
          <ac:chgData name="Bill Dehmer (Integrity)" userId="cc68db82-e93e-4cc5-a50d-b22270ddc581" providerId="ADAL" clId="{12DCA8D9-4BF6-4C7E-94E4-EF6B2394FA95}" dt="2022-10-03T19:20:28.239" v="24" actId="1076"/>
          <ac:picMkLst>
            <pc:docMk/>
            <pc:sldMk cId="0" sldId="275"/>
            <ac:picMk id="4" creationId="{252CF56A-3F53-FD7E-F432-0B25D1D34C9A}"/>
          </ac:picMkLst>
        </pc:picChg>
        <pc:picChg chg="del">
          <ac:chgData name="Bill Dehmer (Integrity)" userId="cc68db82-e93e-4cc5-a50d-b22270ddc581" providerId="ADAL" clId="{12DCA8D9-4BF6-4C7E-94E4-EF6B2394FA95}" dt="2022-10-03T19:19:43.884" v="20" actId="478"/>
          <ac:picMkLst>
            <pc:docMk/>
            <pc:sldMk cId="0" sldId="275"/>
            <ac:picMk id="6" creationId="{07FACE9E-97D7-4598-A9AA-720235D193C7}"/>
          </ac:picMkLst>
        </pc:picChg>
        <pc:picChg chg="add del mod">
          <ac:chgData name="Bill Dehmer (Integrity)" userId="cc68db82-e93e-4cc5-a50d-b22270ddc581" providerId="ADAL" clId="{12DCA8D9-4BF6-4C7E-94E4-EF6B2394FA95}" dt="2022-10-03T19:27:20.149" v="308"/>
          <ac:picMkLst>
            <pc:docMk/>
            <pc:sldMk cId="0" sldId="275"/>
            <ac:picMk id="8" creationId="{8742DFC8-D16C-8A73-24D0-ED41BB97315B}"/>
          </ac:picMkLst>
        </pc:picChg>
        <pc:picChg chg="add mod">
          <ac:chgData name="Bill Dehmer (Integrity)" userId="cc68db82-e93e-4cc5-a50d-b22270ddc581" providerId="ADAL" clId="{12DCA8D9-4BF6-4C7E-94E4-EF6B2394FA95}" dt="2022-10-03T19:27:20.149" v="308"/>
          <ac:picMkLst>
            <pc:docMk/>
            <pc:sldMk cId="0" sldId="275"/>
            <ac:picMk id="9" creationId="{B3F38EBD-120A-01F6-82E3-553091140295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2:11.568" v="326"/>
        <pc:sldMkLst>
          <pc:docMk/>
          <pc:sldMk cId="1182097438" sldId="283"/>
        </pc:sldMkLst>
        <pc:spChg chg="mod">
          <ac:chgData name="Bill Dehmer (Integrity)" userId="cc68db82-e93e-4cc5-a50d-b22270ddc581" providerId="ADAL" clId="{12DCA8D9-4BF6-4C7E-94E4-EF6B2394FA95}" dt="2022-10-03T19:23:29.151" v="248" actId="114"/>
          <ac:spMkLst>
            <pc:docMk/>
            <pc:sldMk cId="1182097438" sldId="283"/>
            <ac:spMk id="3" creationId="{00000000-0000-0000-0000-000000000000}"/>
          </ac:spMkLst>
        </pc:spChg>
        <pc:picChg chg="add mod">
          <ac:chgData name="Bill Dehmer (Integrity)" userId="cc68db82-e93e-4cc5-a50d-b22270ddc581" providerId="ADAL" clId="{12DCA8D9-4BF6-4C7E-94E4-EF6B2394FA95}" dt="2022-10-03T19:23:15.736" v="231" actId="1076"/>
          <ac:picMkLst>
            <pc:docMk/>
            <pc:sldMk cId="1182097438" sldId="283"/>
            <ac:picMk id="5" creationId="{887ED4D0-DCEE-39A7-A11C-93194293524F}"/>
          </ac:picMkLst>
        </pc:picChg>
        <pc:picChg chg="del">
          <ac:chgData name="Bill Dehmer (Integrity)" userId="cc68db82-e93e-4cc5-a50d-b22270ddc581" providerId="ADAL" clId="{12DCA8D9-4BF6-4C7E-94E4-EF6B2394FA95}" dt="2022-10-03T19:22:53.994" v="228" actId="478"/>
          <ac:picMkLst>
            <pc:docMk/>
            <pc:sldMk cId="1182097438" sldId="283"/>
            <ac:picMk id="6" creationId="{2C62BF77-ECE3-45EA-9510-08FFAD079525}"/>
          </ac:picMkLst>
        </pc:picChg>
        <pc:picChg chg="add del mod">
          <ac:chgData name="Bill Dehmer (Integrity)" userId="cc68db82-e93e-4cc5-a50d-b22270ddc581" providerId="ADAL" clId="{12DCA8D9-4BF6-4C7E-94E4-EF6B2394FA95}" dt="2022-10-03T19:32:11.568" v="326"/>
          <ac:picMkLst>
            <pc:docMk/>
            <pc:sldMk cId="1182097438" sldId="283"/>
            <ac:picMk id="9" creationId="{873EA4A2-1694-FC12-EF4D-317EE4EAF9FE}"/>
          </ac:picMkLst>
        </pc:picChg>
        <pc:picChg chg="add mod">
          <ac:chgData name="Bill Dehmer (Integrity)" userId="cc68db82-e93e-4cc5-a50d-b22270ddc581" providerId="ADAL" clId="{12DCA8D9-4BF6-4C7E-94E4-EF6B2394FA95}" dt="2022-10-03T19:32:11.568" v="326"/>
          <ac:picMkLst>
            <pc:docMk/>
            <pc:sldMk cId="1182097438" sldId="283"/>
            <ac:picMk id="10" creationId="{72AA1B65-BEC5-532C-222B-E4C3E18E1402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4:27.840" v="329"/>
        <pc:sldMkLst>
          <pc:docMk/>
          <pc:sldMk cId="1704014966" sldId="284"/>
        </pc:sldMkLst>
        <pc:picChg chg="add mod">
          <ac:chgData name="Bill Dehmer (Integrity)" userId="cc68db82-e93e-4cc5-a50d-b22270ddc581" providerId="ADAL" clId="{12DCA8D9-4BF6-4C7E-94E4-EF6B2394FA95}" dt="2022-10-03T19:24:26.857" v="253" actId="14100"/>
          <ac:picMkLst>
            <pc:docMk/>
            <pc:sldMk cId="1704014966" sldId="284"/>
            <ac:picMk id="2" creationId="{4CD148B7-2B92-E281-A0D4-72D9A86CE51A}"/>
          </ac:picMkLst>
        </pc:picChg>
        <pc:picChg chg="del">
          <ac:chgData name="Bill Dehmer (Integrity)" userId="cc68db82-e93e-4cc5-a50d-b22270ddc581" providerId="ADAL" clId="{12DCA8D9-4BF6-4C7E-94E4-EF6B2394FA95}" dt="2022-10-03T19:23:38.251" v="249" actId="478"/>
          <ac:picMkLst>
            <pc:docMk/>
            <pc:sldMk cId="1704014966" sldId="284"/>
            <ac:picMk id="5" creationId="{DE0E6400-61BA-4341-92F6-35587697206F}"/>
          </ac:picMkLst>
        </pc:picChg>
        <pc:picChg chg="add del mod">
          <ac:chgData name="Bill Dehmer (Integrity)" userId="cc68db82-e93e-4cc5-a50d-b22270ddc581" providerId="ADAL" clId="{12DCA8D9-4BF6-4C7E-94E4-EF6B2394FA95}" dt="2022-10-03T19:34:27.840" v="329"/>
          <ac:picMkLst>
            <pc:docMk/>
            <pc:sldMk cId="1704014966" sldId="284"/>
            <ac:picMk id="6" creationId="{108AEA29-C07A-75CF-2C74-E42247B3CC11}"/>
          </ac:picMkLst>
        </pc:picChg>
        <pc:picChg chg="add mod">
          <ac:chgData name="Bill Dehmer (Integrity)" userId="cc68db82-e93e-4cc5-a50d-b22270ddc581" providerId="ADAL" clId="{12DCA8D9-4BF6-4C7E-94E4-EF6B2394FA95}" dt="2022-10-03T19:34:27.840" v="329"/>
          <ac:picMkLst>
            <pc:docMk/>
            <pc:sldMk cId="1704014966" sldId="284"/>
            <ac:picMk id="7" creationId="{44782E98-60CC-CA7A-8D21-B66F89723A3B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1:13.121" v="323"/>
        <pc:sldMkLst>
          <pc:docMk/>
          <pc:sldMk cId="1198198196" sldId="306"/>
        </pc:sldMkLst>
        <pc:picChg chg="add del mod">
          <ac:chgData name="Bill Dehmer (Integrity)" userId="cc68db82-e93e-4cc5-a50d-b22270ddc581" providerId="ADAL" clId="{12DCA8D9-4BF6-4C7E-94E4-EF6B2394FA95}" dt="2022-10-03T19:31:13.121" v="323"/>
          <ac:picMkLst>
            <pc:docMk/>
            <pc:sldMk cId="1198198196" sldId="306"/>
            <ac:picMk id="5" creationId="{9066E997-7A33-8064-8153-7D583F7C1DBB}"/>
          </ac:picMkLst>
        </pc:picChg>
        <pc:picChg chg="add mod">
          <ac:chgData name="Bill Dehmer (Integrity)" userId="cc68db82-e93e-4cc5-a50d-b22270ddc581" providerId="ADAL" clId="{12DCA8D9-4BF6-4C7E-94E4-EF6B2394FA95}" dt="2022-10-03T19:31:13.121" v="323"/>
          <ac:picMkLst>
            <pc:docMk/>
            <pc:sldMk cId="1198198196" sldId="306"/>
            <ac:picMk id="6" creationId="{58339740-BFD5-90F7-E46E-227B21D44AB8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27:43.532" v="311"/>
        <pc:sldMkLst>
          <pc:docMk/>
          <pc:sldMk cId="4037262990" sldId="307"/>
        </pc:sldMkLst>
        <pc:picChg chg="add del mod">
          <ac:chgData name="Bill Dehmer (Integrity)" userId="cc68db82-e93e-4cc5-a50d-b22270ddc581" providerId="ADAL" clId="{12DCA8D9-4BF6-4C7E-94E4-EF6B2394FA95}" dt="2022-10-03T19:27:43.532" v="311"/>
          <ac:picMkLst>
            <pc:docMk/>
            <pc:sldMk cId="4037262990" sldId="307"/>
            <ac:picMk id="6" creationId="{67095ADD-AB43-11DA-94D7-C475AE88F9BD}"/>
          </ac:picMkLst>
        </pc:picChg>
        <pc:picChg chg="add mod">
          <ac:chgData name="Bill Dehmer (Integrity)" userId="cc68db82-e93e-4cc5-a50d-b22270ddc581" providerId="ADAL" clId="{12DCA8D9-4BF6-4C7E-94E4-EF6B2394FA95}" dt="2022-10-03T19:27:43.532" v="311"/>
          <ac:picMkLst>
            <pc:docMk/>
            <pc:sldMk cId="4037262990" sldId="307"/>
            <ac:picMk id="7" creationId="{DBEDFBCC-B085-6820-1F67-A6DEAF6412E0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7:22.428" v="344"/>
        <pc:sldMkLst>
          <pc:docMk/>
          <pc:sldMk cId="0" sldId="309"/>
        </pc:sldMkLst>
        <pc:picChg chg="add del mod">
          <ac:chgData name="Bill Dehmer (Integrity)" userId="cc68db82-e93e-4cc5-a50d-b22270ddc581" providerId="ADAL" clId="{12DCA8D9-4BF6-4C7E-94E4-EF6B2394FA95}" dt="2022-10-03T19:37:22.428" v="344"/>
          <ac:picMkLst>
            <pc:docMk/>
            <pc:sldMk cId="0" sldId="309"/>
            <ac:picMk id="7" creationId="{705E6A8A-5FFD-BA4D-49C8-10EE184EEB2D}"/>
          </ac:picMkLst>
        </pc:picChg>
        <pc:picChg chg="add mod">
          <ac:chgData name="Bill Dehmer (Integrity)" userId="cc68db82-e93e-4cc5-a50d-b22270ddc581" providerId="ADAL" clId="{12DCA8D9-4BF6-4C7E-94E4-EF6B2394FA95}" dt="2022-10-03T19:37:22.428" v="344"/>
          <ac:picMkLst>
            <pc:docMk/>
            <pc:sldMk cId="0" sldId="309"/>
            <ac:picMk id="8" creationId="{F2142C81-2849-1D79-2DAC-B4B5348D4479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29:46.166" v="317"/>
        <pc:sldMkLst>
          <pc:docMk/>
          <pc:sldMk cId="0" sldId="312"/>
        </pc:sldMkLst>
        <pc:picChg chg="add del mod">
          <ac:chgData name="Bill Dehmer (Integrity)" userId="cc68db82-e93e-4cc5-a50d-b22270ddc581" providerId="ADAL" clId="{12DCA8D9-4BF6-4C7E-94E4-EF6B2394FA95}" dt="2022-10-03T19:29:46.166" v="317"/>
          <ac:picMkLst>
            <pc:docMk/>
            <pc:sldMk cId="0" sldId="312"/>
            <ac:picMk id="5" creationId="{C8981EAE-EBF2-8356-1DB8-5AC3E90923B0}"/>
          </ac:picMkLst>
        </pc:picChg>
        <pc:picChg chg="add mod">
          <ac:chgData name="Bill Dehmer (Integrity)" userId="cc68db82-e93e-4cc5-a50d-b22270ddc581" providerId="ADAL" clId="{12DCA8D9-4BF6-4C7E-94E4-EF6B2394FA95}" dt="2022-10-03T19:29:46.166" v="317"/>
          <ac:picMkLst>
            <pc:docMk/>
            <pc:sldMk cId="0" sldId="312"/>
            <ac:picMk id="6" creationId="{9D992D1B-939D-8F30-2B0C-6F7D0517541B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4:49.311" v="332"/>
        <pc:sldMkLst>
          <pc:docMk/>
          <pc:sldMk cId="0" sldId="316"/>
        </pc:sldMkLst>
        <pc:picChg chg="add del mod">
          <ac:chgData name="Bill Dehmer (Integrity)" userId="cc68db82-e93e-4cc5-a50d-b22270ddc581" providerId="ADAL" clId="{12DCA8D9-4BF6-4C7E-94E4-EF6B2394FA95}" dt="2022-10-03T19:34:49.311" v="332"/>
          <ac:picMkLst>
            <pc:docMk/>
            <pc:sldMk cId="0" sldId="316"/>
            <ac:picMk id="5" creationId="{32526BC5-05A5-665E-E546-34495141F695}"/>
          </ac:picMkLst>
        </pc:picChg>
        <pc:picChg chg="add mod">
          <ac:chgData name="Bill Dehmer (Integrity)" userId="cc68db82-e93e-4cc5-a50d-b22270ddc581" providerId="ADAL" clId="{12DCA8D9-4BF6-4C7E-94E4-EF6B2394FA95}" dt="2022-10-03T19:34:49.311" v="332"/>
          <ac:picMkLst>
            <pc:docMk/>
            <pc:sldMk cId="0" sldId="316"/>
            <ac:picMk id="6" creationId="{48E49553-93F6-84FC-DF94-7D67CF0ED3BD}"/>
          </ac:picMkLst>
        </pc:picChg>
      </pc:sldChg>
      <pc:sldChg chg="addSp delSp modSp mod modTransition">
        <pc:chgData name="Bill Dehmer (Integrity)" userId="cc68db82-e93e-4cc5-a50d-b22270ddc581" providerId="ADAL" clId="{12DCA8D9-4BF6-4C7E-94E4-EF6B2394FA95}" dt="2022-10-03T19:36:19.275" v="338"/>
        <pc:sldMkLst>
          <pc:docMk/>
          <pc:sldMk cId="4252795021" sldId="318"/>
        </pc:sldMkLst>
        <pc:picChg chg="add del mod">
          <ac:chgData name="Bill Dehmer (Integrity)" userId="cc68db82-e93e-4cc5-a50d-b22270ddc581" providerId="ADAL" clId="{12DCA8D9-4BF6-4C7E-94E4-EF6B2394FA95}" dt="2022-10-03T19:36:19.275" v="338"/>
          <ac:picMkLst>
            <pc:docMk/>
            <pc:sldMk cId="4252795021" sldId="318"/>
            <ac:picMk id="7" creationId="{B6E5876A-19A8-EF56-4856-CEDCB67DAC09}"/>
          </ac:picMkLst>
        </pc:picChg>
        <pc:picChg chg="add mod">
          <ac:chgData name="Bill Dehmer (Integrity)" userId="cc68db82-e93e-4cc5-a50d-b22270ddc581" providerId="ADAL" clId="{12DCA8D9-4BF6-4C7E-94E4-EF6B2394FA95}" dt="2022-10-03T19:36:19.275" v="338"/>
          <ac:picMkLst>
            <pc:docMk/>
            <pc:sldMk cId="4252795021" sldId="318"/>
            <ac:picMk id="8" creationId="{8A920687-D6F9-F7FD-D40F-E3556AE8AABC}"/>
          </ac:picMkLst>
        </pc:picChg>
      </pc:sldChg>
      <pc:sldChg chg="del">
        <pc:chgData name="Bill Dehmer (Integrity)" userId="cc68db82-e93e-4cc5-a50d-b22270ddc581" providerId="ADAL" clId="{12DCA8D9-4BF6-4C7E-94E4-EF6B2394FA95}" dt="2022-10-03T19:22:20.948" v="214" actId="2696"/>
        <pc:sldMkLst>
          <pc:docMk/>
          <pc:sldMk cId="3312516057" sldId="321"/>
        </pc:sldMkLst>
      </pc:sldChg>
    </pc:docChg>
  </pc:docChgLst>
  <pc:docChgLst>
    <pc:chgData name="Dan Ochs" userId="f63d2b35-86ba-4d18-9bac-139f6027841a" providerId="ADAL" clId="{11A93D8D-8165-4C22-9646-5BE36CBBB76C}"/>
    <pc:docChg chg="undo custSel addSld delSld modSld">
      <pc:chgData name="Dan Ochs" userId="f63d2b35-86ba-4d18-9bac-139f6027841a" providerId="ADAL" clId="{11A93D8D-8165-4C22-9646-5BE36CBBB76C}" dt="2020-09-24T14:52:51.005" v="135"/>
      <pc:docMkLst>
        <pc:docMk/>
      </pc:docMkLst>
      <pc:sldChg chg="modSp mod">
        <pc:chgData name="Dan Ochs" userId="f63d2b35-86ba-4d18-9bac-139f6027841a" providerId="ADAL" clId="{11A93D8D-8165-4C22-9646-5BE36CBBB76C}" dt="2020-09-24T14:48:41.226" v="7" actId="20577"/>
        <pc:sldMkLst>
          <pc:docMk/>
          <pc:sldMk cId="0" sldId="258"/>
        </pc:sldMkLst>
        <pc:spChg chg="mod">
          <ac:chgData name="Dan Ochs" userId="f63d2b35-86ba-4d18-9bac-139f6027841a" providerId="ADAL" clId="{11A93D8D-8165-4C22-9646-5BE36CBBB76C}" dt="2020-09-24T14:48:41.226" v="7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n Ochs" userId="f63d2b35-86ba-4d18-9bac-139f6027841a" providerId="ADAL" clId="{11A93D8D-8165-4C22-9646-5BE36CBBB76C}" dt="2020-09-24T14:48:33.478" v="5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Dan Ochs" userId="f63d2b35-86ba-4d18-9bac-139f6027841a" providerId="ADAL" clId="{11A93D8D-8165-4C22-9646-5BE36CBBB76C}" dt="2020-09-24T14:52:06.721" v="134" actId="6549"/>
        <pc:sldMkLst>
          <pc:docMk/>
          <pc:sldMk cId="0" sldId="273"/>
        </pc:sldMkLst>
        <pc:spChg chg="mod">
          <ac:chgData name="Dan Ochs" userId="f63d2b35-86ba-4d18-9bac-139f6027841a" providerId="ADAL" clId="{11A93D8D-8165-4C22-9646-5BE36CBBB76C}" dt="2020-09-24T14:52:06.721" v="134" actId="6549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Dan Ochs" userId="f63d2b35-86ba-4d18-9bac-139f6027841a" providerId="ADAL" clId="{11A93D8D-8165-4C22-9646-5BE36CBBB76C}" dt="2020-09-24T14:48:49.471" v="17" actId="20577"/>
        <pc:sldMkLst>
          <pc:docMk/>
          <pc:sldMk cId="0" sldId="275"/>
        </pc:sldMkLst>
        <pc:spChg chg="mod">
          <ac:chgData name="Dan Ochs" userId="f63d2b35-86ba-4d18-9bac-139f6027841a" providerId="ADAL" clId="{11A93D8D-8165-4C22-9646-5BE36CBBB76C}" dt="2020-09-24T14:48:49.471" v="17" actId="20577"/>
          <ac:spMkLst>
            <pc:docMk/>
            <pc:sldMk cId="0" sldId="275"/>
            <ac:spMk id="1040" creationId="{00000000-0000-0000-0000-000000000000}"/>
          </ac:spMkLst>
        </pc:spChg>
      </pc:sldChg>
      <pc:sldChg chg="modSp mod">
        <pc:chgData name="Dan Ochs" userId="f63d2b35-86ba-4d18-9bac-139f6027841a" providerId="ADAL" clId="{11A93D8D-8165-4C22-9646-5BE36CBBB76C}" dt="2020-09-24T14:49:12.452" v="19" actId="20577"/>
        <pc:sldMkLst>
          <pc:docMk/>
          <pc:sldMk cId="1182097438" sldId="283"/>
        </pc:sldMkLst>
        <pc:spChg chg="mod">
          <ac:chgData name="Dan Ochs" userId="f63d2b35-86ba-4d18-9bac-139f6027841a" providerId="ADAL" clId="{11A93D8D-8165-4C22-9646-5BE36CBBB76C}" dt="2020-09-24T14:49:12.452" v="19" actId="20577"/>
          <ac:spMkLst>
            <pc:docMk/>
            <pc:sldMk cId="1182097438" sldId="283"/>
            <ac:spMk id="3" creationId="{00000000-0000-0000-0000-000000000000}"/>
          </ac:spMkLst>
        </pc:spChg>
      </pc:sldChg>
      <pc:sldChg chg="addSp delSp modSp mod">
        <pc:chgData name="Dan Ochs" userId="f63d2b35-86ba-4d18-9bac-139f6027841a" providerId="ADAL" clId="{11A93D8D-8165-4C22-9646-5BE36CBBB76C}" dt="2020-09-24T14:50:06.763" v="24" actId="1076"/>
        <pc:sldMkLst>
          <pc:docMk/>
          <pc:sldMk cId="1704014966" sldId="284"/>
        </pc:sldMkLst>
        <pc:picChg chg="del">
          <ac:chgData name="Dan Ochs" userId="f63d2b35-86ba-4d18-9bac-139f6027841a" providerId="ADAL" clId="{11A93D8D-8165-4C22-9646-5BE36CBBB76C}" dt="2020-09-24T14:49:59.296" v="20" actId="478"/>
          <ac:picMkLst>
            <pc:docMk/>
            <pc:sldMk cId="1704014966" sldId="284"/>
            <ac:picMk id="2" creationId="{91959F31-AD19-4EB8-A75A-EA09494F4F60}"/>
          </ac:picMkLst>
        </pc:picChg>
        <pc:picChg chg="add mod">
          <ac:chgData name="Dan Ochs" userId="f63d2b35-86ba-4d18-9bac-139f6027841a" providerId="ADAL" clId="{11A93D8D-8165-4C22-9646-5BE36CBBB76C}" dt="2020-09-24T14:50:06.763" v="24" actId="1076"/>
          <ac:picMkLst>
            <pc:docMk/>
            <pc:sldMk cId="1704014966" sldId="284"/>
            <ac:picMk id="5" creationId="{CD2C8B9E-E1F3-4B4C-B9C4-78D3B90D02E1}"/>
          </ac:picMkLst>
        </pc:picChg>
      </pc:sldChg>
      <pc:sldChg chg="del">
        <pc:chgData name="Dan Ochs" userId="f63d2b35-86ba-4d18-9bac-139f6027841a" providerId="ADAL" clId="{11A93D8D-8165-4C22-9646-5BE36CBBB76C}" dt="2020-09-24T14:51:30.499" v="45" actId="47"/>
        <pc:sldMkLst>
          <pc:docMk/>
          <pc:sldMk cId="1114217866" sldId="287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1525552039" sldId="287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2279446090" sldId="290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303277588" sldId="291"/>
        </pc:sldMkLst>
      </pc:sldChg>
      <pc:sldChg chg="modSp mod">
        <pc:chgData name="Dan Ochs" userId="f63d2b35-86ba-4d18-9bac-139f6027841a" providerId="ADAL" clId="{11A93D8D-8165-4C22-9646-5BE36CBBB76C}" dt="2020-09-24T14:51:02.802" v="44" actId="20577"/>
        <pc:sldMkLst>
          <pc:docMk/>
          <pc:sldMk cId="3525087363" sldId="294"/>
        </pc:sldMkLst>
        <pc:spChg chg="mod">
          <ac:chgData name="Dan Ochs" userId="f63d2b35-86ba-4d18-9bac-139f6027841a" providerId="ADAL" clId="{11A93D8D-8165-4C22-9646-5BE36CBBB76C}" dt="2020-09-24T14:51:02.802" v="44" actId="20577"/>
          <ac:spMkLst>
            <pc:docMk/>
            <pc:sldMk cId="3525087363" sldId="294"/>
            <ac:spMk id="3" creationId="{00000000-0000-0000-0000-000000000000}"/>
          </ac:spMkLst>
        </pc:spChg>
      </pc:sldChg>
      <pc:sldChg chg="del">
        <pc:chgData name="Dan Ochs" userId="f63d2b35-86ba-4d18-9bac-139f6027841a" providerId="ADAL" clId="{11A93D8D-8165-4C22-9646-5BE36CBBB76C}" dt="2020-09-24T14:51:32.264" v="46" actId="47"/>
        <pc:sldMkLst>
          <pc:docMk/>
          <pc:sldMk cId="2986678720" sldId="298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3983346059" sldId="298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2107856512" sldId="299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4244168338" sldId="300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1598373676" sldId="301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1682941256" sldId="302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3685819768" sldId="303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529398772" sldId="304"/>
        </pc:sldMkLst>
      </pc:sldChg>
      <pc:sldChg chg="add">
        <pc:chgData name="Dan Ochs" userId="f63d2b35-86ba-4d18-9bac-139f6027841a" providerId="ADAL" clId="{11A93D8D-8165-4C22-9646-5BE36CBBB76C}" dt="2020-09-24T14:52:51.005" v="135"/>
        <pc:sldMkLst>
          <pc:docMk/>
          <pc:sldMk cId="3470021295" sldId="305"/>
        </pc:sldMkLst>
      </pc:sldChg>
    </pc:docChg>
  </pc:docChgLst>
  <pc:docChgLst>
    <pc:chgData name="Jon Ochs" userId="ad82a2a6-c57d-4956-9b16-3e3d1a2e41cd" providerId="ADAL" clId="{D77F9CBA-3075-4F30-862F-C07112D733B8}"/>
    <pc:docChg chg="undo custSel addSld delSld modSld sldOrd">
      <pc:chgData name="Jon Ochs" userId="ad82a2a6-c57d-4956-9b16-3e3d1a2e41cd" providerId="ADAL" clId="{D77F9CBA-3075-4F30-862F-C07112D733B8}" dt="2018-11-14T22:33:58.016" v="701" actId="6549"/>
      <pc:docMkLst>
        <pc:docMk/>
      </pc:docMkLst>
      <pc:sldChg chg="modSp">
        <pc:chgData name="Jon Ochs" userId="ad82a2a6-c57d-4956-9b16-3e3d1a2e41cd" providerId="ADAL" clId="{D77F9CBA-3075-4F30-862F-C07112D733B8}" dt="2018-11-14T21:51:58.056" v="94" actId="108"/>
        <pc:sldMkLst>
          <pc:docMk/>
          <pc:sldMk cId="0" sldId="258"/>
        </pc:sldMkLst>
        <pc:spChg chg="mod">
          <ac:chgData name="Jon Ochs" userId="ad82a2a6-c57d-4956-9b16-3e3d1a2e41cd" providerId="ADAL" clId="{D77F9CBA-3075-4F30-862F-C07112D733B8}" dt="2018-11-14T21:50:42.001" v="30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Jon Ochs" userId="ad82a2a6-c57d-4956-9b16-3e3d1a2e41cd" providerId="ADAL" clId="{D77F9CBA-3075-4F30-862F-C07112D733B8}" dt="2018-11-14T21:51:58.056" v="94" actId="108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D77F9CBA-3075-4F30-862F-C07112D733B8}" dt="2018-11-14T22:04:49.738" v="406" actId="2"/>
        <pc:sldMkLst>
          <pc:docMk/>
          <pc:sldMk cId="0" sldId="273"/>
        </pc:sldMkLst>
        <pc:spChg chg="mod">
          <ac:chgData name="Jon Ochs" userId="ad82a2a6-c57d-4956-9b16-3e3d1a2e41cd" providerId="ADAL" clId="{D77F9CBA-3075-4F30-862F-C07112D733B8}" dt="2018-11-14T22:04:49.738" v="406" actId="2"/>
          <ac:spMkLst>
            <pc:docMk/>
            <pc:sldMk cId="0" sldId="273"/>
            <ac:spMk id="3" creationId="{00000000-0000-0000-0000-000000000000}"/>
          </ac:spMkLst>
        </pc:spChg>
      </pc:sldChg>
      <pc:sldChg chg="addSp delSp modSp">
        <pc:chgData name="Jon Ochs" userId="ad82a2a6-c57d-4956-9b16-3e3d1a2e41cd" providerId="ADAL" clId="{D77F9CBA-3075-4F30-862F-C07112D733B8}" dt="2018-11-14T22:04:50.753" v="407" actId="2"/>
        <pc:sldMkLst>
          <pc:docMk/>
          <pc:sldMk cId="0" sldId="275"/>
        </pc:sldMkLst>
        <pc:spChg chg="mod">
          <ac:chgData name="Jon Ochs" userId="ad82a2a6-c57d-4956-9b16-3e3d1a2e41cd" providerId="ADAL" clId="{D77F9CBA-3075-4F30-862F-C07112D733B8}" dt="2018-11-14T22:04:50.753" v="407" actId="2"/>
          <ac:spMkLst>
            <pc:docMk/>
            <pc:sldMk cId="0" sldId="275"/>
            <ac:spMk id="1040" creationId="{00000000-0000-0000-0000-000000000000}"/>
          </ac:spMkLst>
        </pc:spChg>
        <pc:picChg chg="del">
          <ac:chgData name="Jon Ochs" userId="ad82a2a6-c57d-4956-9b16-3e3d1a2e41cd" providerId="ADAL" clId="{D77F9CBA-3075-4F30-862F-C07112D733B8}" dt="2018-11-14T21:58:42.854" v="95" actId="478"/>
          <ac:picMkLst>
            <pc:docMk/>
            <pc:sldMk cId="0" sldId="275"/>
            <ac:picMk id="3" creationId="{870192E5-0080-4635-8AB7-D57B242C7DBA}"/>
          </ac:picMkLst>
        </pc:picChg>
        <pc:picChg chg="add mod modCrop">
          <ac:chgData name="Jon Ochs" userId="ad82a2a6-c57d-4956-9b16-3e3d1a2e41cd" providerId="ADAL" clId="{D77F9CBA-3075-4F30-862F-C07112D733B8}" dt="2018-11-14T21:59:51.563" v="137" actId="1036"/>
          <ac:picMkLst>
            <pc:docMk/>
            <pc:sldMk cId="0" sldId="275"/>
            <ac:picMk id="4" creationId="{2B2A736A-888B-4AC9-B23D-53504C1FCA2E}"/>
          </ac:picMkLst>
        </pc:picChg>
      </pc:sldChg>
      <pc:sldChg chg="modSp">
        <pc:chgData name="Jon Ochs" userId="ad82a2a6-c57d-4956-9b16-3e3d1a2e41cd" providerId="ADAL" clId="{D77F9CBA-3075-4F30-862F-C07112D733B8}" dt="2018-11-14T22:08:59.979" v="630" actId="27636"/>
        <pc:sldMkLst>
          <pc:docMk/>
          <pc:sldMk cId="1182097438" sldId="283"/>
        </pc:sldMkLst>
        <pc:spChg chg="mod">
          <ac:chgData name="Jon Ochs" userId="ad82a2a6-c57d-4956-9b16-3e3d1a2e41cd" providerId="ADAL" clId="{D77F9CBA-3075-4F30-862F-C07112D733B8}" dt="2018-11-14T22:08:59.979" v="630" actId="27636"/>
          <ac:spMkLst>
            <pc:docMk/>
            <pc:sldMk cId="1182097438" sldId="283"/>
            <ac:spMk id="3" creationId="{00000000-0000-0000-0000-000000000000}"/>
          </ac:spMkLst>
        </pc:spChg>
      </pc:sldChg>
      <pc:sldChg chg="addSp delSp modSp">
        <pc:chgData name="Jon Ochs" userId="ad82a2a6-c57d-4956-9b16-3e3d1a2e41cd" providerId="ADAL" clId="{D77F9CBA-3075-4F30-862F-C07112D733B8}" dt="2018-11-14T22:08:26.102" v="579" actId="1038"/>
        <pc:sldMkLst>
          <pc:docMk/>
          <pc:sldMk cId="1704014966" sldId="284"/>
        </pc:sldMkLst>
        <pc:picChg chg="del">
          <ac:chgData name="Jon Ochs" userId="ad82a2a6-c57d-4956-9b16-3e3d1a2e41cd" providerId="ADAL" clId="{D77F9CBA-3075-4F30-862F-C07112D733B8}" dt="2018-11-14T22:06:08.028" v="427" actId="478"/>
          <ac:picMkLst>
            <pc:docMk/>
            <pc:sldMk cId="1704014966" sldId="284"/>
            <ac:picMk id="2" creationId="{E4C9BAB5-E848-41F6-AFB2-8B944BB92E67}"/>
          </ac:picMkLst>
        </pc:picChg>
        <pc:picChg chg="add mod modCrop">
          <ac:chgData name="Jon Ochs" userId="ad82a2a6-c57d-4956-9b16-3e3d1a2e41cd" providerId="ADAL" clId="{D77F9CBA-3075-4F30-862F-C07112D733B8}" dt="2018-11-14T22:08:26.102" v="579" actId="1038"/>
          <ac:picMkLst>
            <pc:docMk/>
            <pc:sldMk cId="1704014966" sldId="284"/>
            <ac:picMk id="3" creationId="{86AE08BF-7136-4015-A785-A5398BB3AA9F}"/>
          </ac:picMkLst>
        </pc:picChg>
      </pc:sldChg>
      <pc:sldChg chg="add del">
        <pc:chgData name="Jon Ochs" userId="ad82a2a6-c57d-4956-9b16-3e3d1a2e41cd" providerId="ADAL" clId="{D77F9CBA-3075-4F30-862F-C07112D733B8}" dt="2018-11-14T22:11:14.271" v="664" actId="2696"/>
        <pc:sldMkLst>
          <pc:docMk/>
          <pc:sldMk cId="574930774" sldId="285"/>
        </pc:sldMkLst>
      </pc:sldChg>
      <pc:sldChg chg="add">
        <pc:chgData name="Jon Ochs" userId="ad82a2a6-c57d-4956-9b16-3e3d1a2e41cd" providerId="ADAL" clId="{D77F9CBA-3075-4F30-862F-C07112D733B8}" dt="2018-11-14T22:11:08.346" v="663"/>
        <pc:sldMkLst>
          <pc:docMk/>
          <pc:sldMk cId="2598304863" sldId="286"/>
        </pc:sldMkLst>
      </pc:sldChg>
      <pc:sldChg chg="add">
        <pc:chgData name="Jon Ochs" userId="ad82a2a6-c57d-4956-9b16-3e3d1a2e41cd" providerId="ADAL" clId="{D77F9CBA-3075-4F30-862F-C07112D733B8}" dt="2018-11-14T22:11:08.346" v="663"/>
        <pc:sldMkLst>
          <pc:docMk/>
          <pc:sldMk cId="1114217866" sldId="287"/>
        </pc:sldMkLst>
      </pc:sldChg>
      <pc:sldChg chg="ord">
        <pc:chgData name="Jon Ochs" userId="ad82a2a6-c57d-4956-9b16-3e3d1a2e41cd" providerId="ADAL" clId="{D77F9CBA-3075-4F30-862F-C07112D733B8}" dt="2018-11-14T22:05:59.289" v="424"/>
        <pc:sldMkLst>
          <pc:docMk/>
          <pc:sldMk cId="3853250195" sldId="288"/>
        </pc:sldMkLst>
      </pc:sldChg>
      <pc:sldChg chg="modSp ord">
        <pc:chgData name="Jon Ochs" userId="ad82a2a6-c57d-4956-9b16-3e3d1a2e41cd" providerId="ADAL" clId="{D77F9CBA-3075-4F30-862F-C07112D733B8}" dt="2018-11-14T22:12:25.269" v="698" actId="1038"/>
        <pc:sldMkLst>
          <pc:docMk/>
          <pc:sldMk cId="2474330289" sldId="289"/>
        </pc:sldMkLst>
        <pc:spChg chg="mod">
          <ac:chgData name="Jon Ochs" userId="ad82a2a6-c57d-4956-9b16-3e3d1a2e41cd" providerId="ADAL" clId="{D77F9CBA-3075-4F30-862F-C07112D733B8}" dt="2018-11-14T22:12:25.269" v="698" actId="1038"/>
          <ac:spMkLst>
            <pc:docMk/>
            <pc:sldMk cId="2474330289" sldId="289"/>
            <ac:spMk id="2" creationId="{00000000-0000-0000-0000-000000000000}"/>
          </ac:spMkLst>
        </pc:spChg>
        <pc:spChg chg="mod">
          <ac:chgData name="Jon Ochs" userId="ad82a2a6-c57d-4956-9b16-3e3d1a2e41cd" providerId="ADAL" clId="{D77F9CBA-3075-4F30-862F-C07112D733B8}" dt="2018-11-14T22:12:18.661" v="686" actId="255"/>
          <ac:spMkLst>
            <pc:docMk/>
            <pc:sldMk cId="2474330289" sldId="289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D77F9CBA-3075-4F30-862F-C07112D733B8}" dt="2018-11-14T22:01:54.480" v="294" actId="20577"/>
        <pc:sldMkLst>
          <pc:docMk/>
          <pc:sldMk cId="4111295412" sldId="291"/>
        </pc:sldMkLst>
        <pc:spChg chg="mod">
          <ac:chgData name="Jon Ochs" userId="ad82a2a6-c57d-4956-9b16-3e3d1a2e41cd" providerId="ADAL" clId="{D77F9CBA-3075-4F30-862F-C07112D733B8}" dt="2018-11-14T22:01:54.480" v="294" actId="20577"/>
          <ac:spMkLst>
            <pc:docMk/>
            <pc:sldMk cId="4111295412" sldId="291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D77F9CBA-3075-4F30-862F-C07112D733B8}" dt="2018-11-14T22:33:58.016" v="701" actId="6549"/>
        <pc:sldMkLst>
          <pc:docMk/>
          <pc:sldMk cId="2860259344" sldId="292"/>
        </pc:sldMkLst>
        <pc:spChg chg="mod">
          <ac:chgData name="Jon Ochs" userId="ad82a2a6-c57d-4956-9b16-3e3d1a2e41cd" providerId="ADAL" clId="{D77F9CBA-3075-4F30-862F-C07112D733B8}" dt="2018-11-14T22:33:58.016" v="701" actId="6549"/>
          <ac:spMkLst>
            <pc:docMk/>
            <pc:sldMk cId="2860259344" sldId="292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D77F9CBA-3075-4F30-862F-C07112D733B8}" dt="2018-11-14T22:05:44.730" v="423" actId="1076"/>
        <pc:sldMkLst>
          <pc:docMk/>
          <pc:sldMk cId="1870698932" sldId="293"/>
        </pc:sldMkLst>
        <pc:spChg chg="mod">
          <ac:chgData name="Jon Ochs" userId="ad82a2a6-c57d-4956-9b16-3e3d1a2e41cd" providerId="ADAL" clId="{D77F9CBA-3075-4F30-862F-C07112D733B8}" dt="2018-11-14T22:05:44.730" v="423" actId="1076"/>
          <ac:spMkLst>
            <pc:docMk/>
            <pc:sldMk cId="1870698932" sldId="293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D77F9CBA-3075-4F30-862F-C07112D733B8}" dt="2018-11-14T22:09:53.827" v="655" actId="20577"/>
        <pc:sldMkLst>
          <pc:docMk/>
          <pc:sldMk cId="3525087363" sldId="294"/>
        </pc:sldMkLst>
        <pc:spChg chg="mod">
          <ac:chgData name="Jon Ochs" userId="ad82a2a6-c57d-4956-9b16-3e3d1a2e41cd" providerId="ADAL" clId="{D77F9CBA-3075-4F30-862F-C07112D733B8}" dt="2018-11-14T22:09:53.827" v="655" actId="20577"/>
          <ac:spMkLst>
            <pc:docMk/>
            <pc:sldMk cId="3525087363" sldId="294"/>
            <ac:spMk id="3" creationId="{00000000-0000-0000-0000-000000000000}"/>
          </ac:spMkLst>
        </pc:spChg>
      </pc:sldChg>
      <pc:sldChg chg="del">
        <pc:chgData name="Jon Ochs" userId="ad82a2a6-c57d-4956-9b16-3e3d1a2e41cd" providerId="ADAL" clId="{D77F9CBA-3075-4F30-862F-C07112D733B8}" dt="2018-11-14T22:06:02.420" v="425" actId="2696"/>
        <pc:sldMkLst>
          <pc:docMk/>
          <pc:sldMk cId="3549756363" sldId="295"/>
        </pc:sldMkLst>
      </pc:sldChg>
      <pc:sldChg chg="add">
        <pc:chgData name="Jon Ochs" userId="ad82a2a6-c57d-4956-9b16-3e3d1a2e41cd" providerId="ADAL" clId="{D77F9CBA-3075-4F30-862F-C07112D733B8}" dt="2018-11-14T22:02:24.422" v="295"/>
        <pc:sldMkLst>
          <pc:docMk/>
          <pc:sldMk cId="0" sldId="296"/>
        </pc:sldMkLst>
      </pc:sldChg>
      <pc:sldChg chg="del">
        <pc:chgData name="Jon Ochs" userId="ad82a2a6-c57d-4956-9b16-3e3d1a2e41cd" providerId="ADAL" clId="{D77F9CBA-3075-4F30-862F-C07112D733B8}" dt="2018-11-14T22:00:24.382" v="168" actId="2696"/>
        <pc:sldMkLst>
          <pc:docMk/>
          <pc:sldMk cId="2892922242" sldId="296"/>
        </pc:sldMkLst>
      </pc:sldChg>
      <pc:sldChg chg="modSp add">
        <pc:chgData name="Jon Ochs" userId="ad82a2a6-c57d-4956-9b16-3e3d1a2e41cd" providerId="ADAL" clId="{D77F9CBA-3075-4F30-862F-C07112D733B8}" dt="2018-11-14T22:13:22.558" v="700" actId="14100"/>
        <pc:sldMkLst>
          <pc:docMk/>
          <pc:sldMk cId="0" sldId="297"/>
        </pc:sldMkLst>
        <pc:spChg chg="mod">
          <ac:chgData name="Jon Ochs" userId="ad82a2a6-c57d-4956-9b16-3e3d1a2e41cd" providerId="ADAL" clId="{D77F9CBA-3075-4F30-862F-C07112D733B8}" dt="2018-11-14T22:13:22.558" v="700" actId="14100"/>
          <ac:spMkLst>
            <pc:docMk/>
            <pc:sldMk cId="0" sldId="297"/>
            <ac:spMk id="3" creationId="{00000000-0000-0000-0000-000000000000}"/>
          </ac:spMkLst>
        </pc:spChg>
      </pc:sldChg>
      <pc:sldChg chg="modSp add del">
        <pc:chgData name="Jon Ochs" userId="ad82a2a6-c57d-4956-9b16-3e3d1a2e41cd" providerId="ADAL" clId="{D77F9CBA-3075-4F30-862F-C07112D733B8}" dt="2018-11-14T22:03:09.329" v="340" actId="2696"/>
        <pc:sldMkLst>
          <pc:docMk/>
          <pc:sldMk cId="1147766755" sldId="297"/>
        </pc:sldMkLst>
        <pc:spChg chg="mod">
          <ac:chgData name="Jon Ochs" userId="ad82a2a6-c57d-4956-9b16-3e3d1a2e41cd" providerId="ADAL" clId="{D77F9CBA-3075-4F30-862F-C07112D733B8}" dt="2018-11-14T22:02:40.936" v="301" actId="20577"/>
          <ac:spMkLst>
            <pc:docMk/>
            <pc:sldMk cId="1147766755" sldId="297"/>
            <ac:spMk id="2" creationId="{00000000-0000-0000-0000-000000000000}"/>
          </ac:spMkLst>
        </pc:spChg>
        <pc:spChg chg="mod">
          <ac:chgData name="Jon Ochs" userId="ad82a2a6-c57d-4956-9b16-3e3d1a2e41cd" providerId="ADAL" clId="{D77F9CBA-3075-4F30-862F-C07112D733B8}" dt="2018-11-14T22:03:04.956" v="339" actId="20577"/>
          <ac:spMkLst>
            <pc:docMk/>
            <pc:sldMk cId="1147766755" sldId="297"/>
            <ac:spMk id="3" creationId="{00000000-0000-0000-0000-000000000000}"/>
          </ac:spMkLst>
        </pc:spChg>
      </pc:sldChg>
      <pc:sldChg chg="add">
        <pc:chgData name="Jon Ochs" userId="ad82a2a6-c57d-4956-9b16-3e3d1a2e41cd" providerId="ADAL" clId="{D77F9CBA-3075-4F30-862F-C07112D733B8}" dt="2018-11-14T22:11:08.346" v="663"/>
        <pc:sldMkLst>
          <pc:docMk/>
          <pc:sldMk cId="2986678720" sldId="298"/>
        </pc:sldMkLst>
      </pc:sldChg>
      <pc:sldMasterChg chg="delSldLayout">
        <pc:chgData name="Jon Ochs" userId="ad82a2a6-c57d-4956-9b16-3e3d1a2e41cd" providerId="ADAL" clId="{D77F9CBA-3075-4F30-862F-C07112D733B8}" dt="2018-11-14T22:06:02.420" v="426" actId="2696"/>
        <pc:sldMasterMkLst>
          <pc:docMk/>
          <pc:sldMasterMk cId="0" sldId="2147483720"/>
        </pc:sldMasterMkLst>
        <pc:sldLayoutChg chg="del">
          <pc:chgData name="Jon Ochs" userId="ad82a2a6-c57d-4956-9b16-3e3d1a2e41cd" providerId="ADAL" clId="{D77F9CBA-3075-4F30-862F-C07112D733B8}" dt="2018-11-14T22:06:02.420" v="426" actId="2696"/>
          <pc:sldLayoutMkLst>
            <pc:docMk/>
            <pc:sldMasterMk cId="0" sldId="2147483720"/>
            <pc:sldLayoutMk cId="868587729" sldId="2147483732"/>
          </pc:sldLayoutMkLst>
        </pc:sldLayoutChg>
      </pc:sldMasterChg>
    </pc:docChg>
  </pc:docChgLst>
  <pc:docChgLst>
    <pc:chgData name="Dan Ochs" userId="f63d2b35-86ba-4d18-9bac-139f6027841a" providerId="ADAL" clId="{3D6EFA3A-00C9-4BB2-B054-D642716E2D0E}"/>
    <pc:docChg chg="undo redo custSel addSld delSld modSld">
      <pc:chgData name="Dan Ochs" userId="f63d2b35-86ba-4d18-9bac-139f6027841a" providerId="ADAL" clId="{3D6EFA3A-00C9-4BB2-B054-D642716E2D0E}" dt="2020-10-02T18:41:13.439" v="438" actId="14100"/>
      <pc:docMkLst>
        <pc:docMk/>
      </pc:docMkLst>
      <pc:sldChg chg="modSp mod">
        <pc:chgData name="Dan Ochs" userId="f63d2b35-86ba-4d18-9bac-139f6027841a" providerId="ADAL" clId="{3D6EFA3A-00C9-4BB2-B054-D642716E2D0E}" dt="2020-10-02T18:26:17.826" v="48" actId="20577"/>
        <pc:sldMkLst>
          <pc:docMk/>
          <pc:sldMk cId="0" sldId="258"/>
        </pc:sldMkLst>
        <pc:spChg chg="mod">
          <ac:chgData name="Dan Ochs" userId="f63d2b35-86ba-4d18-9bac-139f6027841a" providerId="ADAL" clId="{3D6EFA3A-00C9-4BB2-B054-D642716E2D0E}" dt="2020-10-02T18:25:49.988" v="12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n Ochs" userId="f63d2b35-86ba-4d18-9bac-139f6027841a" providerId="ADAL" clId="{3D6EFA3A-00C9-4BB2-B054-D642716E2D0E}" dt="2020-10-02T18:26:17.826" v="48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Dan Ochs" userId="f63d2b35-86ba-4d18-9bac-139f6027841a" providerId="ADAL" clId="{3D6EFA3A-00C9-4BB2-B054-D642716E2D0E}" dt="2020-10-02T18:40:38.049" v="435" actId="20577"/>
        <pc:sldMkLst>
          <pc:docMk/>
          <pc:sldMk cId="0" sldId="273"/>
        </pc:sldMkLst>
        <pc:spChg chg="mod">
          <ac:chgData name="Dan Ochs" userId="f63d2b35-86ba-4d18-9bac-139f6027841a" providerId="ADAL" clId="{3D6EFA3A-00C9-4BB2-B054-D642716E2D0E}" dt="2020-10-02T18:40:38.049" v="435" actId="20577"/>
          <ac:spMkLst>
            <pc:docMk/>
            <pc:sldMk cId="0" sldId="273"/>
            <ac:spMk id="3" creationId="{00000000-0000-0000-0000-000000000000}"/>
          </ac:spMkLst>
        </pc:spChg>
      </pc:sldChg>
      <pc:sldChg chg="addSp delSp modSp mod">
        <pc:chgData name="Dan Ochs" userId="f63d2b35-86ba-4d18-9bac-139f6027841a" providerId="ADAL" clId="{3D6EFA3A-00C9-4BB2-B054-D642716E2D0E}" dt="2020-10-02T18:26:59.458" v="64" actId="1076"/>
        <pc:sldMkLst>
          <pc:docMk/>
          <pc:sldMk cId="0" sldId="275"/>
        </pc:sldMkLst>
        <pc:spChg chg="mod">
          <ac:chgData name="Dan Ochs" userId="f63d2b35-86ba-4d18-9bac-139f6027841a" providerId="ADAL" clId="{3D6EFA3A-00C9-4BB2-B054-D642716E2D0E}" dt="2020-10-02T18:26:31.719" v="60" actId="20577"/>
          <ac:spMkLst>
            <pc:docMk/>
            <pc:sldMk cId="0" sldId="275"/>
            <ac:spMk id="1040" creationId="{00000000-0000-0000-0000-000000000000}"/>
          </ac:spMkLst>
        </pc:spChg>
        <pc:picChg chg="del">
          <ac:chgData name="Dan Ochs" userId="f63d2b35-86ba-4d18-9bac-139f6027841a" providerId="ADAL" clId="{3D6EFA3A-00C9-4BB2-B054-D642716E2D0E}" dt="2020-10-02T18:26:56.921" v="63" actId="478"/>
          <ac:picMkLst>
            <pc:docMk/>
            <pc:sldMk cId="0" sldId="275"/>
            <ac:picMk id="4" creationId="{2B2A736A-888B-4AC9-B23D-53504C1FCA2E}"/>
          </ac:picMkLst>
        </pc:picChg>
        <pc:picChg chg="add mod">
          <ac:chgData name="Dan Ochs" userId="f63d2b35-86ba-4d18-9bac-139f6027841a" providerId="ADAL" clId="{3D6EFA3A-00C9-4BB2-B054-D642716E2D0E}" dt="2020-10-02T18:26:59.458" v="64" actId="1076"/>
          <ac:picMkLst>
            <pc:docMk/>
            <pc:sldMk cId="0" sldId="275"/>
            <ac:picMk id="5" creationId="{E541BEB9-7B46-47EF-8FEE-074FE20D56A0}"/>
          </ac:picMkLst>
        </pc:picChg>
      </pc:sldChg>
      <pc:sldChg chg="modSp mod">
        <pc:chgData name="Dan Ochs" userId="f63d2b35-86ba-4d18-9bac-139f6027841a" providerId="ADAL" clId="{3D6EFA3A-00C9-4BB2-B054-D642716E2D0E}" dt="2020-10-02T18:35:58.162" v="288" actId="20577"/>
        <pc:sldMkLst>
          <pc:docMk/>
          <pc:sldMk cId="1182097438" sldId="283"/>
        </pc:sldMkLst>
        <pc:spChg chg="mod">
          <ac:chgData name="Dan Ochs" userId="f63d2b35-86ba-4d18-9bac-139f6027841a" providerId="ADAL" clId="{3D6EFA3A-00C9-4BB2-B054-D642716E2D0E}" dt="2020-10-02T18:35:58.162" v="288" actId="20577"/>
          <ac:spMkLst>
            <pc:docMk/>
            <pc:sldMk cId="1182097438" sldId="283"/>
            <ac:spMk id="3" creationId="{00000000-0000-0000-0000-000000000000}"/>
          </ac:spMkLst>
        </pc:spChg>
      </pc:sldChg>
      <pc:sldChg chg="addSp delSp modSp mod">
        <pc:chgData name="Dan Ochs" userId="f63d2b35-86ba-4d18-9bac-139f6027841a" providerId="ADAL" clId="{3D6EFA3A-00C9-4BB2-B054-D642716E2D0E}" dt="2020-10-02T18:37:16.272" v="307" actId="1076"/>
        <pc:sldMkLst>
          <pc:docMk/>
          <pc:sldMk cId="1704014966" sldId="284"/>
        </pc:sldMkLst>
        <pc:spChg chg="add del">
          <ac:chgData name="Dan Ochs" userId="f63d2b35-86ba-4d18-9bac-139f6027841a" providerId="ADAL" clId="{3D6EFA3A-00C9-4BB2-B054-D642716E2D0E}" dt="2020-10-02T18:36:34.435" v="299" actId="22"/>
          <ac:spMkLst>
            <pc:docMk/>
            <pc:sldMk cId="1704014966" sldId="284"/>
            <ac:spMk id="7" creationId="{5B19AF1B-0DDC-42B8-85CA-45810855C105}"/>
          </ac:spMkLst>
        </pc:spChg>
        <pc:spChg chg="add del mod">
          <ac:chgData name="Dan Ochs" userId="f63d2b35-86ba-4d18-9bac-139f6027841a" providerId="ADAL" clId="{3D6EFA3A-00C9-4BB2-B054-D642716E2D0E}" dt="2020-10-02T18:36:50.392" v="303" actId="478"/>
          <ac:spMkLst>
            <pc:docMk/>
            <pc:sldMk cId="1704014966" sldId="284"/>
            <ac:spMk id="9" creationId="{6D218022-E6AF-4DB8-ACD3-901F39C80104}"/>
          </ac:spMkLst>
        </pc:spChg>
        <pc:graphicFrameChg chg="add del mod">
          <ac:chgData name="Dan Ochs" userId="f63d2b35-86ba-4d18-9bac-139f6027841a" providerId="ADAL" clId="{3D6EFA3A-00C9-4BB2-B054-D642716E2D0E}" dt="2020-10-02T18:36:23.812" v="293"/>
          <ac:graphicFrameMkLst>
            <pc:docMk/>
            <pc:sldMk cId="1704014966" sldId="284"/>
            <ac:graphicFrameMk id="2" creationId="{A3652757-5440-401B-9305-4E6315FC4FA2}"/>
          </ac:graphicFrameMkLst>
        </pc:graphicFrameChg>
        <pc:graphicFrameChg chg="add mod modGraphic">
          <ac:chgData name="Dan Ochs" userId="f63d2b35-86ba-4d18-9bac-139f6027841a" providerId="ADAL" clId="{3D6EFA3A-00C9-4BB2-B054-D642716E2D0E}" dt="2020-10-02T18:37:16.272" v="307" actId="1076"/>
          <ac:graphicFrameMkLst>
            <pc:docMk/>
            <pc:sldMk cId="1704014966" sldId="284"/>
            <ac:graphicFrameMk id="4" creationId="{AACECEB3-EADE-4DF0-BB8D-CCFB1C9D6142}"/>
          </ac:graphicFrameMkLst>
        </pc:graphicFrameChg>
        <pc:picChg chg="del">
          <ac:chgData name="Dan Ochs" userId="f63d2b35-86ba-4d18-9bac-139f6027841a" providerId="ADAL" clId="{3D6EFA3A-00C9-4BB2-B054-D642716E2D0E}" dt="2020-10-02T18:36:14.235" v="289" actId="478"/>
          <ac:picMkLst>
            <pc:docMk/>
            <pc:sldMk cId="1704014966" sldId="284"/>
            <ac:picMk id="3" creationId="{86AE08BF-7136-4015-A785-A5398BB3AA9F}"/>
          </ac:picMkLst>
        </pc:picChg>
        <pc:picChg chg="del">
          <ac:chgData name="Dan Ochs" userId="f63d2b35-86ba-4d18-9bac-139f6027841a" providerId="ADAL" clId="{3D6EFA3A-00C9-4BB2-B054-D642716E2D0E}" dt="2020-10-02T18:36:26.194" v="295" actId="478"/>
          <ac:picMkLst>
            <pc:docMk/>
            <pc:sldMk cId="1704014966" sldId="284"/>
            <ac:picMk id="5" creationId="{CD2C8B9E-E1F3-4B4C-B9C4-78D3B90D02E1}"/>
          </ac:picMkLst>
        </pc:picChg>
        <pc:picChg chg="add mod">
          <ac:chgData name="Dan Ochs" userId="f63d2b35-86ba-4d18-9bac-139f6027841a" providerId="ADAL" clId="{3D6EFA3A-00C9-4BB2-B054-D642716E2D0E}" dt="2020-10-02T18:37:09.088" v="305" actId="1076"/>
          <ac:picMkLst>
            <pc:docMk/>
            <pc:sldMk cId="1704014966" sldId="284"/>
            <ac:picMk id="11" creationId="{988B67A3-DA26-42EE-B808-76BF76ADED67}"/>
          </ac:picMkLst>
        </pc:picChg>
      </pc:sldChg>
      <pc:sldChg chg="del">
        <pc:chgData name="Dan Ochs" userId="f63d2b35-86ba-4d18-9bac-139f6027841a" providerId="ADAL" clId="{3D6EFA3A-00C9-4BB2-B054-D642716E2D0E}" dt="2020-10-02T18:39:53.957" v="370" actId="47"/>
        <pc:sldMkLst>
          <pc:docMk/>
          <pc:sldMk cId="2598304863" sldId="286"/>
        </pc:sldMkLst>
      </pc:sldChg>
      <pc:sldChg chg="modSp mod">
        <pc:chgData name="Dan Ochs" userId="f63d2b35-86ba-4d18-9bac-139f6027841a" providerId="ADAL" clId="{3D6EFA3A-00C9-4BB2-B054-D642716E2D0E}" dt="2020-10-02T18:39:49.560" v="369" actId="20577"/>
        <pc:sldMkLst>
          <pc:docMk/>
          <pc:sldMk cId="2474330289" sldId="289"/>
        </pc:sldMkLst>
        <pc:spChg chg="mod">
          <ac:chgData name="Dan Ochs" userId="f63d2b35-86ba-4d18-9bac-139f6027841a" providerId="ADAL" clId="{3D6EFA3A-00C9-4BB2-B054-D642716E2D0E}" dt="2020-10-02T18:39:49.560" v="369" actId="20577"/>
          <ac:spMkLst>
            <pc:docMk/>
            <pc:sldMk cId="2474330289" sldId="289"/>
            <ac:spMk id="3" creationId="{00000000-0000-0000-0000-000000000000}"/>
          </ac:spMkLst>
        </pc:spChg>
      </pc:sldChg>
      <pc:sldChg chg="modSp mod">
        <pc:chgData name="Dan Ochs" userId="f63d2b35-86ba-4d18-9bac-139f6027841a" providerId="ADAL" clId="{3D6EFA3A-00C9-4BB2-B054-D642716E2D0E}" dt="2020-10-02T18:28:18.887" v="126" actId="20577"/>
        <pc:sldMkLst>
          <pc:docMk/>
          <pc:sldMk cId="2860259344" sldId="292"/>
        </pc:sldMkLst>
        <pc:spChg chg="mod">
          <ac:chgData name="Dan Ochs" userId="f63d2b35-86ba-4d18-9bac-139f6027841a" providerId="ADAL" clId="{3D6EFA3A-00C9-4BB2-B054-D642716E2D0E}" dt="2020-10-02T18:28:18.887" v="126" actId="20577"/>
          <ac:spMkLst>
            <pc:docMk/>
            <pc:sldMk cId="2860259344" sldId="292"/>
            <ac:spMk id="3" creationId="{00000000-0000-0000-0000-000000000000}"/>
          </ac:spMkLst>
        </pc:spChg>
      </pc:sldChg>
      <pc:sldChg chg="addSp delSp modSp mod">
        <pc:chgData name="Dan Ochs" userId="f63d2b35-86ba-4d18-9bac-139f6027841a" providerId="ADAL" clId="{3D6EFA3A-00C9-4BB2-B054-D642716E2D0E}" dt="2020-10-02T18:41:13.439" v="438" actId="14100"/>
        <pc:sldMkLst>
          <pc:docMk/>
          <pc:sldMk cId="1870698932" sldId="293"/>
        </pc:sldMkLst>
        <pc:spChg chg="del mod">
          <ac:chgData name="Dan Ochs" userId="f63d2b35-86ba-4d18-9bac-139f6027841a" providerId="ADAL" clId="{3D6EFA3A-00C9-4BB2-B054-D642716E2D0E}" dt="2020-10-02T18:33:09.210" v="200" actId="478"/>
          <ac:spMkLst>
            <pc:docMk/>
            <pc:sldMk cId="1870698932" sldId="293"/>
            <ac:spMk id="3" creationId="{00000000-0000-0000-0000-000000000000}"/>
          </ac:spMkLst>
        </pc:spChg>
        <pc:spChg chg="add mod">
          <ac:chgData name="Dan Ochs" userId="f63d2b35-86ba-4d18-9bac-139f6027841a" providerId="ADAL" clId="{3D6EFA3A-00C9-4BB2-B054-D642716E2D0E}" dt="2020-10-02T18:41:13.439" v="438" actId="14100"/>
          <ac:spMkLst>
            <pc:docMk/>
            <pc:sldMk cId="1870698932" sldId="293"/>
            <ac:spMk id="5" creationId="{DA51CEA5-9E43-4A5D-9ABB-F4912F038871}"/>
          </ac:spMkLst>
        </pc:spChg>
      </pc:sldChg>
      <pc:sldChg chg="modSp mod">
        <pc:chgData name="Dan Ochs" userId="f63d2b35-86ba-4d18-9bac-139f6027841a" providerId="ADAL" clId="{3D6EFA3A-00C9-4BB2-B054-D642716E2D0E}" dt="2020-10-02T18:38:02.356" v="325" actId="20577"/>
        <pc:sldMkLst>
          <pc:docMk/>
          <pc:sldMk cId="3525087363" sldId="294"/>
        </pc:sldMkLst>
        <pc:spChg chg="mod">
          <ac:chgData name="Dan Ochs" userId="f63d2b35-86ba-4d18-9bac-139f6027841a" providerId="ADAL" clId="{3D6EFA3A-00C9-4BB2-B054-D642716E2D0E}" dt="2020-10-02T18:38:02.356" v="325" actId="20577"/>
          <ac:spMkLst>
            <pc:docMk/>
            <pc:sldMk cId="3525087363" sldId="294"/>
            <ac:spMk id="3" creationId="{00000000-0000-0000-0000-000000000000}"/>
          </ac:spMkLst>
        </pc:spChg>
      </pc:sldChg>
      <pc:sldChg chg="modSp mod">
        <pc:chgData name="Dan Ochs" userId="f63d2b35-86ba-4d18-9bac-139f6027841a" providerId="ADAL" clId="{3D6EFA3A-00C9-4BB2-B054-D642716E2D0E}" dt="2020-10-02T18:31:42.741" v="196" actId="20577"/>
        <pc:sldMkLst>
          <pc:docMk/>
          <pc:sldMk cId="0" sldId="297"/>
        </pc:sldMkLst>
        <pc:spChg chg="mod">
          <ac:chgData name="Dan Ochs" userId="f63d2b35-86ba-4d18-9bac-139f6027841a" providerId="ADAL" clId="{3D6EFA3A-00C9-4BB2-B054-D642716E2D0E}" dt="2020-10-02T18:31:42.741" v="196" actId="20577"/>
          <ac:spMkLst>
            <pc:docMk/>
            <pc:sldMk cId="0" sldId="297"/>
            <ac:spMk id="3" creationId="{00000000-0000-0000-0000-000000000000}"/>
          </ac:spMkLst>
        </pc:spChg>
      </pc:sldChg>
      <pc:sldChg chg="modSp add mod">
        <pc:chgData name="Dan Ochs" userId="f63d2b35-86ba-4d18-9bac-139f6027841a" providerId="ADAL" clId="{3D6EFA3A-00C9-4BB2-B054-D642716E2D0E}" dt="2020-10-02T18:29:37.121" v="165" actId="20577"/>
        <pc:sldMkLst>
          <pc:docMk/>
          <pc:sldMk cId="4111295412" sldId="306"/>
        </pc:sldMkLst>
        <pc:spChg chg="mod">
          <ac:chgData name="Dan Ochs" userId="f63d2b35-86ba-4d18-9bac-139f6027841a" providerId="ADAL" clId="{3D6EFA3A-00C9-4BB2-B054-D642716E2D0E}" dt="2020-10-02T18:29:37.121" v="165" actId="20577"/>
          <ac:spMkLst>
            <pc:docMk/>
            <pc:sldMk cId="4111295412" sldId="306"/>
            <ac:spMk id="3" creationId="{00000000-0000-0000-0000-000000000000}"/>
          </ac:spMkLst>
        </pc:spChg>
      </pc:sldChg>
    </pc:docChg>
  </pc:docChgLst>
  <pc:docChgLst>
    <pc:chgData name="Jon Ochs" userId="ad82a2a6-c57d-4956-9b16-3e3d1a2e41cd" providerId="ADAL" clId="{E431A2A4-17FC-482A-B61B-75AC498762C9}"/>
    <pc:docChg chg="custSel addSld modSld sldOrd">
      <pc:chgData name="Jon Ochs" userId="ad82a2a6-c57d-4956-9b16-3e3d1a2e41cd" providerId="ADAL" clId="{E431A2A4-17FC-482A-B61B-75AC498762C9}" dt="2018-10-29T17:17:09.873" v="498"/>
      <pc:docMkLst>
        <pc:docMk/>
      </pc:docMkLst>
      <pc:sldChg chg="modSp">
        <pc:chgData name="Jon Ochs" userId="ad82a2a6-c57d-4956-9b16-3e3d1a2e41cd" providerId="ADAL" clId="{E431A2A4-17FC-482A-B61B-75AC498762C9}" dt="2018-10-29T17:15:31.342" v="484"/>
        <pc:sldMkLst>
          <pc:docMk/>
          <pc:sldMk cId="0" sldId="258"/>
        </pc:sldMkLst>
        <pc:spChg chg="mod">
          <ac:chgData name="Jon Ochs" userId="ad82a2a6-c57d-4956-9b16-3e3d1a2e41cd" providerId="ADAL" clId="{E431A2A4-17FC-482A-B61B-75AC498762C9}" dt="2018-10-29T16:22:51.300" v="10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Jon Ochs" userId="ad82a2a6-c57d-4956-9b16-3e3d1a2e41cd" providerId="ADAL" clId="{E431A2A4-17FC-482A-B61B-75AC498762C9}" dt="2018-10-29T17:15:31.342" v="484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E431A2A4-17FC-482A-B61B-75AC498762C9}" dt="2018-10-29T16:27:04.047" v="122" actId="20577"/>
        <pc:sldMkLst>
          <pc:docMk/>
          <pc:sldMk cId="0" sldId="262"/>
        </pc:sldMkLst>
        <pc:spChg chg="mod">
          <ac:chgData name="Jon Ochs" userId="ad82a2a6-c57d-4956-9b16-3e3d1a2e41cd" providerId="ADAL" clId="{E431A2A4-17FC-482A-B61B-75AC498762C9}" dt="2018-10-29T16:27:04.047" v="122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E431A2A4-17FC-482A-B61B-75AC498762C9}" dt="2018-10-29T16:35:34.291" v="386" actId="20577"/>
        <pc:sldMkLst>
          <pc:docMk/>
          <pc:sldMk cId="0" sldId="273"/>
        </pc:sldMkLst>
        <pc:spChg chg="mod">
          <ac:chgData name="Jon Ochs" userId="ad82a2a6-c57d-4956-9b16-3e3d1a2e41cd" providerId="ADAL" clId="{E431A2A4-17FC-482A-B61B-75AC498762C9}" dt="2018-10-29T16:35:34.291" v="386" actId="20577"/>
          <ac:spMkLst>
            <pc:docMk/>
            <pc:sldMk cId="0" sldId="273"/>
            <ac:spMk id="3" creationId="{00000000-0000-0000-0000-000000000000}"/>
          </ac:spMkLst>
        </pc:spChg>
      </pc:sldChg>
      <pc:sldChg chg="addSp delSp modSp">
        <pc:chgData name="Jon Ochs" userId="ad82a2a6-c57d-4956-9b16-3e3d1a2e41cd" providerId="ADAL" clId="{E431A2A4-17FC-482A-B61B-75AC498762C9}" dt="2018-10-29T16:25:06.177" v="120" actId="14100"/>
        <pc:sldMkLst>
          <pc:docMk/>
          <pc:sldMk cId="0" sldId="275"/>
        </pc:sldMkLst>
        <pc:spChg chg="mod">
          <ac:chgData name="Jon Ochs" userId="ad82a2a6-c57d-4956-9b16-3e3d1a2e41cd" providerId="ADAL" clId="{E431A2A4-17FC-482A-B61B-75AC498762C9}" dt="2018-10-29T16:23:13.111" v="30" actId="20577"/>
          <ac:spMkLst>
            <pc:docMk/>
            <pc:sldMk cId="0" sldId="275"/>
            <ac:spMk id="1040" creationId="{00000000-0000-0000-0000-000000000000}"/>
          </ac:spMkLst>
        </pc:spChg>
        <pc:picChg chg="add mod modCrop">
          <ac:chgData name="Jon Ochs" userId="ad82a2a6-c57d-4956-9b16-3e3d1a2e41cd" providerId="ADAL" clId="{E431A2A4-17FC-482A-B61B-75AC498762C9}" dt="2018-10-29T16:25:06.177" v="120" actId="14100"/>
          <ac:picMkLst>
            <pc:docMk/>
            <pc:sldMk cId="0" sldId="275"/>
            <ac:picMk id="3" creationId="{870192E5-0080-4635-8AB7-D57B242C7DBA}"/>
          </ac:picMkLst>
        </pc:picChg>
        <pc:picChg chg="del mod">
          <ac:chgData name="Jon Ochs" userId="ad82a2a6-c57d-4956-9b16-3e3d1a2e41cd" providerId="ADAL" clId="{E431A2A4-17FC-482A-B61B-75AC498762C9}" dt="2018-10-29T16:24:42.726" v="112" actId="478"/>
          <ac:picMkLst>
            <pc:docMk/>
            <pc:sldMk cId="0" sldId="275"/>
            <ac:picMk id="5" creationId="{681040FA-F813-4E60-8F3E-A863E16ADE86}"/>
          </ac:picMkLst>
        </pc:picChg>
      </pc:sldChg>
      <pc:sldChg chg="modSp">
        <pc:chgData name="Jon Ochs" userId="ad82a2a6-c57d-4956-9b16-3e3d1a2e41cd" providerId="ADAL" clId="{E431A2A4-17FC-482A-B61B-75AC498762C9}" dt="2018-10-29T17:16:27.709" v="496" actId="207"/>
        <pc:sldMkLst>
          <pc:docMk/>
          <pc:sldMk cId="1182097438" sldId="283"/>
        </pc:sldMkLst>
        <pc:spChg chg="mod">
          <ac:chgData name="Jon Ochs" userId="ad82a2a6-c57d-4956-9b16-3e3d1a2e41cd" providerId="ADAL" clId="{E431A2A4-17FC-482A-B61B-75AC498762C9}" dt="2018-10-29T17:16:27.709" v="496" actId="207"/>
          <ac:spMkLst>
            <pc:docMk/>
            <pc:sldMk cId="1182097438" sldId="283"/>
            <ac:spMk id="3" creationId="{00000000-0000-0000-0000-000000000000}"/>
          </ac:spMkLst>
        </pc:spChg>
      </pc:sldChg>
      <pc:sldChg chg="addSp delSp modSp">
        <pc:chgData name="Jon Ochs" userId="ad82a2a6-c57d-4956-9b16-3e3d1a2e41cd" providerId="ADAL" clId="{E431A2A4-17FC-482A-B61B-75AC498762C9}" dt="2018-10-29T16:29:35.141" v="241" actId="732"/>
        <pc:sldMkLst>
          <pc:docMk/>
          <pc:sldMk cId="1704014966" sldId="284"/>
        </pc:sldMkLst>
        <pc:spChg chg="del">
          <ac:chgData name="Jon Ochs" userId="ad82a2a6-c57d-4956-9b16-3e3d1a2e41cd" providerId="ADAL" clId="{E431A2A4-17FC-482A-B61B-75AC498762C9}" dt="2018-10-29T16:28:56.162" v="229" actId="478"/>
          <ac:spMkLst>
            <pc:docMk/>
            <pc:sldMk cId="1704014966" sldId="284"/>
            <ac:spMk id="8" creationId="{98AF2A9A-7A48-45D6-9408-C8345441A8F8}"/>
          </ac:spMkLst>
        </pc:spChg>
        <pc:picChg chg="add mod modCrop">
          <ac:chgData name="Jon Ochs" userId="ad82a2a6-c57d-4956-9b16-3e3d1a2e41cd" providerId="ADAL" clId="{E431A2A4-17FC-482A-B61B-75AC498762C9}" dt="2018-10-29T16:29:35.141" v="241" actId="732"/>
          <ac:picMkLst>
            <pc:docMk/>
            <pc:sldMk cId="1704014966" sldId="284"/>
            <ac:picMk id="2" creationId="{E4C9BAB5-E848-41F6-AFB2-8B944BB92E67}"/>
          </ac:picMkLst>
        </pc:picChg>
        <pc:picChg chg="del">
          <ac:chgData name="Jon Ochs" userId="ad82a2a6-c57d-4956-9b16-3e3d1a2e41cd" providerId="ADAL" clId="{E431A2A4-17FC-482A-B61B-75AC498762C9}" dt="2018-10-29T16:28:53.412" v="228" actId="478"/>
          <ac:picMkLst>
            <pc:docMk/>
            <pc:sldMk cId="1704014966" sldId="284"/>
            <ac:picMk id="7" creationId="{41BA0CFE-155C-4C37-B62E-1E14F34F1014}"/>
          </ac:picMkLst>
        </pc:picChg>
      </pc:sldChg>
      <pc:sldChg chg="ord">
        <pc:chgData name="Jon Ochs" userId="ad82a2a6-c57d-4956-9b16-3e3d1a2e41cd" providerId="ADAL" clId="{E431A2A4-17FC-482A-B61B-75AC498762C9}" dt="2018-10-29T17:17:09.873" v="498"/>
        <pc:sldMkLst>
          <pc:docMk/>
          <pc:sldMk cId="3853250195" sldId="288"/>
        </pc:sldMkLst>
      </pc:sldChg>
      <pc:sldChg chg="modSp ord">
        <pc:chgData name="Jon Ochs" userId="ad82a2a6-c57d-4956-9b16-3e3d1a2e41cd" providerId="ADAL" clId="{E431A2A4-17FC-482A-B61B-75AC498762C9}" dt="2018-10-29T17:17:09.873" v="498"/>
        <pc:sldMkLst>
          <pc:docMk/>
          <pc:sldMk cId="2474330289" sldId="289"/>
        </pc:sldMkLst>
        <pc:spChg chg="mod">
          <ac:chgData name="Jon Ochs" userId="ad82a2a6-c57d-4956-9b16-3e3d1a2e41cd" providerId="ADAL" clId="{E431A2A4-17FC-482A-B61B-75AC498762C9}" dt="2018-10-29T17:16:42.569" v="497" actId="207"/>
          <ac:spMkLst>
            <pc:docMk/>
            <pc:sldMk cId="2474330289" sldId="289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E431A2A4-17FC-482A-B61B-75AC498762C9}" dt="2018-10-29T16:24:10.899" v="110" actId="20577"/>
        <pc:sldMkLst>
          <pc:docMk/>
          <pc:sldMk cId="4111295412" sldId="291"/>
        </pc:sldMkLst>
        <pc:spChg chg="mod">
          <ac:chgData name="Jon Ochs" userId="ad82a2a6-c57d-4956-9b16-3e3d1a2e41cd" providerId="ADAL" clId="{E431A2A4-17FC-482A-B61B-75AC498762C9}" dt="2018-10-29T16:24:10.899" v="110" actId="20577"/>
          <ac:spMkLst>
            <pc:docMk/>
            <pc:sldMk cId="4111295412" sldId="291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E431A2A4-17FC-482A-B61B-75AC498762C9}" dt="2018-10-29T16:23:51.705" v="100" actId="20577"/>
        <pc:sldMkLst>
          <pc:docMk/>
          <pc:sldMk cId="2860259344" sldId="292"/>
        </pc:sldMkLst>
        <pc:spChg chg="mod">
          <ac:chgData name="Jon Ochs" userId="ad82a2a6-c57d-4956-9b16-3e3d1a2e41cd" providerId="ADAL" clId="{E431A2A4-17FC-482A-B61B-75AC498762C9}" dt="2018-10-29T16:23:51.705" v="100" actId="20577"/>
          <ac:spMkLst>
            <pc:docMk/>
            <pc:sldMk cId="2860259344" sldId="292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E431A2A4-17FC-482A-B61B-75AC498762C9}" dt="2018-10-29T17:15:55.438" v="495" actId="20577"/>
        <pc:sldMkLst>
          <pc:docMk/>
          <pc:sldMk cId="1870698932" sldId="293"/>
        </pc:sldMkLst>
        <pc:spChg chg="mod">
          <ac:chgData name="Jon Ochs" userId="ad82a2a6-c57d-4956-9b16-3e3d1a2e41cd" providerId="ADAL" clId="{E431A2A4-17FC-482A-B61B-75AC498762C9}" dt="2018-10-29T17:15:55.438" v="495" actId="20577"/>
          <ac:spMkLst>
            <pc:docMk/>
            <pc:sldMk cId="1870698932" sldId="293"/>
            <ac:spMk id="3" creationId="{00000000-0000-0000-0000-000000000000}"/>
          </ac:spMkLst>
        </pc:spChg>
      </pc:sldChg>
      <pc:sldChg chg="modSp">
        <pc:chgData name="Jon Ochs" userId="ad82a2a6-c57d-4956-9b16-3e3d1a2e41cd" providerId="ADAL" clId="{E431A2A4-17FC-482A-B61B-75AC498762C9}" dt="2018-10-29T16:30:28.883" v="259" actId="20577"/>
        <pc:sldMkLst>
          <pc:docMk/>
          <pc:sldMk cId="3525087363" sldId="294"/>
        </pc:sldMkLst>
        <pc:spChg chg="mod">
          <ac:chgData name="Jon Ochs" userId="ad82a2a6-c57d-4956-9b16-3e3d1a2e41cd" providerId="ADAL" clId="{E431A2A4-17FC-482A-B61B-75AC498762C9}" dt="2018-10-29T16:30:28.883" v="259" actId="20577"/>
          <ac:spMkLst>
            <pc:docMk/>
            <pc:sldMk cId="3525087363" sldId="29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EE142-7551-4D80-A5FD-1D16265A66FD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D6DB8-96F3-4AD4-AF16-0B606F014E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2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3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3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33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74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651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83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6DB8-96F3-4AD4-AF16-0B606F014EF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9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6DB8-96F3-4AD4-AF16-0B606F014E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6DB8-96F3-4AD4-AF16-0B606F014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0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3AD59B-ECE1-42E0-A05A-50A50DA54DEC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E414FF-AE54-4335-8607-B4B3E56CB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City of Hastings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Annual Enrollment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7711440" cy="2971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Life Insurance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Long Term Disability</a:t>
            </a:r>
            <a:r>
              <a:rPr lang="en-US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Dental Insurance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Vision Insurance</a:t>
            </a:r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 Critical Illness – </a:t>
            </a:r>
            <a:r>
              <a:rPr lang="en-US" i="1" dirty="0">
                <a:solidFill>
                  <a:schemeClr val="tx1"/>
                </a:solidFill>
              </a:rPr>
              <a:t>New Benefit!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 Accident Insurance – </a:t>
            </a:r>
            <a:r>
              <a:rPr lang="en-US" i="1" dirty="0">
                <a:solidFill>
                  <a:schemeClr val="tx1"/>
                </a:solidFill>
              </a:rPr>
              <a:t>New Benefit!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 Hospital Insurance – </a:t>
            </a:r>
            <a:r>
              <a:rPr lang="en-US" i="1" dirty="0">
                <a:solidFill>
                  <a:schemeClr val="tx1"/>
                </a:solidFill>
              </a:rPr>
              <a:t>New Benefit!</a:t>
            </a:r>
          </a:p>
          <a:p>
            <a:pPr algn="ctr"/>
            <a:endParaRPr lang="en-US" sz="1900" i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4" name="Picture 2" descr="New Logo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453860"/>
            <a:ext cx="3320718" cy="102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962400"/>
            <a:ext cx="7498080" cy="21336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/>
              <a:t>A benefit designed to save you money on prescription eyewear and other vision materials</a:t>
            </a:r>
          </a:p>
          <a:p>
            <a:endParaRPr lang="en-US" dirty="0"/>
          </a:p>
        </p:txBody>
      </p:sp>
      <p:pic>
        <p:nvPicPr>
          <p:cNvPr id="2050" name="Picture 2" descr="C:\Users\Integrity\AppData\Local\Microsoft\Windows\Temporary Internet Files\Content.Outlook\V933PYHT\Vision Pic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578326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 change to rates or plan</a:t>
            </a:r>
          </a:p>
          <a:p>
            <a:endParaRPr lang="en-US" sz="1700" dirty="0"/>
          </a:p>
          <a:p>
            <a:r>
              <a:rPr lang="en-US" dirty="0"/>
              <a:t>Eyeglass frames – Every 24 months (Up to $150)</a:t>
            </a:r>
          </a:p>
          <a:p>
            <a:endParaRPr lang="en-US" sz="1700" dirty="0"/>
          </a:p>
          <a:p>
            <a:r>
              <a:rPr lang="en-US" dirty="0"/>
              <a:t>Eyeglass lenses – Every 12 months</a:t>
            </a:r>
          </a:p>
          <a:p>
            <a:endParaRPr lang="en-US" sz="1500" dirty="0"/>
          </a:p>
          <a:p>
            <a:r>
              <a:rPr lang="en-US" dirty="0"/>
              <a:t>Or in lieu of frames and lenses; </a:t>
            </a:r>
          </a:p>
          <a:p>
            <a:pPr>
              <a:buNone/>
            </a:pPr>
            <a:r>
              <a:rPr lang="en-US" dirty="0"/>
              <a:t>	Contact lenses – Every 12 months (Up to $150)</a:t>
            </a:r>
          </a:p>
          <a:p>
            <a:pPr>
              <a:buNone/>
            </a:pPr>
            <a:endParaRPr lang="en-US" sz="1500" dirty="0"/>
          </a:p>
          <a:p>
            <a:r>
              <a:rPr lang="en-US" dirty="0"/>
              <a:t>Additional Discounts:</a:t>
            </a:r>
          </a:p>
          <a:p>
            <a:pPr lvl="1"/>
            <a:r>
              <a:rPr lang="en-US" dirty="0"/>
              <a:t>Progressive and Specialty Lenses</a:t>
            </a:r>
          </a:p>
          <a:p>
            <a:pPr lvl="1"/>
            <a:endParaRPr lang="en-US" sz="1500" dirty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/>
              <a:t>$25 Co-Pay per year  (Frames or Lenses only, not contacts)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1500" dirty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/>
              <a:t>Go to HRconnection to search In-Network providers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7B0A57-AB0D-B425-EBF9-F9DFA3FB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10811"/>
            <a:ext cx="2753109" cy="1219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7650480" cy="2057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/>
              <a:t>Group Accidental Injury insurance provides fixed benefits according to a payout schedule for covered accidents.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/>
              <a:t>It can help you pay for out-of-pocket expenses that may not</a:t>
            </a:r>
            <a:br>
              <a:rPr lang="en-US" sz="2000" b="1" dirty="0"/>
            </a:br>
            <a:r>
              <a:rPr lang="en-US" sz="2000" b="1" dirty="0"/>
              <a:t>be covered by traditional insurance, such as rehabilitation, transportation, or childcare and can help you pay for high deductibles and co-pays.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810" y="228600"/>
            <a:ext cx="5236426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34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1050524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Group Accident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219200"/>
            <a:ext cx="78790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Protect your finances for you and your family in the event of an Accidental Injury.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Help bridge the gap (out of pocket) with High Deductible Health plans.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Benefit is a lump sum, tax-free cash payment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 to you.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On/Off the job accidents.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No health history needed!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$50 Health Screening/Wellness Benefit per year per person.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ADDBF-8975-2071-192F-8698A35C2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4" y="4543186"/>
            <a:ext cx="4811511" cy="19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Wellness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CBF12-4BCD-4129-8771-E61CE927B307}"/>
              </a:ext>
            </a:extLst>
          </p:cNvPr>
          <p:cNvSpPr txBox="1"/>
          <p:nvPr/>
        </p:nvSpPr>
        <p:spPr>
          <a:xfrm>
            <a:off x="1143000" y="1219200"/>
            <a:ext cx="6934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Qualifying visits/health</a:t>
            </a:r>
          </a:p>
          <a:p>
            <a:r>
              <a:rPr lang="en-US" dirty="0"/>
              <a:t>     screening tests (see chart)</a:t>
            </a:r>
          </a:p>
          <a:p>
            <a:r>
              <a:rPr lang="en-US" dirty="0"/>
              <a:t>         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Wellness Benefit: </a:t>
            </a:r>
          </a:p>
          <a:p>
            <a:r>
              <a:rPr lang="en-US" dirty="0"/>
              <a:t>          $50 per person per year</a:t>
            </a:r>
          </a:p>
          <a:p>
            <a:r>
              <a:rPr lang="en-US" dirty="0"/>
              <a:t>          for Accident and Hospital</a:t>
            </a:r>
          </a:p>
          <a:p>
            <a:endParaRPr lang="en-US" dirty="0"/>
          </a:p>
          <a:p>
            <a:r>
              <a:rPr lang="en-US" dirty="0"/>
              <a:t>          $75 per person per year</a:t>
            </a:r>
          </a:p>
          <a:p>
            <a:r>
              <a:rPr lang="en-US" dirty="0"/>
              <a:t>          for Critical Illness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5529F-E8D4-9AC3-22F5-B20CE0082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8132"/>
            <a:ext cx="4507045" cy="59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14800"/>
            <a:ext cx="7498080" cy="16002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000" b="1" dirty="0"/>
              <a:t>Critical Illness insurance pays a fixed, lump sum benefit if you’re diagnosed with a covered condition, to help you focus on getting better.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810" y="228600"/>
            <a:ext cx="5236426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44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Group Critical Illness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3480" y="14478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Protect your finances for you and your family in the case of a critical illness such as; 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eart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attack, stroke, invasive cancer, major organ failure, kidney disease, paralysis,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Gill Sans 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Employee / Spouse / Child Benefit: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$15,000 / $7,500 / $</a:t>
            </a:r>
            <a:r>
              <a:rPr lang="en-US" sz="2000" dirty="0">
                <a:solidFill>
                  <a:srgbClr val="0070C0"/>
                </a:solidFill>
                <a:latin typeface="Gill Sans MT"/>
              </a:rPr>
              <a:t>3,7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Help to bridge the gap with High Deductible Health plans.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No health history needed and no pre-existing condition limitation!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Invasive Cancer Exclusion: 12-month treatment-free lookback period.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$75 Health Screening Benefit per year per person.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0" y="104807"/>
            <a:ext cx="7498080" cy="8382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Group Critical Illness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9449" y="905217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Gill Sans 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Monthly Premium Rates: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89271-1D12-41B5-B541-33166DCA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14600"/>
            <a:ext cx="6858000" cy="34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14800"/>
            <a:ext cx="7498080" cy="16002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400" b="1" dirty="0"/>
              <a:t>Cigna Hospital Care insurance pays a fixed benefit for hospital stays resulting from a covered injury or illness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0A1CD-1849-46AA-928E-FF539B25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7200"/>
            <a:ext cx="48948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1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6" y="127638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Group Hospital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536" y="832210"/>
            <a:ext cx="7772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plan pays you a lump sum benefit if you have a hospital stay.  Includes pregnancy.  Help to bridge the gap with High Deductible Health plans.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No pre-existing limitation!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This includes pregnancies/deliveries and/or scheduled surgeries!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$50 Health Screening/Wellness Benefit per year per person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275396-6399-747B-55B1-3910C072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92" y="3744752"/>
            <a:ext cx="2424344" cy="1003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CEF77-561C-5248-7560-28BBEA63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92271"/>
            <a:ext cx="4381500" cy="42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914400" y="533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Log-In Go to:	</a:t>
            </a:r>
            <a:r>
              <a:rPr kumimoji="0" lang="en-US" sz="2400" b="0" i="0" u="sng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hrconnection.com/guestlogin.aspx</a:t>
            </a:r>
            <a:endParaRPr kumimoji="0" lang="en-US" sz="2400" b="0" i="0" u="sng" strike="noStrike" cap="none" normalizeH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Guest Key:  	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Hastings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9E7AC-53D9-DEF7-6802-78939D4A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14926"/>
            <a:ext cx="7543800" cy="48260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How to make changes: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5105400"/>
          </a:xfrm>
        </p:spPr>
        <p:txBody>
          <a:bodyPr>
            <a:normAutofit/>
          </a:bodyPr>
          <a:lstStyle/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400" dirty="0"/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/>
              <a:t>Make changes during your enrollment process.</a:t>
            </a:r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400" dirty="0"/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/>
              <a:t>Fill out Health Questions for relevant Life insurance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/>
              <a:t>      increases.</a:t>
            </a:r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400" dirty="0"/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/>
              <a:t>Additional Information and forms on HRconnection:</a:t>
            </a:r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	Log-In Go to:	</a:t>
            </a:r>
            <a:r>
              <a:rPr lang="en-US" sz="2400" u="sng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www.hrconnection.com</a:t>
            </a:r>
            <a:endParaRPr lang="en-US" sz="2400" u="sng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lvl="0" indent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Guest Key:  	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Hastings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7"/>
            <a:r>
              <a:rPr lang="en-US" dirty="0"/>
              <a:t>Benefit Summaries</a:t>
            </a:r>
          </a:p>
          <a:p>
            <a:pPr lvl="7"/>
            <a:r>
              <a:rPr lang="en-US" dirty="0"/>
              <a:t>Health Questionnaires</a:t>
            </a:r>
          </a:p>
          <a:p>
            <a:pPr lvl="7"/>
            <a:r>
              <a:rPr lang="en-US" dirty="0"/>
              <a:t>Calculators, Videos and resources</a:t>
            </a:r>
          </a:p>
          <a:p>
            <a:pPr lvl="7"/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49808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Questions?</a:t>
            </a:r>
          </a:p>
        </p:txBody>
      </p:sp>
      <p:pic>
        <p:nvPicPr>
          <p:cNvPr id="4" name="Picture 2" descr="C:\Users\Integrity\AppData\Local\Microsoft\Windows\Temporary Internet Files\Content.Outlook\V933PYHT\New Logo Small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06249"/>
            <a:ext cx="3733800" cy="11561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267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651-437-7977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integrity@integrityeb.com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733800"/>
            <a:ext cx="76200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/>
              <a:t>Provides cash to your family after your death to help them meet important financial needs</a:t>
            </a:r>
            <a:endParaRPr lang="en-US" dirty="0"/>
          </a:p>
        </p:txBody>
      </p:sp>
      <p:pic>
        <p:nvPicPr>
          <p:cNvPr id="2050" name="Picture 2" descr="C:\Users\Integrity\AppData\Local\Microsoft\Windows\Temporary Internet Files\Content.Outlook\V933PYHT\Life Logo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"/>
            <a:ext cx="5257800" cy="35414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Funeral costs, Medical bills, Taxes, Debts, Lawyers’ fees, Rent/Mortgage, Daily living expenses, College, Savings</a:t>
            </a:r>
          </a:p>
        </p:txBody>
      </p:sp>
    </p:spTree>
    <p:extLst>
      <p:ext uri="{BB962C8B-B14F-4D97-AF65-F5344CB8AC3E}">
        <p14:creationId xmlns:p14="http://schemas.microsoft.com/office/powerpoint/2010/main" val="403726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98080" cy="762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Life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340" y="990600"/>
            <a:ext cx="7848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/>
              <a:t>No change to rates or plan design</a:t>
            </a:r>
            <a:endParaRPr lang="en-US" sz="2800" b="1" dirty="0"/>
          </a:p>
          <a:p>
            <a:endParaRPr lang="en-US" sz="2800" b="1" u="sng" dirty="0"/>
          </a:p>
          <a:p>
            <a:r>
              <a:rPr lang="en-US" sz="2800" b="1" dirty="0"/>
              <a:t>Employer-provided Basic Life/AD&amp;D $50,000</a:t>
            </a:r>
          </a:p>
          <a:p>
            <a:endParaRPr lang="en-US" sz="2800" b="1" dirty="0"/>
          </a:p>
          <a:p>
            <a:r>
              <a:rPr lang="en-US" sz="2800" b="1" dirty="0"/>
              <a:t>All existing coverage amounts will roll over to the new year</a:t>
            </a:r>
          </a:p>
          <a:p>
            <a:endParaRPr lang="en-US" sz="2800" dirty="0"/>
          </a:p>
          <a:p>
            <a:r>
              <a:rPr lang="en-US" sz="2800" b="1" dirty="0"/>
              <a:t>Optional Life Insurance Maximums:</a:t>
            </a:r>
          </a:p>
          <a:p>
            <a:pPr lvl="1"/>
            <a:r>
              <a:rPr lang="en-US" sz="2100" dirty="0"/>
              <a:t>Employee – up to $500,000 (in $5,000 increments)</a:t>
            </a:r>
            <a:endParaRPr lang="en-US" sz="1300" dirty="0"/>
          </a:p>
          <a:p>
            <a:pPr lvl="2"/>
            <a:r>
              <a:rPr lang="en-US" sz="2100" i="1" dirty="0"/>
              <a:t>Not to exceed 8x salary when combined with Basic</a:t>
            </a:r>
          </a:p>
          <a:p>
            <a:pPr lvl="1"/>
            <a:r>
              <a:rPr lang="en-US" sz="2100" dirty="0"/>
              <a:t>Spouse – up to $250,000 (in $5,000 increments)</a:t>
            </a:r>
            <a:r>
              <a:rPr lang="en-US" sz="1300" dirty="0"/>
              <a:t> </a:t>
            </a:r>
          </a:p>
          <a:p>
            <a:pPr lvl="2"/>
            <a:r>
              <a:rPr lang="en-US" sz="2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to exceed Employee’s Optional Election amount</a:t>
            </a:r>
          </a:p>
          <a:p>
            <a:pPr lvl="1"/>
            <a:r>
              <a:rPr lang="en-US" sz="2100" dirty="0"/>
              <a:t>Child Life - $10,000 Child(ren)  </a:t>
            </a:r>
            <a:r>
              <a:rPr lang="en-US" sz="2100" i="1" dirty="0"/>
              <a:t>(Covers to age 26)</a:t>
            </a:r>
          </a:p>
          <a:p>
            <a:pPr lvl="2"/>
            <a:r>
              <a:rPr lang="en-US" sz="2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to exceed Employee’s Optional Election amount</a:t>
            </a:r>
          </a:p>
          <a:p>
            <a:pPr lvl="1"/>
            <a:endParaRPr lang="en-US" sz="2900" b="1" i="1" dirty="0"/>
          </a:p>
          <a:p>
            <a:r>
              <a:rPr lang="en-US" sz="2800" b="1" dirty="0"/>
              <a:t>All increases require health history questionnaire</a:t>
            </a:r>
          </a:p>
          <a:p>
            <a:endParaRPr lang="en-US" sz="2800" b="1" dirty="0"/>
          </a:p>
          <a:p>
            <a:r>
              <a:rPr lang="en-US" sz="2800" b="1" dirty="0"/>
              <a:t>Review your beneficiary designation</a:t>
            </a:r>
            <a:endParaRPr lang="en-US" sz="2400" b="1" dirty="0"/>
          </a:p>
          <a:p>
            <a:endParaRPr lang="en-US" sz="2800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14800"/>
            <a:ext cx="7498080" cy="1600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dirty="0"/>
              <a:t>Protecting your income should you suffer a serious illness or injury and can’t work and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b="1" dirty="0"/>
              <a:t>earn your paycheck over 90 days</a:t>
            </a:r>
          </a:p>
        </p:txBody>
      </p:sp>
      <p:pic>
        <p:nvPicPr>
          <p:cNvPr id="3074" name="Picture 2" descr="C:\Users\Integrity\AppData\Local\Microsoft\Windows\Temporary Internet Files\Content.Outlook\V933PYHT\LTD Logo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84004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Long Term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5562600"/>
          </a:xfrm>
        </p:spPr>
        <p:txBody>
          <a:bodyPr>
            <a:normAutofit fontScale="92500" lnSpcReduction="20000"/>
          </a:bodyPr>
          <a:lstStyle/>
          <a:p>
            <a:pPr marL="82296" lvl="0" indent="0">
              <a:buNone/>
            </a:pPr>
            <a:endParaRPr lang="en-US" sz="2200" dirty="0"/>
          </a:p>
          <a:p>
            <a:r>
              <a:rPr lang="en-US" b="1" dirty="0"/>
              <a:t>Employer-provided benefit</a:t>
            </a:r>
            <a:endParaRPr lang="en-US" b="1" i="1" dirty="0"/>
          </a:p>
          <a:p>
            <a:pPr>
              <a:buNone/>
            </a:pPr>
            <a:endParaRPr lang="en-US" b="1" dirty="0"/>
          </a:p>
          <a:p>
            <a:r>
              <a:rPr lang="en-US" dirty="0"/>
              <a:t>All eligible employees participate</a:t>
            </a:r>
          </a:p>
          <a:p>
            <a:endParaRPr lang="en-US" dirty="0"/>
          </a:p>
          <a:p>
            <a:r>
              <a:rPr lang="en-US" dirty="0"/>
              <a:t>Benefits begin after 90 days of being out from work due to an injury or illness</a:t>
            </a:r>
          </a:p>
          <a:p>
            <a:endParaRPr lang="en-US" dirty="0"/>
          </a:p>
          <a:p>
            <a:r>
              <a:rPr lang="en-US" dirty="0"/>
              <a:t>60% of gross monthly income to maximum of $6,000 per month</a:t>
            </a:r>
          </a:p>
          <a:p>
            <a:endParaRPr lang="en-US" dirty="0"/>
          </a:p>
          <a:p>
            <a:r>
              <a:rPr lang="en-US" dirty="0"/>
              <a:t>Benefits could continue to normal social security retirement age </a:t>
            </a:r>
            <a:r>
              <a:rPr lang="en-US" sz="2000" dirty="0"/>
              <a:t>(65,66 or 67)</a:t>
            </a:r>
          </a:p>
          <a:p>
            <a:pPr lvl="0"/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91000"/>
            <a:ext cx="7498080" cy="19050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/>
              <a:t>Save money on dental care with pre-tax premiums and negotiated discounts for in-network providers.</a:t>
            </a:r>
          </a:p>
          <a:p>
            <a:endParaRPr lang="en-US" dirty="0"/>
          </a:p>
        </p:txBody>
      </p:sp>
      <p:pic>
        <p:nvPicPr>
          <p:cNvPr id="2050" name="Picture 2" descr="C:\Users\Integrity\AppData\Local\Microsoft\Windows\Temporary Internet Files\Content.Outlook\V933PYHT\Vision Pic cop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3599" y="152400"/>
            <a:ext cx="517567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19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4588"/>
            <a:ext cx="8153400" cy="524721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1300" dirty="0"/>
          </a:p>
          <a:p>
            <a:r>
              <a:rPr lang="en-US" sz="2800" dirty="0"/>
              <a:t>No change to rates or plan</a:t>
            </a:r>
            <a:endParaRPr lang="en-US" sz="2800" i="1" dirty="0">
              <a:solidFill>
                <a:srgbClr val="0070C0"/>
              </a:solidFill>
            </a:endParaRPr>
          </a:p>
          <a:p>
            <a:endParaRPr lang="en-US" sz="1200" dirty="0"/>
          </a:p>
          <a:p>
            <a:r>
              <a:rPr lang="en-US" sz="2800" dirty="0"/>
              <a:t>Freedom to choose </a:t>
            </a:r>
            <a:r>
              <a:rPr lang="en-US" sz="2800" u="sng" dirty="0"/>
              <a:t>any dentist</a:t>
            </a:r>
            <a:r>
              <a:rPr lang="en-US" sz="2800" dirty="0"/>
              <a:t>. </a:t>
            </a:r>
          </a:p>
          <a:p>
            <a:endParaRPr lang="en-US" sz="1200" dirty="0"/>
          </a:p>
          <a:p>
            <a:r>
              <a:rPr lang="en-US" sz="2800" dirty="0"/>
              <a:t>Make changes online if joining the plan for the first time, discontinuing coverage, or changing dependent coverage. </a:t>
            </a:r>
          </a:p>
          <a:p>
            <a:pPr marL="82296" indent="0">
              <a:buNone/>
            </a:pPr>
            <a:endParaRPr lang="en-US" sz="1400" dirty="0"/>
          </a:p>
          <a:p>
            <a:r>
              <a:rPr lang="en-US" sz="2800" dirty="0"/>
              <a:t>Save even more by going In-network (search on the </a:t>
            </a:r>
            <a:r>
              <a:rPr lang="en-US" sz="2800" dirty="0" err="1"/>
              <a:t>HRconnection</a:t>
            </a:r>
            <a:r>
              <a:rPr lang="en-US" sz="2800" dirty="0"/>
              <a:t> site)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3200" dirty="0"/>
          </a:p>
          <a:p>
            <a:endParaRPr lang="en-US" sz="2800" dirty="0"/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ED4D0-DCEE-39A7-A11C-93194293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07" y="287045"/>
            <a:ext cx="3409950" cy="12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4CD148B7-2B92-E281-A0D4-72D9A86C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5562600" cy="64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4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4">
      <a:dk1>
        <a:sysClr val="windowText" lastClr="000000"/>
      </a:dk1>
      <a:lt1>
        <a:sysClr val="window" lastClr="FFFFFF"/>
      </a:lt1>
      <a:dk2>
        <a:srgbClr val="575F6D"/>
      </a:dk2>
      <a:lt2>
        <a:srgbClr val="3667C4"/>
      </a:lt2>
      <a:accent1>
        <a:srgbClr val="0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3667C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7F4432199C94A94A6494466CD0822" ma:contentTypeVersion="13" ma:contentTypeDescription="Create a new document." ma:contentTypeScope="" ma:versionID="fd05064251326d5836cbcd00dd425536">
  <xsd:schema xmlns:xsd="http://www.w3.org/2001/XMLSchema" xmlns:xs="http://www.w3.org/2001/XMLSchema" xmlns:p="http://schemas.microsoft.com/office/2006/metadata/properties" xmlns:ns2="58c904c5-4f18-48da-8e42-b61dd82b61ae" xmlns:ns3="f641a7a5-48f0-49b0-b514-2add7f2cbe5f" targetNamespace="http://schemas.microsoft.com/office/2006/metadata/properties" ma:root="true" ma:fieldsID="3e3405ebce31af38c9e28b5f9ac6db25" ns2:_="" ns3:_="">
    <xsd:import namespace="58c904c5-4f18-48da-8e42-b61dd82b61ae"/>
    <xsd:import namespace="f641a7a5-48f0-49b0-b514-2add7f2cb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904c5-4f18-48da-8e42-b61dd82b61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1a7a5-48f0-49b0-b514-2add7f2cbe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C7485-05E9-419A-B90C-86CB2ACCFB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DFE460-0B54-472C-B460-51C1AF582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904c5-4f18-48da-8e42-b61dd82b61ae"/>
    <ds:schemaRef ds:uri="f641a7a5-48f0-49b0-b514-2add7f2cbe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2FF994-7B34-4D4B-825B-48B7B578D9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717</TotalTime>
  <Words>878</Words>
  <Application>Microsoft Office PowerPoint</Application>
  <PresentationFormat>On-screen Show (4:3)</PresentationFormat>
  <Paragraphs>170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 2</vt:lpstr>
      <vt:lpstr>Solstice</vt:lpstr>
      <vt:lpstr>  City of Hastings Annual Enrollment 2024</vt:lpstr>
      <vt:lpstr>  </vt:lpstr>
      <vt:lpstr>PowerPoint Presentation</vt:lpstr>
      <vt:lpstr>Life Insurance</vt:lpstr>
      <vt:lpstr>PowerPoint Presentation</vt:lpstr>
      <vt:lpstr>Long Term Disability</vt:lpstr>
      <vt:lpstr>PowerPoint Presentation</vt:lpstr>
      <vt:lpstr>Dental</vt:lpstr>
      <vt:lpstr>PowerPoint Presentation</vt:lpstr>
      <vt:lpstr>PowerPoint Presentation</vt:lpstr>
      <vt:lpstr>Vision</vt:lpstr>
      <vt:lpstr>PowerPoint Presentation</vt:lpstr>
      <vt:lpstr>Group Accident Plan</vt:lpstr>
      <vt:lpstr>Wellness Benefit</vt:lpstr>
      <vt:lpstr>PowerPoint Presentation</vt:lpstr>
      <vt:lpstr>Group Critical Illness Plan</vt:lpstr>
      <vt:lpstr>Group Critical Illness Plan</vt:lpstr>
      <vt:lpstr>PowerPoint Presentation</vt:lpstr>
      <vt:lpstr>Group Hospital Care</vt:lpstr>
      <vt:lpstr>How to make changes: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Integrity</dc:creator>
  <cp:lastModifiedBy>Dan Ochs</cp:lastModifiedBy>
  <cp:revision>106</cp:revision>
  <dcterms:created xsi:type="dcterms:W3CDTF">2014-08-19T17:35:11Z</dcterms:created>
  <dcterms:modified xsi:type="dcterms:W3CDTF">2023-10-05T16:11:24Z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0x010100ABF7F4432199C94A94A6494466CD0822</vt:lpwstr>
  </property>
</Properties>
</file>