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2" r:id="rId1"/>
  </p:sldMasterIdLst>
  <p:sldIdLst>
    <p:sldId id="256" r:id="rId2"/>
    <p:sldId id="293" r:id="rId3"/>
    <p:sldId id="314" r:id="rId4"/>
    <p:sldId id="286" r:id="rId5"/>
    <p:sldId id="287" r:id="rId6"/>
    <p:sldId id="288" r:id="rId7"/>
    <p:sldId id="311" r:id="rId8"/>
    <p:sldId id="308" r:id="rId9"/>
    <p:sldId id="289" r:id="rId10"/>
    <p:sldId id="304" r:id="rId11"/>
    <p:sldId id="306" r:id="rId12"/>
    <p:sldId id="307" r:id="rId13"/>
    <p:sldId id="309" r:id="rId14"/>
    <p:sldId id="315" r:id="rId15"/>
    <p:sldId id="303" r:id="rId16"/>
    <p:sldId id="302" r:id="rId17"/>
    <p:sldId id="300" r:id="rId18"/>
    <p:sldId id="301" r:id="rId19"/>
    <p:sldId id="270" r:id="rId20"/>
    <p:sldId id="290" r:id="rId21"/>
    <p:sldId id="291" r:id="rId22"/>
    <p:sldId id="292" r:id="rId23"/>
    <p:sldId id="312" r:id="rId24"/>
    <p:sldId id="299" r:id="rId25"/>
    <p:sldId id="296" r:id="rId26"/>
    <p:sldId id="295" r:id="rId27"/>
    <p:sldId id="297" r:id="rId28"/>
    <p:sldId id="294" r:id="rId29"/>
    <p:sldId id="298" r:id="rId30"/>
    <p:sldId id="313" r:id="rId31"/>
  </p:sldIdLst>
  <p:sldSz cx="12192000" cy="6858000"/>
  <p:notesSz cx="6980238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s://c2mb.ajg.com/cityofbellevue" TargetMode="External"/><Relationship Id="rId1" Type="http://schemas.openxmlformats.org/officeDocument/2006/relationships/hyperlink" Target="https://cityofbellevuehr.workterra.net/" TargetMode="Externa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hyperlink" Target="https://c2mb.ajg.com/cityofbellevue" TargetMode="External"/><Relationship Id="rId1" Type="http://schemas.openxmlformats.org/officeDocument/2006/relationships/hyperlink" Target="http://www.premera.com/" TargetMode="External"/></Relationships>
</file>

<file path=ppt/diagrams/_rels/data11.xml.rels><?xml version="1.0" encoding="UTF-8" standalone="yes"?>
<Relationships xmlns="http://schemas.openxmlformats.org/package/2006/relationships"><Relationship Id="rId2" Type="http://schemas.openxmlformats.org/officeDocument/2006/relationships/hyperlink" Target="https://c2mb.ajg.com/cityofbellevue" TargetMode="External"/><Relationship Id="rId1" Type="http://schemas.openxmlformats.org/officeDocument/2006/relationships/hyperlink" Target="http://www.premera.com/" TargetMode="External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hyperlink" Target="https://c2mb.ajg.com/cityofbellevue" TargetMode="External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7" Type="http://schemas.openxmlformats.org/officeDocument/2006/relationships/image" Target="../media/image41.svg"/><Relationship Id="rId2" Type="http://schemas.openxmlformats.org/officeDocument/2006/relationships/image" Target="../media/image36.png"/><Relationship Id="rId1" Type="http://schemas.openxmlformats.org/officeDocument/2006/relationships/hyperlink" Target="https://c2mb.ajg.com/cityofbellevue" TargetMode="External"/><Relationship Id="rId6" Type="http://schemas.openxmlformats.org/officeDocument/2006/relationships/image" Target="../media/image40.png"/><Relationship Id="rId5" Type="http://schemas.openxmlformats.org/officeDocument/2006/relationships/image" Target="../media/image39.svg"/><Relationship Id="rId4" Type="http://schemas.openxmlformats.org/officeDocument/2006/relationships/image" Target="../media/image38.png"/></Relationships>
</file>

<file path=ppt/diagrams/_rels/data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hyperlink" Target="https://c2mb.ajg.com/cityofbellevue" TargetMode="External"/><Relationship Id="rId1" Type="http://schemas.openxmlformats.org/officeDocument/2006/relationships/hyperlink" Target="https://locations.willamettedental.com/" TargetMode="External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37.svg"/></Relationships>
</file>

<file path=ppt/diagrams/_rels/data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svg"/><Relationship Id="rId3" Type="http://schemas.openxmlformats.org/officeDocument/2006/relationships/image" Target="../media/image42.png"/><Relationship Id="rId7" Type="http://schemas.openxmlformats.org/officeDocument/2006/relationships/image" Target="../media/image44.png"/><Relationship Id="rId2" Type="http://schemas.openxmlformats.org/officeDocument/2006/relationships/hyperlink" Target="https://c2mb.ajg.com/cityofbellevue" TargetMode="External"/><Relationship Id="rId1" Type="http://schemas.openxmlformats.org/officeDocument/2006/relationships/hyperlink" Target="https://www.eyeconic.com/" TargetMode="Externa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43.svg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46.png"/><Relationship Id="rId1" Type="http://schemas.openxmlformats.org/officeDocument/2006/relationships/hyperlink" Target="https://c2mb.ajg.com/cityofbellevue" TargetMode="External"/><Relationship Id="rId6" Type="http://schemas.openxmlformats.org/officeDocument/2006/relationships/image" Target="../media/image50.png"/><Relationship Id="rId5" Type="http://schemas.openxmlformats.org/officeDocument/2006/relationships/image" Target="../media/image49.svg"/><Relationship Id="rId4" Type="http://schemas.openxmlformats.org/officeDocument/2006/relationships/image" Target="../media/image48.png"/></Relationships>
</file>

<file path=ppt/diagrams/_rels/data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svg"/><Relationship Id="rId7" Type="http://schemas.openxmlformats.org/officeDocument/2006/relationships/image" Target="../media/image57.svg"/><Relationship Id="rId2" Type="http://schemas.openxmlformats.org/officeDocument/2006/relationships/image" Target="../media/image52.png"/><Relationship Id="rId1" Type="http://schemas.openxmlformats.org/officeDocument/2006/relationships/hyperlink" Target="https://c2mb.ajg.com/cityofbellevue" TargetMode="External"/><Relationship Id="rId6" Type="http://schemas.openxmlformats.org/officeDocument/2006/relationships/image" Target="../media/image56.png"/><Relationship Id="rId5" Type="http://schemas.openxmlformats.org/officeDocument/2006/relationships/image" Target="../media/image55.svg"/><Relationship Id="rId4" Type="http://schemas.openxmlformats.org/officeDocument/2006/relationships/image" Target="../media/image54.png"/><Relationship Id="rId9" Type="http://schemas.openxmlformats.org/officeDocument/2006/relationships/image" Target="../media/image59.svg"/></Relationships>
</file>

<file path=ppt/diagrams/_rels/data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60.png"/><Relationship Id="rId7" Type="http://schemas.openxmlformats.org/officeDocument/2006/relationships/image" Target="../media/image19.png"/><Relationship Id="rId2" Type="http://schemas.openxmlformats.org/officeDocument/2006/relationships/hyperlink" Target="https://c2mb.ajg.com/cityofbellevue" TargetMode="External"/><Relationship Id="rId1" Type="http://schemas.openxmlformats.org/officeDocument/2006/relationships/hyperlink" Target="http://www.naviabenefits.com/participants/resources/expenses/?benefit=health-care-fsa" TargetMode="External"/><Relationship Id="rId6" Type="http://schemas.openxmlformats.org/officeDocument/2006/relationships/image" Target="../media/image63.svg"/><Relationship Id="rId5" Type="http://schemas.openxmlformats.org/officeDocument/2006/relationships/image" Target="../media/image62.png"/><Relationship Id="rId10" Type="http://schemas.openxmlformats.org/officeDocument/2006/relationships/image" Target="../media/image45.svg"/><Relationship Id="rId4" Type="http://schemas.openxmlformats.org/officeDocument/2006/relationships/image" Target="../media/image61.svg"/><Relationship Id="rId9" Type="http://schemas.openxmlformats.org/officeDocument/2006/relationships/image" Target="../media/image44.png"/></Relationships>
</file>

<file path=ppt/diagrams/_rels/data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60.png"/><Relationship Id="rId7" Type="http://schemas.openxmlformats.org/officeDocument/2006/relationships/image" Target="../media/image17.png"/><Relationship Id="rId2" Type="http://schemas.openxmlformats.org/officeDocument/2006/relationships/hyperlink" Target="https://c2mb.ajg.com/cityofbellevue" TargetMode="External"/><Relationship Id="rId1" Type="http://schemas.openxmlformats.org/officeDocument/2006/relationships/hyperlink" Target="https://www.naviabenefits.com/participants/resources/expenses/?benefit=day-care-fsa" TargetMode="External"/><Relationship Id="rId6" Type="http://schemas.openxmlformats.org/officeDocument/2006/relationships/image" Target="../media/image65.svg"/><Relationship Id="rId5" Type="http://schemas.openxmlformats.org/officeDocument/2006/relationships/image" Target="../media/image64.png"/><Relationship Id="rId10" Type="http://schemas.openxmlformats.org/officeDocument/2006/relationships/image" Target="../media/image45.svg"/><Relationship Id="rId4" Type="http://schemas.openxmlformats.org/officeDocument/2006/relationships/image" Target="../media/image61.svg"/><Relationship Id="rId9" Type="http://schemas.openxmlformats.org/officeDocument/2006/relationships/image" Target="../media/image44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c2mb.ajg.com/cityofbellevue" TargetMode="External"/></Relationships>
</file>

<file path=ppt/diagrams/_rels/data20.xml.rels><?xml version="1.0" encoding="UTF-8" standalone="yes"?>
<Relationships xmlns="http://schemas.openxmlformats.org/package/2006/relationships"><Relationship Id="rId2" Type="http://schemas.openxmlformats.org/officeDocument/2006/relationships/hyperlink" Target="https://c2mb.ajg.com/cityofbellevue" TargetMode="External"/><Relationship Id="rId1" Type="http://schemas.openxmlformats.org/officeDocument/2006/relationships/hyperlink" Target="http://www.supportlinc.com/" TargetMode="External"/></Relationships>
</file>

<file path=ppt/diagrams/_rels/data21.xml.rels><?xml version="1.0" encoding="UTF-8" standalone="yes"?>
<Relationships xmlns="http://schemas.openxmlformats.org/package/2006/relationships"><Relationship Id="rId1" Type="http://schemas.openxmlformats.org/officeDocument/2006/relationships/hyperlink" Target="https://cityofbellevuehr.workterra.net/Platform" TargetMode="External"/></Relationships>
</file>

<file path=ppt/diagrams/_rels/data22.xml.rels><?xml version="1.0" encoding="UTF-8" standalone="yes"?>
<Relationships xmlns="http://schemas.openxmlformats.org/package/2006/relationships"><Relationship Id="rId1" Type="http://schemas.openxmlformats.org/officeDocument/2006/relationships/hyperlink" Target="https://cityofbellevuehr.workterra.net/" TargetMode="External"/></Relationships>
</file>

<file path=ppt/diagrams/_rels/data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7.svg"/><Relationship Id="rId1" Type="http://schemas.openxmlformats.org/officeDocument/2006/relationships/image" Target="../media/image66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63.svg"/></Relationships>
</file>

<file path=ppt/diagrams/_rels/data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sv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hyperlink" Target="https://c2mb.ajg.com/cityofbellevue" TargetMode="External"/><Relationship Id="rId1" Type="http://schemas.openxmlformats.org/officeDocument/2006/relationships/hyperlink" Target="mailto:BAC.CityofBellevue@ajg.com" TargetMode="External"/><Relationship Id="rId6" Type="http://schemas.openxmlformats.org/officeDocument/2006/relationships/image" Target="../media/image71.svg"/><Relationship Id="rId5" Type="http://schemas.openxmlformats.org/officeDocument/2006/relationships/image" Target="../media/image70.png"/><Relationship Id="rId4" Type="http://schemas.openxmlformats.org/officeDocument/2006/relationships/image" Target="../media/image69.svg"/></Relationships>
</file>

<file path=ppt/diagrams/_rels/data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andard.com/" TargetMode="External"/><Relationship Id="rId3" Type="http://schemas.openxmlformats.org/officeDocument/2006/relationships/hyperlink" Target="http://www.deltadentalwa.com/" TargetMode="External"/><Relationship Id="rId7" Type="http://schemas.openxmlformats.org/officeDocument/2006/relationships/hyperlink" Target="http://www.naviabenefits.com/" TargetMode="External"/><Relationship Id="rId2" Type="http://schemas.openxmlformats.org/officeDocument/2006/relationships/hyperlink" Target="http://kp.org/wa" TargetMode="External"/><Relationship Id="rId1" Type="http://schemas.openxmlformats.org/officeDocument/2006/relationships/hyperlink" Target="http://www.premera.com/" TargetMode="External"/><Relationship Id="rId6" Type="http://schemas.openxmlformats.org/officeDocument/2006/relationships/hyperlink" Target="http://www.supportlinc.com/" TargetMode="External"/><Relationship Id="rId5" Type="http://schemas.openxmlformats.org/officeDocument/2006/relationships/hyperlink" Target="http://www.vsp.com/" TargetMode="External"/><Relationship Id="rId4" Type="http://schemas.openxmlformats.org/officeDocument/2006/relationships/hyperlink" Target="http://www.willamettedental.com/" TargetMode="External"/><Relationship Id="rId9" Type="http://schemas.openxmlformats.org/officeDocument/2006/relationships/hyperlink" Target="https://c2mb.ajg.com/cityofbellevue" TargetMode="External"/></Relationships>
</file>

<file path=ppt/diagrams/_rels/data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hyperlink" Target="mailto:mrobinson@bellevuewa.gov" TargetMode="External"/><Relationship Id="rId1" Type="http://schemas.openxmlformats.org/officeDocument/2006/relationships/hyperlink" Target="mailto:lduringer@bellevuewa.gov" TargetMode="External"/><Relationship Id="rId6" Type="http://schemas.openxmlformats.org/officeDocument/2006/relationships/image" Target="../media/image77.svg"/><Relationship Id="rId5" Type="http://schemas.openxmlformats.org/officeDocument/2006/relationships/image" Target="../media/image76.png"/><Relationship Id="rId4" Type="http://schemas.openxmlformats.org/officeDocument/2006/relationships/image" Target="../media/image75.svg"/></Relationships>
</file>

<file path=ppt/diagrams/_rels/data27.xml.rels><?xml version="1.0" encoding="UTF-8" standalone="yes"?>
<Relationships xmlns="http://schemas.openxmlformats.org/package/2006/relationships"><Relationship Id="rId1" Type="http://schemas.openxmlformats.org/officeDocument/2006/relationships/hyperlink" Target="https://cityofbellevuehr.workterra.net/" TargetMode="External"/></Relationships>
</file>

<file path=ppt/diagrams/_rels/data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svg"/><Relationship Id="rId3" Type="http://schemas.openxmlformats.org/officeDocument/2006/relationships/hyperlink" Target="mailto:lduringer@bellevuewa.gov" TargetMode="External"/><Relationship Id="rId7" Type="http://schemas.openxmlformats.org/officeDocument/2006/relationships/image" Target="../media/image80.png"/><Relationship Id="rId12" Type="http://schemas.openxmlformats.org/officeDocument/2006/relationships/image" Target="../media/image73.svg"/><Relationship Id="rId2" Type="http://schemas.openxmlformats.org/officeDocument/2006/relationships/hyperlink" Target="https://cityofbellevuehr.workterra.net/" TargetMode="External"/><Relationship Id="rId1" Type="http://schemas.openxmlformats.org/officeDocument/2006/relationships/hyperlink" Target="https://c2mb.ajg.com/cityofbellevue" TargetMode="External"/><Relationship Id="rId6" Type="http://schemas.openxmlformats.org/officeDocument/2006/relationships/image" Target="../media/image79.svg"/><Relationship Id="rId11" Type="http://schemas.openxmlformats.org/officeDocument/2006/relationships/image" Target="../media/image72.png"/><Relationship Id="rId5" Type="http://schemas.openxmlformats.org/officeDocument/2006/relationships/image" Target="../media/image78.png"/><Relationship Id="rId10" Type="http://schemas.openxmlformats.org/officeDocument/2006/relationships/image" Target="../media/image83.svg"/><Relationship Id="rId4" Type="http://schemas.openxmlformats.org/officeDocument/2006/relationships/hyperlink" Target="mailto:mrobinson@bellevuewa.gov" TargetMode="External"/><Relationship Id="rId9" Type="http://schemas.openxmlformats.org/officeDocument/2006/relationships/image" Target="../media/image82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s://c2mb.ajg.com/cityofbellevue" TargetMode="Externa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https://c2mb.ajg.com/cityofbellevue" TargetMode="External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2" Type="http://schemas.openxmlformats.org/officeDocument/2006/relationships/image" Target="../media/image15.png"/><Relationship Id="rId1" Type="http://schemas.openxmlformats.org/officeDocument/2006/relationships/hyperlink" Target="https://c2mb.ajg.com/cityofbellevue" TargetMode="External"/><Relationship Id="rId6" Type="http://schemas.openxmlformats.org/officeDocument/2006/relationships/image" Target="../media/image19.png"/><Relationship Id="rId11" Type="http://schemas.openxmlformats.org/officeDocument/2006/relationships/image" Target="../media/image24.svg"/><Relationship Id="rId5" Type="http://schemas.openxmlformats.org/officeDocument/2006/relationships/image" Target="../media/image18.sv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hyperlink" Target="https://about.kaiserpermanente.org/health-and-wellness" TargetMode="External"/><Relationship Id="rId7" Type="http://schemas.openxmlformats.org/officeDocument/2006/relationships/image" Target="../media/image27.png"/><Relationship Id="rId2" Type="http://schemas.openxmlformats.org/officeDocument/2006/relationships/hyperlink" Target="http://kp.org/wa" TargetMode="External"/><Relationship Id="rId1" Type="http://schemas.openxmlformats.org/officeDocument/2006/relationships/hyperlink" Target="https://c2mb.ajg.com/cityofbellevue" TargetMode="External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hyperlink" Target="http://kp.org/wa/awards" TargetMode="External"/><Relationship Id="rId9" Type="http://schemas.openxmlformats.org/officeDocument/2006/relationships/image" Target="../media/image29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https://c2mb.ajg.com/cityofbellevue" TargetMode="External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31.png"/><Relationship Id="rId7" Type="http://schemas.openxmlformats.org/officeDocument/2006/relationships/image" Target="../media/image33.png"/><Relationship Id="rId2" Type="http://schemas.openxmlformats.org/officeDocument/2006/relationships/hyperlink" Target="http://www.premera.com/" TargetMode="External"/><Relationship Id="rId1" Type="http://schemas.openxmlformats.org/officeDocument/2006/relationships/hyperlink" Target="https://c2mb.ajg.com/cityofbellevue" TargetMode="External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3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c2mb.ajg.com/cityofbellevue" TargetMode="External"/><Relationship Id="rId3" Type="http://schemas.openxmlformats.org/officeDocument/2006/relationships/hyperlink" Target="https://cityofbellevuehr.workterra.net/" TargetMode="External"/><Relationship Id="rId7" Type="http://schemas.openxmlformats.org/officeDocument/2006/relationships/image" Target="../media/image8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diagrams/_rels/drawing10.xml.rels><?xml version="1.0" encoding="UTF-8" standalone="yes"?>
<Relationships xmlns="http://schemas.openxmlformats.org/package/2006/relationships"><Relationship Id="rId2" Type="http://schemas.openxmlformats.org/officeDocument/2006/relationships/hyperlink" Target="https://c2mb.ajg.com/cityofbellevue" TargetMode="External"/><Relationship Id="rId1" Type="http://schemas.openxmlformats.org/officeDocument/2006/relationships/hyperlink" Target="http://www.premera.com/" TargetMode="External"/></Relationships>
</file>

<file path=ppt/diagrams/_rels/drawing11.xml.rels><?xml version="1.0" encoding="UTF-8" standalone="yes"?>
<Relationships xmlns="http://schemas.openxmlformats.org/package/2006/relationships"><Relationship Id="rId2" Type="http://schemas.openxmlformats.org/officeDocument/2006/relationships/hyperlink" Target="https://c2mb.ajg.com/cityofbellevue" TargetMode="External"/><Relationship Id="rId1" Type="http://schemas.openxmlformats.org/officeDocument/2006/relationships/hyperlink" Target="http://www.premera.com/" TargetMode="External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hyperlink" Target="https://c2mb.ajg.com/cityofbellevue" TargetMode="External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hyperlink" Target="https://c2mb.ajg.com/cityofbellevue" TargetMode="External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_rels/drawing14.xml.rels><?xml version="1.0" encoding="UTF-8" standalone="yes"?>
<Relationships xmlns="http://schemas.openxmlformats.org/package/2006/relationships"><Relationship Id="rId8" Type="http://schemas.openxmlformats.org/officeDocument/2006/relationships/hyperlink" Target="https://c2mb.ajg.com/cityofbellevue" TargetMode="External"/><Relationship Id="rId3" Type="http://schemas.openxmlformats.org/officeDocument/2006/relationships/hyperlink" Target="https://locations.willamettedental.com/" TargetMode="External"/><Relationship Id="rId7" Type="http://schemas.openxmlformats.org/officeDocument/2006/relationships/image" Target="../media/image41.sv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0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diagrams/_rels/drawing15.xml.rels><?xml version="1.0" encoding="UTF-8" standalone="yes"?>
<Relationships xmlns="http://schemas.openxmlformats.org/package/2006/relationships"><Relationship Id="rId8" Type="http://schemas.openxmlformats.org/officeDocument/2006/relationships/hyperlink" Target="https://c2mb.ajg.com/cityofbellevue" TargetMode="External"/><Relationship Id="rId3" Type="http://schemas.openxmlformats.org/officeDocument/2006/relationships/image" Target="../media/image19.png"/><Relationship Id="rId7" Type="http://schemas.openxmlformats.org/officeDocument/2006/relationships/image" Target="../media/image45.svg"/><Relationship Id="rId2" Type="http://schemas.openxmlformats.org/officeDocument/2006/relationships/image" Target="../media/image43.svg"/><Relationship Id="rId1" Type="http://schemas.openxmlformats.org/officeDocument/2006/relationships/image" Target="../media/image42.png"/><Relationship Id="rId6" Type="http://schemas.openxmlformats.org/officeDocument/2006/relationships/image" Target="../media/image44.png"/><Relationship Id="rId5" Type="http://schemas.openxmlformats.org/officeDocument/2006/relationships/hyperlink" Target="https://www.eyeconic.com/" TargetMode="External"/><Relationship Id="rId4" Type="http://schemas.openxmlformats.org/officeDocument/2006/relationships/image" Target="../media/image20.svg"/></Relationships>
</file>

<file path=ppt/diagrams/_rels/drawing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7" Type="http://schemas.openxmlformats.org/officeDocument/2006/relationships/hyperlink" Target="https://c2mb.ajg.com/cityofbellevue" TargetMode="External"/><Relationship Id="rId2" Type="http://schemas.openxmlformats.org/officeDocument/2006/relationships/image" Target="../media/image47.svg"/><Relationship Id="rId1" Type="http://schemas.openxmlformats.org/officeDocument/2006/relationships/image" Target="../media/image46.png"/><Relationship Id="rId6" Type="http://schemas.openxmlformats.org/officeDocument/2006/relationships/image" Target="../media/image51.svg"/><Relationship Id="rId5" Type="http://schemas.openxmlformats.org/officeDocument/2006/relationships/image" Target="../media/image50.png"/><Relationship Id="rId4" Type="http://schemas.openxmlformats.org/officeDocument/2006/relationships/image" Target="../media/image49.svg"/></Relationships>
</file>

<file path=ppt/diagrams/_rels/drawing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sv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svg"/><Relationship Id="rId1" Type="http://schemas.openxmlformats.org/officeDocument/2006/relationships/image" Target="../media/image52.png"/><Relationship Id="rId6" Type="http://schemas.openxmlformats.org/officeDocument/2006/relationships/image" Target="../media/image57.svg"/><Relationship Id="rId5" Type="http://schemas.openxmlformats.org/officeDocument/2006/relationships/image" Target="../media/image56.png"/><Relationship Id="rId4" Type="http://schemas.openxmlformats.org/officeDocument/2006/relationships/image" Target="../media/image55.svg"/><Relationship Id="rId9" Type="http://schemas.openxmlformats.org/officeDocument/2006/relationships/hyperlink" Target="https://c2mb.ajg.com/cityofbellevue" TargetMode="External"/></Relationships>
</file>

<file path=ppt/diagrams/_rels/drawing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62.png"/><Relationship Id="rId7" Type="http://schemas.openxmlformats.org/officeDocument/2006/relationships/image" Target="../media/image20.svg"/><Relationship Id="rId2" Type="http://schemas.openxmlformats.org/officeDocument/2006/relationships/image" Target="../media/image61.svg"/><Relationship Id="rId1" Type="http://schemas.openxmlformats.org/officeDocument/2006/relationships/image" Target="../media/image60.png"/><Relationship Id="rId6" Type="http://schemas.openxmlformats.org/officeDocument/2006/relationships/image" Target="../media/image19.png"/><Relationship Id="rId5" Type="http://schemas.openxmlformats.org/officeDocument/2006/relationships/hyperlink" Target="http://www.naviabenefits.com/participants/resources/expenses/?benefit=health-care-fsa" TargetMode="External"/><Relationship Id="rId10" Type="http://schemas.openxmlformats.org/officeDocument/2006/relationships/hyperlink" Target="https://c2mb.ajg.com/cityofbellevue" TargetMode="External"/><Relationship Id="rId4" Type="http://schemas.openxmlformats.org/officeDocument/2006/relationships/image" Target="../media/image63.svg"/><Relationship Id="rId9" Type="http://schemas.openxmlformats.org/officeDocument/2006/relationships/image" Target="../media/image45.svg"/></Relationships>
</file>

<file path=ppt/diagrams/_rels/drawing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64.png"/><Relationship Id="rId7" Type="http://schemas.openxmlformats.org/officeDocument/2006/relationships/image" Target="../media/image18.svg"/><Relationship Id="rId2" Type="http://schemas.openxmlformats.org/officeDocument/2006/relationships/image" Target="../media/image61.svg"/><Relationship Id="rId1" Type="http://schemas.openxmlformats.org/officeDocument/2006/relationships/image" Target="../media/image60.png"/><Relationship Id="rId6" Type="http://schemas.openxmlformats.org/officeDocument/2006/relationships/image" Target="../media/image17.png"/><Relationship Id="rId5" Type="http://schemas.openxmlformats.org/officeDocument/2006/relationships/hyperlink" Target="https://www.naviabenefits.com/participants/resources/expenses/?benefit=day-care-fsa" TargetMode="External"/><Relationship Id="rId10" Type="http://schemas.openxmlformats.org/officeDocument/2006/relationships/hyperlink" Target="https://c2mb.ajg.com/cityofbellevue" TargetMode="External"/><Relationship Id="rId4" Type="http://schemas.openxmlformats.org/officeDocument/2006/relationships/image" Target="../media/image65.svg"/><Relationship Id="rId9" Type="http://schemas.openxmlformats.org/officeDocument/2006/relationships/image" Target="../media/image45.sv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c2mb.ajg.com/cityofbellevue" TargetMode="External"/></Relationships>
</file>

<file path=ppt/diagrams/_rels/drawing20.xml.rels><?xml version="1.0" encoding="UTF-8" standalone="yes"?>
<Relationships xmlns="http://schemas.openxmlformats.org/package/2006/relationships"><Relationship Id="rId2" Type="http://schemas.openxmlformats.org/officeDocument/2006/relationships/hyperlink" Target="https://c2mb.ajg.com/cityofbellevue" TargetMode="External"/><Relationship Id="rId1" Type="http://schemas.openxmlformats.org/officeDocument/2006/relationships/hyperlink" Target="http://www.supportlinc.com/" TargetMode="External"/></Relationships>
</file>

<file path=ppt/diagrams/_rels/drawing21.xml.rels><?xml version="1.0" encoding="UTF-8" standalone="yes"?>
<Relationships xmlns="http://schemas.openxmlformats.org/package/2006/relationships"><Relationship Id="rId1" Type="http://schemas.openxmlformats.org/officeDocument/2006/relationships/hyperlink" Target="https://cityofbellevuehr.workterra.net/Platform" TargetMode="External"/></Relationships>
</file>

<file path=ppt/diagrams/_rels/drawing22.xml.rels><?xml version="1.0" encoding="UTF-8" standalone="yes"?>
<Relationships xmlns="http://schemas.openxmlformats.org/package/2006/relationships"><Relationship Id="rId1" Type="http://schemas.openxmlformats.org/officeDocument/2006/relationships/hyperlink" Target="https://cityofbellevuehr.workterra.net/" TargetMode="External"/></Relationships>
</file>

<file path=ppt/diagrams/_rels/drawing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7.svg"/><Relationship Id="rId1" Type="http://schemas.openxmlformats.org/officeDocument/2006/relationships/image" Target="../media/image66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63.svg"/></Relationships>
</file>

<file path=ppt/diagrams/_rels/drawing24.xml.rels><?xml version="1.0" encoding="UTF-8" standalone="yes"?>
<Relationships xmlns="http://schemas.openxmlformats.org/package/2006/relationships"><Relationship Id="rId8" Type="http://schemas.openxmlformats.org/officeDocument/2006/relationships/hyperlink" Target="https://c2mb.ajg.com/cityofbellevue" TargetMode="External"/><Relationship Id="rId3" Type="http://schemas.openxmlformats.org/officeDocument/2006/relationships/image" Target="../media/image70.png"/><Relationship Id="rId7" Type="http://schemas.openxmlformats.org/officeDocument/2006/relationships/image" Target="../media/image73.svg"/><Relationship Id="rId2" Type="http://schemas.openxmlformats.org/officeDocument/2006/relationships/image" Target="../media/image69.svg"/><Relationship Id="rId1" Type="http://schemas.openxmlformats.org/officeDocument/2006/relationships/image" Target="../media/image68.png"/><Relationship Id="rId6" Type="http://schemas.openxmlformats.org/officeDocument/2006/relationships/image" Target="../media/image72.png"/><Relationship Id="rId5" Type="http://schemas.openxmlformats.org/officeDocument/2006/relationships/hyperlink" Target="mailto:BAC.CityofBellevue@ajg.com" TargetMode="External"/><Relationship Id="rId4" Type="http://schemas.openxmlformats.org/officeDocument/2006/relationships/image" Target="../media/image71.svg"/></Relationships>
</file>

<file path=ppt/diagrams/_rels/drawing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upportlinc.com/" TargetMode="External"/><Relationship Id="rId3" Type="http://schemas.openxmlformats.org/officeDocument/2006/relationships/hyperlink" Target="http://www.deltadentalwa.com/" TargetMode="External"/><Relationship Id="rId7" Type="http://schemas.openxmlformats.org/officeDocument/2006/relationships/hyperlink" Target="http://www.naviabenefits.com/" TargetMode="External"/><Relationship Id="rId2" Type="http://schemas.openxmlformats.org/officeDocument/2006/relationships/hyperlink" Target="http://kp.org/wa" TargetMode="External"/><Relationship Id="rId1" Type="http://schemas.openxmlformats.org/officeDocument/2006/relationships/hyperlink" Target="http://www.premera.com/" TargetMode="External"/><Relationship Id="rId6" Type="http://schemas.openxmlformats.org/officeDocument/2006/relationships/hyperlink" Target="http://www.standard.com/" TargetMode="External"/><Relationship Id="rId5" Type="http://schemas.openxmlformats.org/officeDocument/2006/relationships/hyperlink" Target="http://www.vsp.com/" TargetMode="External"/><Relationship Id="rId4" Type="http://schemas.openxmlformats.org/officeDocument/2006/relationships/hyperlink" Target="http://www.willamettedental.com/" TargetMode="External"/><Relationship Id="rId9" Type="http://schemas.openxmlformats.org/officeDocument/2006/relationships/hyperlink" Target="https://c2mb.ajg.com/cityofbellevue" TargetMode="External"/></Relationships>
</file>

<file path=ppt/diagrams/_rels/drawing26.xml.rels><?xml version="1.0" encoding="UTF-8" standalone="yes"?>
<Relationships xmlns="http://schemas.openxmlformats.org/package/2006/relationships"><Relationship Id="rId3" Type="http://schemas.openxmlformats.org/officeDocument/2006/relationships/hyperlink" Target="mailto:lduringer@bellevuewa.gov" TargetMode="External"/><Relationship Id="rId2" Type="http://schemas.openxmlformats.org/officeDocument/2006/relationships/image" Target="../media/image75.svg"/><Relationship Id="rId1" Type="http://schemas.openxmlformats.org/officeDocument/2006/relationships/image" Target="../media/image74.png"/><Relationship Id="rId6" Type="http://schemas.openxmlformats.org/officeDocument/2006/relationships/hyperlink" Target="mailto:mrobinson@bellevuewa.gov" TargetMode="External"/><Relationship Id="rId5" Type="http://schemas.openxmlformats.org/officeDocument/2006/relationships/image" Target="../media/image77.svg"/><Relationship Id="rId4" Type="http://schemas.openxmlformats.org/officeDocument/2006/relationships/image" Target="../media/image76.png"/></Relationships>
</file>

<file path=ppt/diagrams/_rels/drawing27.xml.rels><?xml version="1.0" encoding="UTF-8" standalone="yes"?>
<Relationships xmlns="http://schemas.openxmlformats.org/package/2006/relationships"><Relationship Id="rId1" Type="http://schemas.openxmlformats.org/officeDocument/2006/relationships/hyperlink" Target="https://cityofbellevuehr.workterra.net/" TargetMode="External"/></Relationships>
</file>

<file path=ppt/diagrams/_rels/drawing28.xml.rels><?xml version="1.0" encoding="UTF-8" standalone="yes"?>
<Relationships xmlns="http://schemas.openxmlformats.org/package/2006/relationships"><Relationship Id="rId8" Type="http://schemas.openxmlformats.org/officeDocument/2006/relationships/hyperlink" Target="https://cityofbellevuehr.workterra.net/" TargetMode="External"/><Relationship Id="rId3" Type="http://schemas.openxmlformats.org/officeDocument/2006/relationships/image" Target="../media/image80.png"/><Relationship Id="rId7" Type="http://schemas.openxmlformats.org/officeDocument/2006/relationships/image" Target="../media/image83.svg"/><Relationship Id="rId12" Type="http://schemas.openxmlformats.org/officeDocument/2006/relationships/hyperlink" Target="mailto:mrobinson@bellevuewa.gov" TargetMode="External"/><Relationship Id="rId2" Type="http://schemas.openxmlformats.org/officeDocument/2006/relationships/image" Target="../media/image79.svg"/><Relationship Id="rId1" Type="http://schemas.openxmlformats.org/officeDocument/2006/relationships/image" Target="../media/image78.png"/><Relationship Id="rId6" Type="http://schemas.openxmlformats.org/officeDocument/2006/relationships/image" Target="../media/image82.png"/><Relationship Id="rId11" Type="http://schemas.openxmlformats.org/officeDocument/2006/relationships/hyperlink" Target="mailto:lduringer@bellevuewa.gov" TargetMode="External"/><Relationship Id="rId5" Type="http://schemas.openxmlformats.org/officeDocument/2006/relationships/hyperlink" Target="https://c2mb.ajg.com/cityofbellevue" TargetMode="External"/><Relationship Id="rId10" Type="http://schemas.openxmlformats.org/officeDocument/2006/relationships/image" Target="../media/image73.svg"/><Relationship Id="rId4" Type="http://schemas.openxmlformats.org/officeDocument/2006/relationships/image" Target="../media/image81.svg"/><Relationship Id="rId9" Type="http://schemas.openxmlformats.org/officeDocument/2006/relationships/image" Target="../media/image72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s://c2mb.ajg.com/cityofbellevue" TargetMode="Externa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https://c2mb.ajg.com/cityofbellevue" TargetMode="External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11" Type="http://schemas.openxmlformats.org/officeDocument/2006/relationships/hyperlink" Target="https://c2mb.ajg.com/cityofbellevue" TargetMode="External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hyperlink" Target="http://kp.org/wa" TargetMode="External"/><Relationship Id="rId7" Type="http://schemas.openxmlformats.org/officeDocument/2006/relationships/hyperlink" Target="https://about.kaiserpermanente.org/health-and-wellness" TargetMode="External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hyperlink" Target="http://kp.org/wa/awards" TargetMode="External"/><Relationship Id="rId5" Type="http://schemas.openxmlformats.org/officeDocument/2006/relationships/image" Target="../media/image28.svg"/><Relationship Id="rId10" Type="http://schemas.openxmlformats.org/officeDocument/2006/relationships/hyperlink" Target="https://c2mb.ajg.com/cityofbellevue" TargetMode="External"/><Relationship Id="rId4" Type="http://schemas.openxmlformats.org/officeDocument/2006/relationships/image" Target="../media/image27.png"/><Relationship Id="rId9" Type="http://schemas.openxmlformats.org/officeDocument/2006/relationships/image" Target="../media/image30.sv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https://c2mb.ajg.com/cityofbellevue" TargetMode="External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hyperlink" Target="https://c2mb.ajg.com/cityofbellevue" TargetMode="External"/><Relationship Id="rId3" Type="http://schemas.openxmlformats.org/officeDocument/2006/relationships/hyperlink" Target="http://www.premera.com/" TargetMode="External"/><Relationship Id="rId7" Type="http://schemas.openxmlformats.org/officeDocument/2006/relationships/image" Target="../media/image34.sv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6" Type="http://schemas.openxmlformats.org/officeDocument/2006/relationships/image" Target="../media/image33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Act Quickly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700" dirty="0"/>
            <a:t>You must enroll in coverage using Bellevue Benefits, available through any internet connection </a:t>
          </a:r>
          <a:r>
            <a:rPr lang="en-US" sz="1600" dirty="0">
              <a:hlinkClick xmlns:r="http://schemas.openxmlformats.org/officeDocument/2006/relationships" r:id="rId1"/>
            </a:rPr>
            <a:t>https://cityofbellevuehr.workterra.net</a:t>
          </a:r>
          <a:endParaRPr lang="en-US" sz="1600" dirty="0"/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User Name / Password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93BB5A4F-4070-4E23-9D58-FE2C0994F79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Helpful Information</a:t>
          </a:r>
        </a:p>
      </dgm:t>
    </dgm:pt>
    <dgm:pt modelId="{431C31AA-D04D-4DE1-A36B-0A41D9462493}" type="parTrans" cxnId="{F87471F4-2AAA-4C17-90C8-B86C9E476C2F}">
      <dgm:prSet/>
      <dgm:spPr/>
      <dgm:t>
        <a:bodyPr/>
        <a:lstStyle/>
        <a:p>
          <a:endParaRPr lang="en-US"/>
        </a:p>
      </dgm:t>
    </dgm:pt>
    <dgm:pt modelId="{8906E606-C050-4120-BE3F-511BE580BECC}" type="sibTrans" cxnId="{F87471F4-2AAA-4C17-90C8-B86C9E476C2F}">
      <dgm:prSet/>
      <dgm:spPr/>
      <dgm:t>
        <a:bodyPr/>
        <a:lstStyle/>
        <a:p>
          <a:endParaRPr lang="en-US"/>
        </a:p>
      </dgm:t>
    </dgm:pt>
    <dgm:pt modelId="{A9C2DD53-B88E-4739-8E41-BFDF272FA4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Refer to the reference sheet in your Bellevue Beginnings Health Benefit email from Human Resources for tips to complete your enrollment.</a:t>
          </a:r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94F66A2A-6B36-4408-831C-2F3179AC945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User name and initial password is provided in your Bellevue Beginnings Health Benefits email from Human Resources.</a:t>
          </a:r>
        </a:p>
      </dgm:t>
    </dgm:pt>
    <dgm:pt modelId="{498D5B3F-AFF3-4152-B372-59EB4448D726}" type="parTrans" cxnId="{4E725CF0-1539-4543-8D43-35AE73897450}">
      <dgm:prSet/>
      <dgm:spPr/>
      <dgm:t>
        <a:bodyPr/>
        <a:lstStyle/>
        <a:p>
          <a:endParaRPr lang="en-US"/>
        </a:p>
      </dgm:t>
    </dgm:pt>
    <dgm:pt modelId="{FEA8A74E-6963-4679-8DB5-4DD1F4422D2F}" type="sibTrans" cxnId="{4E725CF0-1539-4543-8D43-35AE73897450}">
      <dgm:prSet/>
      <dgm:spPr/>
      <dgm:t>
        <a:bodyPr/>
        <a:lstStyle/>
        <a:p>
          <a:endParaRPr lang="en-US"/>
        </a:p>
      </dgm:t>
    </dgm:pt>
    <dgm:pt modelId="{A669B1E7-D779-4D7F-A362-685BFA42DF4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sz="1700" dirty="0"/>
            <a:t>You have 30 days from your eligibility date to complete your enrollment </a:t>
          </a:r>
          <a:r>
            <a:rPr lang="en-US" sz="1700" b="1" dirty="0"/>
            <a:t>or else you will need to wait until the next open enrollment.</a:t>
          </a:r>
          <a:r>
            <a:rPr lang="en-US" sz="1700" dirty="0"/>
            <a:t>  </a:t>
          </a:r>
          <a:r>
            <a:rPr lang="en-US" sz="1700" i="1" dirty="0"/>
            <a:t>For example, if you are eligible for coverage June 1, you must complete your benefit online enrollment by June 30</a:t>
          </a:r>
          <a:endParaRPr lang="en-US" sz="1700" dirty="0"/>
        </a:p>
      </dgm:t>
    </dgm:pt>
    <dgm:pt modelId="{4650D12F-1AD8-4F26-9005-610C3A95359A}" type="parTrans" cxnId="{C8B8ED5A-6583-4DFF-8FE1-197A257CD8A8}">
      <dgm:prSet/>
      <dgm:spPr/>
      <dgm:t>
        <a:bodyPr/>
        <a:lstStyle/>
        <a:p>
          <a:endParaRPr lang="en-US"/>
        </a:p>
      </dgm:t>
    </dgm:pt>
    <dgm:pt modelId="{0C6CEC39-05F3-49DA-87D7-A4A19C044BC0}" type="sibTrans" cxnId="{C8B8ED5A-6583-4DFF-8FE1-197A257CD8A8}">
      <dgm:prSet/>
      <dgm:spPr/>
      <dgm:t>
        <a:bodyPr/>
        <a:lstStyle/>
        <a:p>
          <a:endParaRPr lang="en-US"/>
        </a:p>
      </dgm:t>
    </dgm:pt>
    <dgm:pt modelId="{E9EA1FD1-A3D9-498B-BBEC-F8FAFC6FF91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Visit Connect2MyBenefits at: </a:t>
          </a:r>
          <a:r>
            <a:rPr lang="en-US" dirty="0">
              <a:hlinkClick xmlns:r="http://schemas.openxmlformats.org/officeDocument/2006/relationships" r:id="rId2"/>
            </a:rPr>
            <a:t>https://c2mb.ajg.com/cityofbellevue</a:t>
          </a:r>
          <a:r>
            <a:rPr lang="en-US" dirty="0"/>
            <a:t> from any internet connection.</a:t>
          </a:r>
        </a:p>
      </dgm:t>
    </dgm:pt>
    <dgm:pt modelId="{75F44367-CE4D-4C9E-9A68-34C706A15EC3}" type="parTrans" cxnId="{2001D390-6346-4667-9AB2-AAA6F110A2F0}">
      <dgm:prSet/>
      <dgm:spPr/>
      <dgm:t>
        <a:bodyPr/>
        <a:lstStyle/>
        <a:p>
          <a:endParaRPr lang="en-US"/>
        </a:p>
      </dgm:t>
    </dgm:pt>
    <dgm:pt modelId="{A434ADAE-9C55-4D94-AF67-89341CBFDA87}" type="sibTrans" cxnId="{2001D390-6346-4667-9AB2-AAA6F110A2F0}">
      <dgm:prSet/>
      <dgm:spPr/>
      <dgm:t>
        <a:bodyPr/>
        <a:lstStyle/>
        <a:p>
          <a:endParaRPr lang="en-US"/>
        </a:p>
      </dgm:t>
    </dgm:pt>
    <dgm:pt modelId="{5A916157-24D7-4126-8AE0-7A8D947E78A4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CA8898F6-5CB1-426D-9CA1-D87B10D7AA4A}" type="pres">
      <dgm:prSet presAssocID="{7BF75639-EFE5-4604-A0EC-0F25E7C3276C}" presName="compNode" presStyleCnt="0"/>
      <dgm:spPr/>
    </dgm:pt>
    <dgm:pt modelId="{4C8EDE3D-32C7-4F78-A68A-A348D89756B8}" type="pres">
      <dgm:prSet presAssocID="{7BF75639-EFE5-4604-A0EC-0F25E7C3276C}" presName="iconRect" presStyleLbl="nod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24B173D0-2BD5-4EBB-A13A-B88394C51E65}" type="pres">
      <dgm:prSet presAssocID="{7BF75639-EFE5-4604-A0EC-0F25E7C3276C}" presName="iconSpace" presStyleCnt="0"/>
      <dgm:spPr/>
    </dgm:pt>
    <dgm:pt modelId="{A5D199D8-9A35-4503-8A1C-F3E893009E56}" type="pres">
      <dgm:prSet presAssocID="{7BF75639-EFE5-4604-A0EC-0F25E7C3276C}" presName="parTx" presStyleLbl="revTx" presStyleIdx="0" presStyleCnt="6">
        <dgm:presLayoutVars>
          <dgm:chMax val="0"/>
          <dgm:chPref val="0"/>
        </dgm:presLayoutVars>
      </dgm:prSet>
      <dgm:spPr/>
    </dgm:pt>
    <dgm:pt modelId="{E98DFB5A-1683-4797-9B80-D4C0177CB3D6}" type="pres">
      <dgm:prSet presAssocID="{7BF75639-EFE5-4604-A0EC-0F25E7C3276C}" presName="txSpace" presStyleCnt="0"/>
      <dgm:spPr/>
    </dgm:pt>
    <dgm:pt modelId="{8E79419B-F9E0-4206-9FAD-5A0B73F25FBF}" type="pres">
      <dgm:prSet presAssocID="{7BF75639-EFE5-4604-A0EC-0F25E7C3276C}" presName="desTx" presStyleLbl="revTx" presStyleIdx="1" presStyleCnt="6">
        <dgm:presLayoutVars/>
      </dgm:prSet>
      <dgm:spPr/>
    </dgm:pt>
    <dgm:pt modelId="{DF978AA7-1D95-44DD-B7A9-A884686F826E}" type="pres">
      <dgm:prSet presAssocID="{1AB89E22-7D83-4AF5-84D6-CF492A3A6957}" presName="sibTrans" presStyleCnt="0"/>
      <dgm:spPr/>
    </dgm:pt>
    <dgm:pt modelId="{FFBE0BDE-E81C-483C-ABEC-E31AC77129C6}" type="pres">
      <dgm:prSet presAssocID="{2980AE72-E52B-43E9-A275-FB2BD9701DBA}" presName="compNode" presStyleCnt="0"/>
      <dgm:spPr/>
    </dgm:pt>
    <dgm:pt modelId="{FD4FD6AD-76DB-48C3-B204-7A81C36980BB}" type="pres">
      <dgm:prSet presAssocID="{2980AE72-E52B-43E9-A275-FB2BD9701DBA}" presName="iconRect" presStyleLbl="node1" presStyleIdx="1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E79B9C5D-E1F9-4714-BB80-A07FAF0BFD2E}" type="pres">
      <dgm:prSet presAssocID="{2980AE72-E52B-43E9-A275-FB2BD9701DBA}" presName="iconSpace" presStyleCnt="0"/>
      <dgm:spPr/>
    </dgm:pt>
    <dgm:pt modelId="{0605C881-5B5D-435D-BD44-00EB03AF902D}" type="pres">
      <dgm:prSet presAssocID="{2980AE72-E52B-43E9-A275-FB2BD9701DBA}" presName="parTx" presStyleLbl="revTx" presStyleIdx="2" presStyleCnt="6">
        <dgm:presLayoutVars>
          <dgm:chMax val="0"/>
          <dgm:chPref val="0"/>
        </dgm:presLayoutVars>
      </dgm:prSet>
      <dgm:spPr/>
    </dgm:pt>
    <dgm:pt modelId="{FD0DDD08-06F0-472D-A46D-0362DD936CE3}" type="pres">
      <dgm:prSet presAssocID="{2980AE72-E52B-43E9-A275-FB2BD9701DBA}" presName="txSpace" presStyleCnt="0"/>
      <dgm:spPr/>
    </dgm:pt>
    <dgm:pt modelId="{9338A0A2-82F6-4BF5-8543-EF37610A741F}" type="pres">
      <dgm:prSet presAssocID="{2980AE72-E52B-43E9-A275-FB2BD9701DBA}" presName="desTx" presStyleLbl="revTx" presStyleIdx="3" presStyleCnt="6">
        <dgm:presLayoutVars/>
      </dgm:prSet>
      <dgm:spPr/>
    </dgm:pt>
    <dgm:pt modelId="{1000EFBF-412A-445F-B0AE-16DC51F9FC5B}" type="pres">
      <dgm:prSet presAssocID="{406EF940-E951-47DB-86D5-6AE2DD176BF7}" presName="sibTrans" presStyleCnt="0"/>
      <dgm:spPr/>
    </dgm:pt>
    <dgm:pt modelId="{608AE645-5A74-4329-85BE-41805D3169ED}" type="pres">
      <dgm:prSet presAssocID="{93BB5A4F-4070-4E23-9D58-FE2C0994F79E}" presName="compNode" presStyleCnt="0"/>
      <dgm:spPr/>
    </dgm:pt>
    <dgm:pt modelId="{2C0E5894-644A-4A54-928A-0B4003F106D8}" type="pres">
      <dgm:prSet presAssocID="{93BB5A4F-4070-4E23-9D58-FE2C0994F79E}" presName="iconRect" presStyleLbl="node1" presStyleIdx="2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aker Phone"/>
        </a:ext>
      </dgm:extLst>
    </dgm:pt>
    <dgm:pt modelId="{B2B4A064-C297-446E-870C-5F12F90389A7}" type="pres">
      <dgm:prSet presAssocID="{93BB5A4F-4070-4E23-9D58-FE2C0994F79E}" presName="iconSpace" presStyleCnt="0"/>
      <dgm:spPr/>
    </dgm:pt>
    <dgm:pt modelId="{DDE9A408-17E8-4ADF-B41F-37C9B9E20C12}" type="pres">
      <dgm:prSet presAssocID="{93BB5A4F-4070-4E23-9D58-FE2C0994F79E}" presName="parTx" presStyleLbl="revTx" presStyleIdx="4" presStyleCnt="6">
        <dgm:presLayoutVars>
          <dgm:chMax val="0"/>
          <dgm:chPref val="0"/>
        </dgm:presLayoutVars>
      </dgm:prSet>
      <dgm:spPr/>
    </dgm:pt>
    <dgm:pt modelId="{9594ECAA-EEDC-4583-9283-08ADAAB77C0A}" type="pres">
      <dgm:prSet presAssocID="{93BB5A4F-4070-4E23-9D58-FE2C0994F79E}" presName="txSpace" presStyleCnt="0"/>
      <dgm:spPr/>
    </dgm:pt>
    <dgm:pt modelId="{FA0DB3B9-16B5-4BDC-BA0E-41452BAC96AE}" type="pres">
      <dgm:prSet presAssocID="{93BB5A4F-4070-4E23-9D58-FE2C0994F79E}" presName="desTx" presStyleLbl="revTx" presStyleIdx="5" presStyleCnt="6">
        <dgm:presLayoutVars/>
      </dgm:prSet>
      <dgm:spPr/>
    </dgm:pt>
  </dgm:ptLst>
  <dgm:cxnLst>
    <dgm:cxn modelId="{ED105503-C5B3-4DD6-BBF1-380A5B38E49F}" type="presOf" srcId="{7BF75639-EFE5-4604-A0EC-0F25E7C3276C}" destId="{A5D199D8-9A35-4503-8A1C-F3E893009E56}" srcOrd="0" destOrd="0" presId="urn:microsoft.com/office/officeart/2018/2/layout/IconLabelDescriptionList"/>
    <dgm:cxn modelId="{7EAF830E-F6E9-4DAB-B032-1168FD46ACD3}" type="presOf" srcId="{4E15A5AD-D6CD-485D-9E30-210CC7187BFF}" destId="{8E79419B-F9E0-4206-9FAD-5A0B73F25FBF}" srcOrd="0" destOrd="0" presId="urn:microsoft.com/office/officeart/2018/2/layout/IconLabelDescriptionList"/>
    <dgm:cxn modelId="{C3AB2E10-1C84-4C3B-8B68-739B7278F833}" type="presOf" srcId="{E9EA1FD1-A3D9-498B-BBEC-F8FAFC6FF91F}" destId="{FA0DB3B9-16B5-4BDC-BA0E-41452BAC96AE}" srcOrd="0" destOrd="1" presId="urn:microsoft.com/office/officeart/2018/2/layout/IconLabelDescriptionList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E6438236-197A-4207-A878-D7D2B98DE152}" type="presOf" srcId="{7F4C01E3-C202-4728-9B56-3A2EF77EEF3A}" destId="{5A916157-24D7-4126-8AE0-7A8D947E78A4}" srcOrd="0" destOrd="0" presId="urn:microsoft.com/office/officeart/2018/2/layout/IconLabelDescriptionList"/>
    <dgm:cxn modelId="{E2740561-52A3-4C12-B5AB-8411D7B71176}" srcId="{93BB5A4F-4070-4E23-9D58-FE2C0994F79E}" destId="{A9C2DD53-B88E-4739-8E41-BFDF272FA4A4}" srcOrd="0" destOrd="0" parTransId="{26C991AC-3223-4F6E-ACF8-4FC1F10BAB5A}" sibTransId="{AC07546D-7F75-43B9-8F38-63A722D8BAA0}"/>
    <dgm:cxn modelId="{27E3AF41-EC31-4D90-9F9D-FF8578EBC915}" type="presOf" srcId="{2980AE72-E52B-43E9-A275-FB2BD9701DBA}" destId="{0605C881-5B5D-435D-BD44-00EB03AF902D}" srcOrd="0" destOrd="0" presId="urn:microsoft.com/office/officeart/2018/2/layout/IconLabelDescriptionList"/>
    <dgm:cxn modelId="{D0BA6172-7A52-4148-B2BB-F7AFB461AE1B}" type="presOf" srcId="{A9C2DD53-B88E-4739-8E41-BFDF272FA4A4}" destId="{FA0DB3B9-16B5-4BDC-BA0E-41452BAC96AE}" srcOrd="0" destOrd="0" presId="urn:microsoft.com/office/officeart/2018/2/layout/IconLabelDescriptionList"/>
    <dgm:cxn modelId="{184B2C59-D1AA-4A49-9604-349B3FD854B4}" type="presOf" srcId="{94F66A2A-6B36-4408-831C-2F3179AC9458}" destId="{9338A0A2-82F6-4BF5-8543-EF37610A741F}" srcOrd="0" destOrd="0" presId="urn:microsoft.com/office/officeart/2018/2/layout/IconLabelDescriptionList"/>
    <dgm:cxn modelId="{C8B8ED5A-6583-4DFF-8FE1-197A257CD8A8}" srcId="{7BF75639-EFE5-4604-A0EC-0F25E7C3276C}" destId="{A669B1E7-D779-4D7F-A362-685BFA42DF4D}" srcOrd="1" destOrd="0" parTransId="{4650D12F-1AD8-4F26-9005-610C3A95359A}" sibTransId="{0C6CEC39-05F3-49DA-87D7-A4A19C044BC0}"/>
    <dgm:cxn modelId="{2001D390-6346-4667-9AB2-AAA6F110A2F0}" srcId="{93BB5A4F-4070-4E23-9D58-FE2C0994F79E}" destId="{E9EA1FD1-A3D9-498B-BBEC-F8FAFC6FF91F}" srcOrd="1" destOrd="0" parTransId="{75F44367-CE4D-4C9E-9A68-34C706A15EC3}" sibTransId="{A434ADAE-9C55-4D94-AF67-89341CBFDA87}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D2EBEAA6-63FB-401E-BBFD-21B0CF057803}" type="presOf" srcId="{A669B1E7-D779-4D7F-A362-685BFA42DF4D}" destId="{8E79419B-F9E0-4206-9FAD-5A0B73F25FBF}" srcOrd="0" destOrd="1" presId="urn:microsoft.com/office/officeart/2018/2/layout/IconLabelDescriptionList"/>
    <dgm:cxn modelId="{A68A6EBF-30FC-48AE-95DC-BF32ABF844C9}" type="presOf" srcId="{93BB5A4F-4070-4E23-9D58-FE2C0994F79E}" destId="{DDE9A408-17E8-4ADF-B41F-37C9B9E20C12}" srcOrd="0" destOrd="0" presId="urn:microsoft.com/office/officeart/2018/2/layout/IconLabelDescriptionList"/>
    <dgm:cxn modelId="{4E725CF0-1539-4543-8D43-35AE73897450}" srcId="{2980AE72-E52B-43E9-A275-FB2BD9701DBA}" destId="{94F66A2A-6B36-4408-831C-2F3179AC9458}" srcOrd="0" destOrd="0" parTransId="{498D5B3F-AFF3-4152-B372-59EB4448D726}" sibTransId="{FEA8A74E-6963-4679-8DB5-4DD1F4422D2F}"/>
    <dgm:cxn modelId="{F87471F4-2AAA-4C17-90C8-B86C9E476C2F}" srcId="{7F4C01E3-C202-4728-9B56-3A2EF77EEF3A}" destId="{93BB5A4F-4070-4E23-9D58-FE2C0994F79E}" srcOrd="2" destOrd="0" parTransId="{431C31AA-D04D-4DE1-A36B-0A41D9462493}" sibTransId="{8906E606-C050-4120-BE3F-511BE580BECC}"/>
    <dgm:cxn modelId="{4A7C3CB6-97D4-449E-A15C-170CBA2E7DD3}" type="presParOf" srcId="{5A916157-24D7-4126-8AE0-7A8D947E78A4}" destId="{CA8898F6-5CB1-426D-9CA1-D87B10D7AA4A}" srcOrd="0" destOrd="0" presId="urn:microsoft.com/office/officeart/2018/2/layout/IconLabelDescriptionList"/>
    <dgm:cxn modelId="{40BA314B-970D-4B08-8678-D077974827F5}" type="presParOf" srcId="{CA8898F6-5CB1-426D-9CA1-D87B10D7AA4A}" destId="{4C8EDE3D-32C7-4F78-A68A-A348D89756B8}" srcOrd="0" destOrd="0" presId="urn:microsoft.com/office/officeart/2018/2/layout/IconLabelDescriptionList"/>
    <dgm:cxn modelId="{8F6181EE-B6AD-409E-9786-A86B3741CB5D}" type="presParOf" srcId="{CA8898F6-5CB1-426D-9CA1-D87B10D7AA4A}" destId="{24B173D0-2BD5-4EBB-A13A-B88394C51E65}" srcOrd="1" destOrd="0" presId="urn:microsoft.com/office/officeart/2018/2/layout/IconLabelDescriptionList"/>
    <dgm:cxn modelId="{D1F99181-D096-4073-8E6F-8D301AA27EDF}" type="presParOf" srcId="{CA8898F6-5CB1-426D-9CA1-D87B10D7AA4A}" destId="{A5D199D8-9A35-4503-8A1C-F3E893009E56}" srcOrd="2" destOrd="0" presId="urn:microsoft.com/office/officeart/2018/2/layout/IconLabelDescriptionList"/>
    <dgm:cxn modelId="{10FCFA61-19A6-4A56-B115-688E39F402FB}" type="presParOf" srcId="{CA8898F6-5CB1-426D-9CA1-D87B10D7AA4A}" destId="{E98DFB5A-1683-4797-9B80-D4C0177CB3D6}" srcOrd="3" destOrd="0" presId="urn:microsoft.com/office/officeart/2018/2/layout/IconLabelDescriptionList"/>
    <dgm:cxn modelId="{414FBCDE-6A3C-422D-B33B-17072168D757}" type="presParOf" srcId="{CA8898F6-5CB1-426D-9CA1-D87B10D7AA4A}" destId="{8E79419B-F9E0-4206-9FAD-5A0B73F25FBF}" srcOrd="4" destOrd="0" presId="urn:microsoft.com/office/officeart/2018/2/layout/IconLabelDescriptionList"/>
    <dgm:cxn modelId="{FBE47E8F-920D-43ED-93BF-586FCF879D2B}" type="presParOf" srcId="{5A916157-24D7-4126-8AE0-7A8D947E78A4}" destId="{DF978AA7-1D95-44DD-B7A9-A884686F826E}" srcOrd="1" destOrd="0" presId="urn:microsoft.com/office/officeart/2018/2/layout/IconLabelDescriptionList"/>
    <dgm:cxn modelId="{85FC5525-974D-4037-98D4-AEB5DF14DCAC}" type="presParOf" srcId="{5A916157-24D7-4126-8AE0-7A8D947E78A4}" destId="{FFBE0BDE-E81C-483C-ABEC-E31AC77129C6}" srcOrd="2" destOrd="0" presId="urn:microsoft.com/office/officeart/2018/2/layout/IconLabelDescriptionList"/>
    <dgm:cxn modelId="{6010A2BC-D648-4DE2-B9DC-50A6551F4084}" type="presParOf" srcId="{FFBE0BDE-E81C-483C-ABEC-E31AC77129C6}" destId="{FD4FD6AD-76DB-48C3-B204-7A81C36980BB}" srcOrd="0" destOrd="0" presId="urn:microsoft.com/office/officeart/2018/2/layout/IconLabelDescriptionList"/>
    <dgm:cxn modelId="{0EBF93A0-2949-470E-ABDF-A2E2FA449BC7}" type="presParOf" srcId="{FFBE0BDE-E81C-483C-ABEC-E31AC77129C6}" destId="{E79B9C5D-E1F9-4714-BB80-A07FAF0BFD2E}" srcOrd="1" destOrd="0" presId="urn:microsoft.com/office/officeart/2018/2/layout/IconLabelDescriptionList"/>
    <dgm:cxn modelId="{3F0D4A79-0EFA-4B15-A095-318D70A2EDAE}" type="presParOf" srcId="{FFBE0BDE-E81C-483C-ABEC-E31AC77129C6}" destId="{0605C881-5B5D-435D-BD44-00EB03AF902D}" srcOrd="2" destOrd="0" presId="urn:microsoft.com/office/officeart/2018/2/layout/IconLabelDescriptionList"/>
    <dgm:cxn modelId="{B2E3AEE5-8CAA-4630-A238-F9951F06C963}" type="presParOf" srcId="{FFBE0BDE-E81C-483C-ABEC-E31AC77129C6}" destId="{FD0DDD08-06F0-472D-A46D-0362DD936CE3}" srcOrd="3" destOrd="0" presId="urn:microsoft.com/office/officeart/2018/2/layout/IconLabelDescriptionList"/>
    <dgm:cxn modelId="{B48855E2-EA4E-4AE0-AB99-DA47314EEBB3}" type="presParOf" srcId="{FFBE0BDE-E81C-483C-ABEC-E31AC77129C6}" destId="{9338A0A2-82F6-4BF5-8543-EF37610A741F}" srcOrd="4" destOrd="0" presId="urn:microsoft.com/office/officeart/2018/2/layout/IconLabelDescriptionList"/>
    <dgm:cxn modelId="{FAF02D86-16F9-4724-894D-8A0253242DB7}" type="presParOf" srcId="{5A916157-24D7-4126-8AE0-7A8D947E78A4}" destId="{1000EFBF-412A-445F-B0AE-16DC51F9FC5B}" srcOrd="3" destOrd="0" presId="urn:microsoft.com/office/officeart/2018/2/layout/IconLabelDescriptionList"/>
    <dgm:cxn modelId="{868C7E3C-7430-4694-A252-8BD1ED37DE17}" type="presParOf" srcId="{5A916157-24D7-4126-8AE0-7A8D947E78A4}" destId="{608AE645-5A74-4329-85BE-41805D3169ED}" srcOrd="4" destOrd="0" presId="urn:microsoft.com/office/officeart/2018/2/layout/IconLabelDescriptionList"/>
    <dgm:cxn modelId="{E63AAE9D-0D7A-47B7-A1A2-E1DCB8651CDC}" type="presParOf" srcId="{608AE645-5A74-4329-85BE-41805D3169ED}" destId="{2C0E5894-644A-4A54-928A-0B4003F106D8}" srcOrd="0" destOrd="0" presId="urn:microsoft.com/office/officeart/2018/2/layout/IconLabelDescriptionList"/>
    <dgm:cxn modelId="{5DBD9A48-2CC5-49FE-9313-F36974F3A945}" type="presParOf" srcId="{608AE645-5A74-4329-85BE-41805D3169ED}" destId="{B2B4A064-C297-446E-870C-5F12F90389A7}" srcOrd="1" destOrd="0" presId="urn:microsoft.com/office/officeart/2018/2/layout/IconLabelDescriptionList"/>
    <dgm:cxn modelId="{ED4F1DA0-7025-4294-947E-06BB7630ADD5}" type="presParOf" srcId="{608AE645-5A74-4329-85BE-41805D3169ED}" destId="{DDE9A408-17E8-4ADF-B41F-37C9B9E20C12}" srcOrd="2" destOrd="0" presId="urn:microsoft.com/office/officeart/2018/2/layout/IconLabelDescriptionList"/>
    <dgm:cxn modelId="{786FDDF6-96B4-47C5-84BC-658691E7DDF0}" type="presParOf" srcId="{608AE645-5A74-4329-85BE-41805D3169ED}" destId="{9594ECAA-EEDC-4583-9283-08ADAAB77C0A}" srcOrd="3" destOrd="0" presId="urn:microsoft.com/office/officeart/2018/2/layout/IconLabelDescriptionList"/>
    <dgm:cxn modelId="{25384F22-D6E8-46D6-86C4-954FE4035F1C}" type="presParOf" srcId="{608AE645-5A74-4329-85BE-41805D3169ED}" destId="{FA0DB3B9-16B5-4BDC-BA0E-41452BAC96AE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r>
            <a:rPr lang="en-US" dirty="0"/>
            <a:t>In-Network Medical Plan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r>
            <a:rPr lang="en-US" dirty="0"/>
            <a:t>Inpatient hospital stays subject to $750 deductible then 10% coinsurance</a:t>
          </a:r>
          <a:endParaRPr lang="en-US" i="1" dirty="0"/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B2340ABA-7D35-40C6-AF94-2F54382C057A}">
      <dgm:prSet/>
      <dgm:spPr/>
      <dgm:t>
        <a:bodyPr/>
        <a:lstStyle/>
        <a:p>
          <a:r>
            <a:rPr lang="en-US" dirty="0"/>
            <a:t>In-Network Prescription Drug Plan</a:t>
          </a:r>
        </a:p>
      </dgm:t>
    </dgm:pt>
    <dgm:pt modelId="{1976B56D-93E7-488B-A1F9-2FC7848FB1D3}" type="parTrans" cxnId="{B5660BD1-2B4C-4B63-AB9F-AAC4922EE8E9}">
      <dgm:prSet/>
      <dgm:spPr/>
      <dgm:t>
        <a:bodyPr/>
        <a:lstStyle/>
        <a:p>
          <a:endParaRPr lang="en-US"/>
        </a:p>
      </dgm:t>
    </dgm:pt>
    <dgm:pt modelId="{3037DA7E-AE46-4FC8-B404-EB583306BD07}" type="sibTrans" cxnId="{B5660BD1-2B4C-4B63-AB9F-AAC4922EE8E9}">
      <dgm:prSet/>
      <dgm:spPr/>
      <dgm:t>
        <a:bodyPr/>
        <a:lstStyle/>
        <a:p>
          <a:endParaRPr lang="en-US"/>
        </a:p>
      </dgm:t>
    </dgm:pt>
    <dgm:pt modelId="{06140407-2EAE-4092-B50D-D3B75220CFE7}">
      <dgm:prSet/>
      <dgm:spPr/>
      <dgm:t>
        <a:bodyPr/>
        <a:lstStyle/>
        <a:p>
          <a:r>
            <a:rPr lang="en-US" dirty="0"/>
            <a:t>$10 copay for 30-day supply of a generic drug (Tier 1)*</a:t>
          </a:r>
        </a:p>
      </dgm:t>
    </dgm:pt>
    <dgm:pt modelId="{035F53BA-487A-449D-9674-25C58BD3770B}" type="sibTrans" cxnId="{F3FF093B-38D4-4746-9699-C0E1674866BC}">
      <dgm:prSet/>
      <dgm:spPr/>
      <dgm:t>
        <a:bodyPr/>
        <a:lstStyle/>
        <a:p>
          <a:endParaRPr lang="en-US"/>
        </a:p>
      </dgm:t>
    </dgm:pt>
    <dgm:pt modelId="{90B5388F-607D-45D6-B857-3E678E92C292}" type="parTrans" cxnId="{F3FF093B-38D4-4746-9699-C0E1674866BC}">
      <dgm:prSet/>
      <dgm:spPr/>
      <dgm:t>
        <a:bodyPr/>
        <a:lstStyle/>
        <a:p>
          <a:endParaRPr lang="en-US"/>
        </a:p>
      </dgm:t>
    </dgm:pt>
    <dgm:pt modelId="{120FB6E7-2EDD-48B2-9EA1-76A197720C05}">
      <dgm:prSet/>
      <dgm:spPr/>
      <dgm:t>
        <a:bodyPr/>
        <a:lstStyle/>
        <a:p>
          <a:r>
            <a:rPr lang="en-US" dirty="0"/>
            <a:t>$30 copay for provider visits</a:t>
          </a:r>
          <a:endParaRPr lang="en-US" i="1" dirty="0"/>
        </a:p>
      </dgm:t>
    </dgm:pt>
    <dgm:pt modelId="{E884D9BD-ACA7-42D5-B032-1AF64076DAEC}" type="parTrans" cxnId="{5CFD21BC-2DA0-4EDB-9EF7-4029FBA2EAC3}">
      <dgm:prSet/>
      <dgm:spPr/>
      <dgm:t>
        <a:bodyPr/>
        <a:lstStyle/>
        <a:p>
          <a:endParaRPr lang="en-US"/>
        </a:p>
      </dgm:t>
    </dgm:pt>
    <dgm:pt modelId="{BFD0DB8A-B9C9-4399-B09F-23E3488D3D0F}" type="sibTrans" cxnId="{5CFD21BC-2DA0-4EDB-9EF7-4029FBA2EAC3}">
      <dgm:prSet/>
      <dgm:spPr/>
      <dgm:t>
        <a:bodyPr/>
        <a:lstStyle/>
        <a:p>
          <a:endParaRPr lang="en-US"/>
        </a:p>
      </dgm:t>
    </dgm:pt>
    <dgm:pt modelId="{F4C22717-8588-4C82-AF2E-31AB56669738}">
      <dgm:prSet/>
      <dgm:spPr/>
      <dgm:t>
        <a:bodyPr/>
        <a:lstStyle/>
        <a:p>
          <a:r>
            <a:rPr lang="en-US" dirty="0"/>
            <a:t>Emergency room visits subject to $750 deductible then 10% coinsurance</a:t>
          </a:r>
        </a:p>
      </dgm:t>
    </dgm:pt>
    <dgm:pt modelId="{946AD4B8-20FF-4BEC-9298-FDB83B9587BB}" type="parTrans" cxnId="{2DD110C8-217E-48C5-8341-43061EDEAE55}">
      <dgm:prSet/>
      <dgm:spPr/>
      <dgm:t>
        <a:bodyPr/>
        <a:lstStyle/>
        <a:p>
          <a:endParaRPr lang="en-US"/>
        </a:p>
      </dgm:t>
    </dgm:pt>
    <dgm:pt modelId="{6203CF8E-2CC6-45D9-9055-B86E4B105328}" type="sibTrans" cxnId="{2DD110C8-217E-48C5-8341-43061EDEAE55}">
      <dgm:prSet/>
      <dgm:spPr/>
      <dgm:t>
        <a:bodyPr/>
        <a:lstStyle/>
        <a:p>
          <a:endParaRPr lang="en-US"/>
        </a:p>
      </dgm:t>
    </dgm:pt>
    <dgm:pt modelId="{DA03803F-9CA7-42A4-AF68-9BB9D6E7FBF4}">
      <dgm:prSet/>
      <dgm:spPr/>
      <dgm:t>
        <a:bodyPr/>
        <a:lstStyle/>
        <a:p>
          <a:r>
            <a:rPr lang="en-US" dirty="0"/>
            <a:t>$25 copay for a 30-day supply of a preferred brand drug (Tier 2)</a:t>
          </a:r>
        </a:p>
      </dgm:t>
    </dgm:pt>
    <dgm:pt modelId="{87D707D5-9F1C-4010-B33B-C17DA5FDD90B}" type="parTrans" cxnId="{681F6FDD-1551-4707-8520-A56C671CF95C}">
      <dgm:prSet/>
      <dgm:spPr/>
      <dgm:t>
        <a:bodyPr/>
        <a:lstStyle/>
        <a:p>
          <a:endParaRPr lang="en-US"/>
        </a:p>
      </dgm:t>
    </dgm:pt>
    <dgm:pt modelId="{68EA236A-F1D7-4F1B-B5F8-832A6AFA63D3}" type="sibTrans" cxnId="{681F6FDD-1551-4707-8520-A56C671CF95C}">
      <dgm:prSet/>
      <dgm:spPr/>
      <dgm:t>
        <a:bodyPr/>
        <a:lstStyle/>
        <a:p>
          <a:endParaRPr lang="en-US"/>
        </a:p>
      </dgm:t>
    </dgm:pt>
    <dgm:pt modelId="{4FFDB47C-57DA-4535-A740-9C36DDD6ABD9}">
      <dgm:prSet/>
      <dgm:spPr/>
      <dgm:t>
        <a:bodyPr/>
        <a:lstStyle/>
        <a:p>
          <a:r>
            <a:rPr lang="en-US" dirty="0"/>
            <a:t>$45 copay or a 30-day supply of a non-preferred drug (Tier 3)</a:t>
          </a:r>
        </a:p>
      </dgm:t>
    </dgm:pt>
    <dgm:pt modelId="{E041BC3A-9677-4132-82F1-8150B53E2ABA}" type="parTrans" cxnId="{1A77880F-4D5C-4ABD-92FF-EB0D17357EBC}">
      <dgm:prSet/>
      <dgm:spPr/>
      <dgm:t>
        <a:bodyPr/>
        <a:lstStyle/>
        <a:p>
          <a:endParaRPr lang="en-US"/>
        </a:p>
      </dgm:t>
    </dgm:pt>
    <dgm:pt modelId="{B9016EAB-21CE-49B2-B9CA-17ADE34D7103}" type="sibTrans" cxnId="{1A77880F-4D5C-4ABD-92FF-EB0D17357EBC}">
      <dgm:prSet/>
      <dgm:spPr/>
      <dgm:t>
        <a:bodyPr/>
        <a:lstStyle/>
        <a:p>
          <a:endParaRPr lang="en-US"/>
        </a:p>
      </dgm:t>
    </dgm:pt>
    <dgm:pt modelId="{23A9CDE5-4414-419B-9884-B3F8018D3A2D}">
      <dgm:prSet/>
      <dgm:spPr/>
      <dgm:t>
        <a:bodyPr/>
        <a:lstStyle/>
        <a:p>
          <a:r>
            <a:rPr lang="en-US" dirty="0"/>
            <a:t>Work with your provider to enroll in the 90-day mail order program for maintenance medications to save time and money.</a:t>
          </a:r>
        </a:p>
      </dgm:t>
    </dgm:pt>
    <dgm:pt modelId="{2FD62284-7B98-4E77-BB4C-77B00F445457}" type="parTrans" cxnId="{15CAE3E4-E0A1-4549-B26E-622385DF0655}">
      <dgm:prSet/>
      <dgm:spPr/>
      <dgm:t>
        <a:bodyPr/>
        <a:lstStyle/>
        <a:p>
          <a:endParaRPr lang="en-US"/>
        </a:p>
      </dgm:t>
    </dgm:pt>
    <dgm:pt modelId="{9CF817C3-C693-468B-83BE-714B36225213}" type="sibTrans" cxnId="{15CAE3E4-E0A1-4549-B26E-622385DF0655}">
      <dgm:prSet/>
      <dgm:spPr/>
      <dgm:t>
        <a:bodyPr/>
        <a:lstStyle/>
        <a:p>
          <a:endParaRPr lang="en-US"/>
        </a:p>
      </dgm:t>
    </dgm:pt>
    <dgm:pt modelId="{2A904FA0-AD9E-45EB-853B-B18735ED254F}">
      <dgm:prSet/>
      <dgm:spPr/>
      <dgm:t>
        <a:bodyPr/>
        <a:lstStyle/>
        <a:p>
          <a:r>
            <a:rPr lang="en-US" dirty="0"/>
            <a:t>View which tier a drug is at </a:t>
          </a:r>
          <a:r>
            <a:rPr lang="en-US" dirty="0">
              <a:hlinkClick xmlns:r="http://schemas.openxmlformats.org/officeDocument/2006/relationships" r:id="rId1"/>
            </a:rPr>
            <a:t>premera.com</a:t>
          </a:r>
          <a:endParaRPr lang="en-US" dirty="0"/>
        </a:p>
      </dgm:t>
    </dgm:pt>
    <dgm:pt modelId="{F65698FE-E1B3-4D9B-AD16-03C2591B7334}" type="parTrans" cxnId="{15F947AD-A908-4FAF-AA09-7E456A2D4DD2}">
      <dgm:prSet/>
      <dgm:spPr/>
      <dgm:t>
        <a:bodyPr/>
        <a:lstStyle/>
        <a:p>
          <a:endParaRPr lang="en-US"/>
        </a:p>
      </dgm:t>
    </dgm:pt>
    <dgm:pt modelId="{5B21130F-0158-44E7-80DC-2194576C4AF1}" type="sibTrans" cxnId="{15F947AD-A908-4FAF-AA09-7E456A2D4DD2}">
      <dgm:prSet/>
      <dgm:spPr/>
      <dgm:t>
        <a:bodyPr/>
        <a:lstStyle/>
        <a:p>
          <a:endParaRPr lang="en-US"/>
        </a:p>
      </dgm:t>
    </dgm:pt>
    <dgm:pt modelId="{0FC3FEB0-23B1-400B-AB67-7512462F668F}">
      <dgm:prSet/>
      <dgm:spPr/>
      <dgm:t>
        <a:bodyPr/>
        <a:lstStyle/>
        <a:p>
          <a:endParaRPr lang="en-US" i="1" dirty="0"/>
        </a:p>
      </dgm:t>
    </dgm:pt>
    <dgm:pt modelId="{196E7834-238F-45DD-88E2-87CBD07CF453}" type="parTrans" cxnId="{299D6D5C-D61E-4F7B-B181-4F342731A641}">
      <dgm:prSet/>
      <dgm:spPr/>
      <dgm:t>
        <a:bodyPr/>
        <a:lstStyle/>
        <a:p>
          <a:endParaRPr lang="en-US"/>
        </a:p>
      </dgm:t>
    </dgm:pt>
    <dgm:pt modelId="{EC45979C-70BF-4FAE-A7BE-6CF08E23DF2C}" type="sibTrans" cxnId="{299D6D5C-D61E-4F7B-B181-4F342731A641}">
      <dgm:prSet/>
      <dgm:spPr/>
      <dgm:t>
        <a:bodyPr/>
        <a:lstStyle/>
        <a:p>
          <a:endParaRPr lang="en-US"/>
        </a:p>
      </dgm:t>
    </dgm:pt>
    <dgm:pt modelId="{E10DFD83-7611-4E7A-BA0E-74AAAB486FC9}">
      <dgm:prSet/>
      <dgm:spPr/>
      <dgm:t>
        <a:bodyPr/>
        <a:lstStyle/>
        <a:p>
          <a:r>
            <a:rPr lang="en-US" i="0" dirty="0"/>
            <a:t>Preventive services covered in full</a:t>
          </a:r>
        </a:p>
      </dgm:t>
    </dgm:pt>
    <dgm:pt modelId="{1F4E32AC-DB61-4FF6-9A23-61B72EE37CA0}" type="parTrans" cxnId="{28A70208-D22E-4E03-B9C5-3EA42794C2DB}">
      <dgm:prSet/>
      <dgm:spPr/>
      <dgm:t>
        <a:bodyPr/>
        <a:lstStyle/>
        <a:p>
          <a:endParaRPr lang="en-US"/>
        </a:p>
      </dgm:t>
    </dgm:pt>
    <dgm:pt modelId="{58CED49A-9E29-4875-A19F-33BB87CC44C3}" type="sibTrans" cxnId="{28A70208-D22E-4E03-B9C5-3EA42794C2DB}">
      <dgm:prSet/>
      <dgm:spPr/>
      <dgm:t>
        <a:bodyPr/>
        <a:lstStyle/>
        <a:p>
          <a:endParaRPr lang="en-US"/>
        </a:p>
      </dgm:t>
    </dgm:pt>
    <dgm:pt modelId="{EB1D573A-38E2-4F74-B61F-6BF7BB742F85}">
      <dgm:prSet/>
      <dgm:spPr/>
      <dgm:t>
        <a:bodyPr/>
        <a:lstStyle/>
        <a:p>
          <a:r>
            <a:rPr lang="en-US" i="0" dirty="0"/>
            <a:t>Mental Health:  Unlimited visits per calendar year</a:t>
          </a:r>
        </a:p>
      </dgm:t>
    </dgm:pt>
    <dgm:pt modelId="{E0533010-7C20-4142-B739-6A576EE76F61}" type="parTrans" cxnId="{97BC2CC6-9809-4BEA-9B9F-A62096A27CE6}">
      <dgm:prSet/>
      <dgm:spPr/>
      <dgm:t>
        <a:bodyPr/>
        <a:lstStyle/>
        <a:p>
          <a:endParaRPr lang="en-US"/>
        </a:p>
      </dgm:t>
    </dgm:pt>
    <dgm:pt modelId="{8DE44CB0-4015-4538-A141-D396C80A9D29}" type="sibTrans" cxnId="{97BC2CC6-9809-4BEA-9B9F-A62096A27CE6}">
      <dgm:prSet/>
      <dgm:spPr/>
      <dgm:t>
        <a:bodyPr/>
        <a:lstStyle/>
        <a:p>
          <a:endParaRPr lang="en-US"/>
        </a:p>
      </dgm:t>
    </dgm:pt>
    <dgm:pt modelId="{47C1096E-C250-4E5C-BD26-B5C284AA0624}">
      <dgm:prSet/>
      <dgm:spPr/>
      <dgm:t>
        <a:bodyPr/>
        <a:lstStyle/>
        <a:p>
          <a:r>
            <a:rPr lang="en-US" i="0" dirty="0"/>
            <a:t> Rehabilitative visits</a:t>
          </a:r>
        </a:p>
      </dgm:t>
    </dgm:pt>
    <dgm:pt modelId="{93BC2EE2-7C9F-4FFD-B5C0-FB6C848E8990}" type="parTrans" cxnId="{A9709550-AFC9-426B-A7B6-56ECE5E614E7}">
      <dgm:prSet/>
      <dgm:spPr/>
      <dgm:t>
        <a:bodyPr/>
        <a:lstStyle/>
        <a:p>
          <a:endParaRPr lang="en-US"/>
        </a:p>
      </dgm:t>
    </dgm:pt>
    <dgm:pt modelId="{7981B75A-AE8D-478C-A1DD-981ECA760F6C}" type="sibTrans" cxnId="{A9709550-AFC9-426B-A7B6-56ECE5E614E7}">
      <dgm:prSet/>
      <dgm:spPr/>
      <dgm:t>
        <a:bodyPr/>
        <a:lstStyle/>
        <a:p>
          <a:endParaRPr lang="en-US"/>
        </a:p>
      </dgm:t>
    </dgm:pt>
    <dgm:pt modelId="{896CA43E-4C82-4C9D-9F9B-BAFCC1D66BEE}">
      <dgm:prSet/>
      <dgm:spPr/>
      <dgm:t>
        <a:bodyPr/>
        <a:lstStyle/>
        <a:p>
          <a:r>
            <a:rPr lang="en-US" i="0" dirty="0"/>
            <a:t>Acupuncture: up to 12 visits per calendar year</a:t>
          </a:r>
        </a:p>
      </dgm:t>
    </dgm:pt>
    <dgm:pt modelId="{C1D190B4-9D2B-4659-B6F5-C1BE9034D5DE}" type="parTrans" cxnId="{27697AAA-FC15-4328-AC9D-68ABEC41B6EB}">
      <dgm:prSet/>
      <dgm:spPr/>
      <dgm:t>
        <a:bodyPr/>
        <a:lstStyle/>
        <a:p>
          <a:endParaRPr lang="en-US"/>
        </a:p>
      </dgm:t>
    </dgm:pt>
    <dgm:pt modelId="{EA9A2D6B-C1C7-4254-8E25-0F9FA0963D18}" type="sibTrans" cxnId="{27697AAA-FC15-4328-AC9D-68ABEC41B6EB}">
      <dgm:prSet/>
      <dgm:spPr/>
      <dgm:t>
        <a:bodyPr/>
        <a:lstStyle/>
        <a:p>
          <a:endParaRPr lang="en-US"/>
        </a:p>
      </dgm:t>
    </dgm:pt>
    <dgm:pt modelId="{B17E3D1A-95B2-4C7F-8346-62011B602075}">
      <dgm:prSet/>
      <dgm:spPr/>
      <dgm:t>
        <a:bodyPr/>
        <a:lstStyle/>
        <a:p>
          <a:r>
            <a:rPr lang="en-US" i="0" dirty="0"/>
            <a:t>Chiropractic:  up to 12 visits per calendar year</a:t>
          </a:r>
        </a:p>
      </dgm:t>
    </dgm:pt>
    <dgm:pt modelId="{CC228725-9771-43C1-9AE7-D3307AFED2D7}" type="parTrans" cxnId="{E0930571-11E1-4299-B1AB-71334179A105}">
      <dgm:prSet/>
      <dgm:spPr/>
      <dgm:t>
        <a:bodyPr/>
        <a:lstStyle/>
        <a:p>
          <a:endParaRPr lang="en-US"/>
        </a:p>
      </dgm:t>
    </dgm:pt>
    <dgm:pt modelId="{3D2EE09C-76D8-4AEA-9123-424C324B774A}" type="sibTrans" cxnId="{E0930571-11E1-4299-B1AB-71334179A105}">
      <dgm:prSet/>
      <dgm:spPr/>
      <dgm:t>
        <a:bodyPr/>
        <a:lstStyle/>
        <a:p>
          <a:endParaRPr lang="en-US"/>
        </a:p>
      </dgm:t>
    </dgm:pt>
    <dgm:pt modelId="{43956062-AE86-4786-A821-3849FD18970C}">
      <dgm:prSet/>
      <dgm:spPr/>
      <dgm:t>
        <a:bodyPr/>
        <a:lstStyle/>
        <a:p>
          <a:r>
            <a:rPr lang="en-US" i="0" dirty="0"/>
            <a:t>Massage/Physical Therapy:  up to 45 combined visits per calendar year</a:t>
          </a:r>
        </a:p>
      </dgm:t>
    </dgm:pt>
    <dgm:pt modelId="{C3396E4B-6530-47E9-B2A1-65A4FCD089E3}" type="parTrans" cxnId="{59CA1DE6-F1D2-437E-860F-94A56005378D}">
      <dgm:prSet/>
      <dgm:spPr/>
      <dgm:t>
        <a:bodyPr/>
        <a:lstStyle/>
        <a:p>
          <a:endParaRPr lang="en-US"/>
        </a:p>
      </dgm:t>
    </dgm:pt>
    <dgm:pt modelId="{7B947F4B-DC65-467A-87ED-6F67820B5D5A}" type="sibTrans" cxnId="{59CA1DE6-F1D2-437E-860F-94A56005378D}">
      <dgm:prSet/>
      <dgm:spPr/>
      <dgm:t>
        <a:bodyPr/>
        <a:lstStyle/>
        <a:p>
          <a:endParaRPr lang="en-US"/>
        </a:p>
      </dgm:t>
    </dgm:pt>
    <dgm:pt modelId="{81411D55-6426-4E19-98E9-C5D743BB5BDD}">
      <dgm:prSet/>
      <dgm:spPr/>
      <dgm:t>
        <a:bodyPr/>
        <a:lstStyle/>
        <a:p>
          <a:r>
            <a:rPr lang="en-US" dirty="0"/>
            <a:t>*The Choice plan requires generic drugs to be dispensed in place of a brand name drug. If a brand name drug is dispensed when a generic equivalent is available, the cost will be the difference in cost between the brand name drug and the generic equivalent in addition to the brand name co-pay amount.</a:t>
          </a:r>
        </a:p>
      </dgm:t>
    </dgm:pt>
    <dgm:pt modelId="{EDA1399A-D834-4540-AE4D-8C1EE007002B}" type="parTrans" cxnId="{799CA288-2E9F-4C29-9771-A99984F128E8}">
      <dgm:prSet/>
      <dgm:spPr/>
      <dgm:t>
        <a:bodyPr/>
        <a:lstStyle/>
        <a:p>
          <a:endParaRPr lang="en-US"/>
        </a:p>
      </dgm:t>
    </dgm:pt>
    <dgm:pt modelId="{9562B06A-E1CE-425A-973F-D691AD5DA580}" type="sibTrans" cxnId="{799CA288-2E9F-4C29-9771-A99984F128E8}">
      <dgm:prSet/>
      <dgm:spPr/>
      <dgm:t>
        <a:bodyPr/>
        <a:lstStyle/>
        <a:p>
          <a:endParaRPr lang="en-US"/>
        </a:p>
      </dgm:t>
    </dgm:pt>
    <dgm:pt modelId="{DBF45F66-FCD0-445A-8B25-348E17D214BF}">
      <dgm:prSet/>
      <dgm:spPr/>
      <dgm:t>
        <a:bodyPr/>
        <a:lstStyle/>
        <a:p>
          <a:r>
            <a:rPr lang="en-US" dirty="0"/>
            <a:t>For More Information</a:t>
          </a:r>
        </a:p>
      </dgm:t>
    </dgm:pt>
    <dgm:pt modelId="{D40BE003-2BAA-4298-9FAD-D030ECEEE2AD}" type="parTrans" cxnId="{BEA450E9-068E-4EC9-B74B-9B89BA65F396}">
      <dgm:prSet/>
      <dgm:spPr/>
      <dgm:t>
        <a:bodyPr/>
        <a:lstStyle/>
        <a:p>
          <a:endParaRPr lang="en-US"/>
        </a:p>
      </dgm:t>
    </dgm:pt>
    <dgm:pt modelId="{45B4515B-941D-4BD8-B157-BB6620A7C3C3}" type="sibTrans" cxnId="{BEA450E9-068E-4EC9-B74B-9B89BA65F396}">
      <dgm:prSet/>
      <dgm:spPr/>
      <dgm:t>
        <a:bodyPr/>
        <a:lstStyle/>
        <a:p>
          <a:endParaRPr lang="en-US"/>
        </a:p>
      </dgm:t>
    </dgm:pt>
    <dgm:pt modelId="{C82021FA-E531-44E0-8378-BCF24706A46A}">
      <dgm:prSet/>
      <dgm:spPr/>
      <dgm:t>
        <a:bodyPr/>
        <a:lstStyle/>
        <a:p>
          <a:r>
            <a:rPr lang="en-US" dirty="0"/>
            <a:t>See pages 18, 20-23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2"/>
            </a:rPr>
            <a:t>Connect2MyBenefits</a:t>
          </a:r>
          <a:r>
            <a:rPr lang="en-US" dirty="0"/>
            <a:t>.</a:t>
          </a:r>
        </a:p>
      </dgm:t>
    </dgm:pt>
    <dgm:pt modelId="{901B1FA9-31B2-4144-8E10-FB0254C816FC}" type="parTrans" cxnId="{3A3DF94E-0924-4F16-B7C5-2877B550699A}">
      <dgm:prSet/>
      <dgm:spPr/>
      <dgm:t>
        <a:bodyPr/>
        <a:lstStyle/>
        <a:p>
          <a:endParaRPr lang="en-US"/>
        </a:p>
      </dgm:t>
    </dgm:pt>
    <dgm:pt modelId="{F3792D47-666E-4464-9104-179FCE9CD5FD}" type="sibTrans" cxnId="{3A3DF94E-0924-4F16-B7C5-2877B550699A}">
      <dgm:prSet/>
      <dgm:spPr/>
      <dgm:t>
        <a:bodyPr/>
        <a:lstStyle/>
        <a:p>
          <a:endParaRPr lang="en-US"/>
        </a:p>
      </dgm:t>
    </dgm:pt>
    <dgm:pt modelId="{E65E7EAA-7E9C-4E13-8E20-C75991432334}" type="pres">
      <dgm:prSet presAssocID="{7F4C01E3-C202-4728-9B56-3A2EF77EEF3A}" presName="linear" presStyleCnt="0">
        <dgm:presLayoutVars>
          <dgm:dir/>
          <dgm:animLvl val="lvl"/>
          <dgm:resizeHandles val="exact"/>
        </dgm:presLayoutVars>
      </dgm:prSet>
      <dgm:spPr/>
    </dgm:pt>
    <dgm:pt modelId="{F7824C5A-F0E0-4F51-8A1A-D32FE341B3EE}" type="pres">
      <dgm:prSet presAssocID="{7BF75639-EFE5-4604-A0EC-0F25E7C3276C}" presName="parentLin" presStyleCnt="0"/>
      <dgm:spPr/>
    </dgm:pt>
    <dgm:pt modelId="{8A44E53C-D30C-4972-B70C-8C8FA6BA43B1}" type="pres">
      <dgm:prSet presAssocID="{7BF75639-EFE5-4604-A0EC-0F25E7C3276C}" presName="parentLeftMargin" presStyleLbl="node1" presStyleIdx="0" presStyleCnt="3"/>
      <dgm:spPr/>
    </dgm:pt>
    <dgm:pt modelId="{769BC924-1A52-4E89-9FED-050A31296F19}" type="pres">
      <dgm:prSet presAssocID="{7BF75639-EFE5-4604-A0EC-0F25E7C3276C}" presName="parentText" presStyleLbl="node1" presStyleIdx="0" presStyleCnt="3" custLinFactNeighborX="-10696" custLinFactNeighborY="-3933">
        <dgm:presLayoutVars>
          <dgm:chMax val="0"/>
          <dgm:bulletEnabled val="1"/>
        </dgm:presLayoutVars>
      </dgm:prSet>
      <dgm:spPr/>
    </dgm:pt>
    <dgm:pt modelId="{8304698F-86B1-4AEA-8D4A-E4328EB776FE}" type="pres">
      <dgm:prSet presAssocID="{7BF75639-EFE5-4604-A0EC-0F25E7C3276C}" presName="negativeSpace" presStyleCnt="0"/>
      <dgm:spPr/>
    </dgm:pt>
    <dgm:pt modelId="{CE905E7B-7666-46CA-9DEA-E3ABBE357EE7}" type="pres">
      <dgm:prSet presAssocID="{7BF75639-EFE5-4604-A0EC-0F25E7C3276C}" presName="childText" presStyleLbl="conFgAcc1" presStyleIdx="0" presStyleCnt="3">
        <dgm:presLayoutVars>
          <dgm:bulletEnabled val="1"/>
        </dgm:presLayoutVars>
      </dgm:prSet>
      <dgm:spPr/>
    </dgm:pt>
    <dgm:pt modelId="{691651CD-4887-4E0B-8C2E-B6C01360B57B}" type="pres">
      <dgm:prSet presAssocID="{1AB89E22-7D83-4AF5-84D6-CF492A3A6957}" presName="spaceBetweenRectangles" presStyleCnt="0"/>
      <dgm:spPr/>
    </dgm:pt>
    <dgm:pt modelId="{A0966275-6ED6-44F1-AB31-D828FB6489CF}" type="pres">
      <dgm:prSet presAssocID="{B2340ABA-7D35-40C6-AF94-2F54382C057A}" presName="parentLin" presStyleCnt="0"/>
      <dgm:spPr/>
    </dgm:pt>
    <dgm:pt modelId="{17AD400A-D13A-4C1F-9FF4-B8B27FAC335D}" type="pres">
      <dgm:prSet presAssocID="{B2340ABA-7D35-40C6-AF94-2F54382C057A}" presName="parentLeftMargin" presStyleLbl="node1" presStyleIdx="0" presStyleCnt="3"/>
      <dgm:spPr/>
    </dgm:pt>
    <dgm:pt modelId="{02E30994-16C5-453F-9AC2-97615C07836C}" type="pres">
      <dgm:prSet presAssocID="{B2340ABA-7D35-40C6-AF94-2F54382C057A}" presName="parentText" presStyleLbl="node1" presStyleIdx="1" presStyleCnt="3" custLinFactNeighborX="1060" custLinFactNeighborY="4496">
        <dgm:presLayoutVars>
          <dgm:chMax val="0"/>
          <dgm:bulletEnabled val="1"/>
        </dgm:presLayoutVars>
      </dgm:prSet>
      <dgm:spPr/>
    </dgm:pt>
    <dgm:pt modelId="{9804B860-7C88-49E2-96AF-DC8E7B5504CE}" type="pres">
      <dgm:prSet presAssocID="{B2340ABA-7D35-40C6-AF94-2F54382C057A}" presName="negativeSpace" presStyleCnt="0"/>
      <dgm:spPr/>
    </dgm:pt>
    <dgm:pt modelId="{1CA637F7-D005-4D1B-B12D-93FE3A6B2057}" type="pres">
      <dgm:prSet presAssocID="{B2340ABA-7D35-40C6-AF94-2F54382C057A}" presName="childText" presStyleLbl="conFgAcc1" presStyleIdx="1" presStyleCnt="3">
        <dgm:presLayoutVars>
          <dgm:bulletEnabled val="1"/>
        </dgm:presLayoutVars>
      </dgm:prSet>
      <dgm:spPr/>
    </dgm:pt>
    <dgm:pt modelId="{AB186C61-775B-4F7E-99A7-A2098278D293}" type="pres">
      <dgm:prSet presAssocID="{3037DA7E-AE46-4FC8-B404-EB583306BD07}" presName="spaceBetweenRectangles" presStyleCnt="0"/>
      <dgm:spPr/>
    </dgm:pt>
    <dgm:pt modelId="{8B9D93F9-88E9-4581-87A0-90AEC1049604}" type="pres">
      <dgm:prSet presAssocID="{DBF45F66-FCD0-445A-8B25-348E17D214BF}" presName="parentLin" presStyleCnt="0"/>
      <dgm:spPr/>
    </dgm:pt>
    <dgm:pt modelId="{4BD1E942-C557-4896-8ED8-3DF38C89BAE4}" type="pres">
      <dgm:prSet presAssocID="{DBF45F66-FCD0-445A-8B25-348E17D214BF}" presName="parentLeftMargin" presStyleLbl="node1" presStyleIdx="1" presStyleCnt="3"/>
      <dgm:spPr/>
    </dgm:pt>
    <dgm:pt modelId="{626F1102-1D15-492C-B451-524EC8DF71DD}" type="pres">
      <dgm:prSet presAssocID="{DBF45F66-FCD0-445A-8B25-348E17D214B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407EEA3-E010-4630-AB52-97B4278C5B39}" type="pres">
      <dgm:prSet presAssocID="{DBF45F66-FCD0-445A-8B25-348E17D214BF}" presName="negativeSpace" presStyleCnt="0"/>
      <dgm:spPr/>
    </dgm:pt>
    <dgm:pt modelId="{BB9A92E5-3108-4DFF-88C7-86FB99B6A946}" type="pres">
      <dgm:prSet presAssocID="{DBF45F66-FCD0-445A-8B25-348E17D214B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9049101-3F0B-4453-A49B-386BE5004AE5}" type="presOf" srcId="{81411D55-6426-4E19-98E9-C5D743BB5BDD}" destId="{1CA637F7-D005-4D1B-B12D-93FE3A6B2057}" srcOrd="0" destOrd="5" presId="urn:microsoft.com/office/officeart/2005/8/layout/list1"/>
    <dgm:cxn modelId="{77CEC803-7769-4D84-8254-FD941FECDC0F}" type="presOf" srcId="{E10DFD83-7611-4E7A-BA0E-74AAAB486FC9}" destId="{CE905E7B-7666-46CA-9DEA-E3ABBE357EE7}" srcOrd="0" destOrd="0" presId="urn:microsoft.com/office/officeart/2005/8/layout/list1"/>
    <dgm:cxn modelId="{28A70208-D22E-4E03-B9C5-3EA42794C2DB}" srcId="{7BF75639-EFE5-4604-A0EC-0F25E7C3276C}" destId="{E10DFD83-7611-4E7A-BA0E-74AAAB486FC9}" srcOrd="0" destOrd="0" parTransId="{1F4E32AC-DB61-4FF6-9A23-61B72EE37CA0}" sibTransId="{58CED49A-9E29-4875-A19F-33BB87CC44C3}"/>
    <dgm:cxn modelId="{0AAC4C09-84DB-43C5-8D92-A3393109E0BD}" type="presOf" srcId="{896CA43E-4C82-4C9D-9F9B-BAFCC1D66BEE}" destId="{CE905E7B-7666-46CA-9DEA-E3ABBE357EE7}" srcOrd="0" destOrd="6" presId="urn:microsoft.com/office/officeart/2005/8/layout/list1"/>
    <dgm:cxn modelId="{1A77880F-4D5C-4ABD-92FF-EB0D17357EBC}" srcId="{B2340ABA-7D35-40C6-AF94-2F54382C057A}" destId="{4FFDB47C-57DA-4535-A740-9C36DDD6ABD9}" srcOrd="2" destOrd="0" parTransId="{E041BC3A-9677-4132-82F1-8150B53E2ABA}" sibTransId="{B9016EAB-21CE-49B2-B9CA-17ADE34D7103}"/>
    <dgm:cxn modelId="{1E741A30-F7D4-4EB7-8189-6864A634B2F3}" type="presOf" srcId="{120FB6E7-2EDD-48B2-9EA1-76A197720C05}" destId="{CE905E7B-7666-46CA-9DEA-E3ABBE357EE7}" srcOrd="0" destOrd="1" presId="urn:microsoft.com/office/officeart/2005/8/layout/list1"/>
    <dgm:cxn modelId="{F3FF093B-38D4-4746-9699-C0E1674866BC}" srcId="{B2340ABA-7D35-40C6-AF94-2F54382C057A}" destId="{06140407-2EAE-4092-B50D-D3B75220CFE7}" srcOrd="0" destOrd="0" parTransId="{90B5388F-607D-45D6-B857-3E678E92C292}" sibTransId="{035F53BA-487A-449D-9674-25C58BD3770B}"/>
    <dgm:cxn modelId="{6A62243D-62DF-4445-AF0A-1D8320FEC0FA}" type="presOf" srcId="{7BF75639-EFE5-4604-A0EC-0F25E7C3276C}" destId="{769BC924-1A52-4E89-9FED-050A31296F19}" srcOrd="1" destOrd="0" presId="urn:microsoft.com/office/officeart/2005/8/layout/list1"/>
    <dgm:cxn modelId="{8C2D215C-A46E-4E4B-A9C3-557712B49AF8}" type="presOf" srcId="{43956062-AE86-4786-A821-3849FD18970C}" destId="{CE905E7B-7666-46CA-9DEA-E3ABBE357EE7}" srcOrd="0" destOrd="8" presId="urn:microsoft.com/office/officeart/2005/8/layout/list1"/>
    <dgm:cxn modelId="{299D6D5C-D61E-4F7B-B181-4F342731A641}" srcId="{7BF75639-EFE5-4604-A0EC-0F25E7C3276C}" destId="{0FC3FEB0-23B1-400B-AB67-7512462F668F}" srcOrd="6" destOrd="0" parTransId="{196E7834-238F-45DD-88E2-87CBD07CF453}" sibTransId="{EC45979C-70BF-4FAE-A7BE-6CF08E23DF2C}"/>
    <dgm:cxn modelId="{BCDC8569-691E-4600-8102-4CEAFC5E821D}" type="presOf" srcId="{2A904FA0-AD9E-45EB-853B-B18735ED254F}" destId="{1CA637F7-D005-4D1B-B12D-93FE3A6B2057}" srcOrd="0" destOrd="4" presId="urn:microsoft.com/office/officeart/2005/8/layout/list1"/>
    <dgm:cxn modelId="{F40BE64D-5E4F-41C4-A741-0972EE6BFD1D}" type="presOf" srcId="{DA03803F-9CA7-42A4-AF68-9BB9D6E7FBF4}" destId="{1CA637F7-D005-4D1B-B12D-93FE3A6B2057}" srcOrd="0" destOrd="1" presId="urn:microsoft.com/office/officeart/2005/8/layout/list1"/>
    <dgm:cxn modelId="{3A3DF94E-0924-4F16-B7C5-2877B550699A}" srcId="{DBF45F66-FCD0-445A-8B25-348E17D214BF}" destId="{C82021FA-E531-44E0-8378-BCF24706A46A}" srcOrd="0" destOrd="0" parTransId="{901B1FA9-31B2-4144-8E10-FB0254C816FC}" sibTransId="{F3792D47-666E-4464-9104-179FCE9CD5FD}"/>
    <dgm:cxn modelId="{0635704F-E091-4968-8C93-0CA68050778A}" type="presOf" srcId="{EB1D573A-38E2-4F74-B61F-6BF7BB742F85}" destId="{CE905E7B-7666-46CA-9DEA-E3ABBE357EE7}" srcOrd="0" destOrd="4" presId="urn:microsoft.com/office/officeart/2005/8/layout/list1"/>
    <dgm:cxn modelId="{A9709550-AFC9-426B-A7B6-56ECE5E614E7}" srcId="{7BF75639-EFE5-4604-A0EC-0F25E7C3276C}" destId="{47C1096E-C250-4E5C-BD26-B5C284AA0624}" srcOrd="5" destOrd="0" parTransId="{93BC2EE2-7C9F-4FFD-B5C0-FB6C848E8990}" sibTransId="{7981B75A-AE8D-478C-A1DD-981ECA760F6C}"/>
    <dgm:cxn modelId="{E0930571-11E1-4299-B1AB-71334179A105}" srcId="{47C1096E-C250-4E5C-BD26-B5C284AA0624}" destId="{B17E3D1A-95B2-4C7F-8346-62011B602075}" srcOrd="1" destOrd="0" parTransId="{CC228725-9771-43C1-9AE7-D3307AFED2D7}" sibTransId="{3D2EE09C-76D8-4AEA-9123-424C324B774A}"/>
    <dgm:cxn modelId="{70F76677-408D-4F62-92F2-B527EDA45D90}" type="presOf" srcId="{7BF75639-EFE5-4604-A0EC-0F25E7C3276C}" destId="{8A44E53C-D30C-4972-B70C-8C8FA6BA43B1}" srcOrd="0" destOrd="0" presId="urn:microsoft.com/office/officeart/2005/8/layout/list1"/>
    <dgm:cxn modelId="{FA0A0180-E5B2-429A-AB09-4E73A632E638}" type="presOf" srcId="{DBF45F66-FCD0-445A-8B25-348E17D214BF}" destId="{4BD1E942-C557-4896-8ED8-3DF38C89BAE4}" srcOrd="0" destOrd="0" presId="urn:microsoft.com/office/officeart/2005/8/layout/list1"/>
    <dgm:cxn modelId="{799CA288-2E9F-4C29-9771-A99984F128E8}" srcId="{B2340ABA-7D35-40C6-AF94-2F54382C057A}" destId="{81411D55-6426-4E19-98E9-C5D743BB5BDD}" srcOrd="5" destOrd="0" parTransId="{EDA1399A-D834-4540-AE4D-8C1EE007002B}" sibTransId="{9562B06A-E1CE-425A-973F-D691AD5DA580}"/>
    <dgm:cxn modelId="{42766789-A8D6-4CAF-9A53-5A78C4D42349}" type="presOf" srcId="{4FFDB47C-57DA-4535-A740-9C36DDD6ABD9}" destId="{1CA637F7-D005-4D1B-B12D-93FE3A6B2057}" srcOrd="0" destOrd="2" presId="urn:microsoft.com/office/officeart/2005/8/layout/list1"/>
    <dgm:cxn modelId="{CA831E8B-F4F2-4E15-A165-72FE6AFA29BE}" type="presOf" srcId="{4E15A5AD-D6CD-485D-9E30-210CC7187BFF}" destId="{CE905E7B-7666-46CA-9DEA-E3ABBE357EE7}" srcOrd="0" destOrd="3" presId="urn:microsoft.com/office/officeart/2005/8/layout/list1"/>
    <dgm:cxn modelId="{70618B90-6FEA-4BB3-A9E6-B55C336781E6}" type="presOf" srcId="{DBF45F66-FCD0-445A-8B25-348E17D214BF}" destId="{626F1102-1D15-492C-B451-524EC8DF71DD}" srcOrd="1" destOrd="0" presId="urn:microsoft.com/office/officeart/2005/8/layout/list1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1309ED92-B827-4CFF-8602-CBB475493728}" type="presOf" srcId="{F4C22717-8588-4C82-AF2E-31AB56669738}" destId="{CE905E7B-7666-46CA-9DEA-E3ABBE357EE7}" srcOrd="0" destOrd="2" presId="urn:microsoft.com/office/officeart/2005/8/layout/list1"/>
    <dgm:cxn modelId="{06689494-9F76-49AB-811A-A32AAFB63172}" srcId="{7BF75639-EFE5-4604-A0EC-0F25E7C3276C}" destId="{4E15A5AD-D6CD-485D-9E30-210CC7187BFF}" srcOrd="3" destOrd="0" parTransId="{630DDDBF-C40E-464C-BDF9-83A60C52EF88}" sibTransId="{455E5F12-116C-4BF3-9366-6332E028ABA4}"/>
    <dgm:cxn modelId="{444EC096-2D7A-490D-8D81-8A1D4C35D67D}" type="presOf" srcId="{47C1096E-C250-4E5C-BD26-B5C284AA0624}" destId="{CE905E7B-7666-46CA-9DEA-E3ABBE357EE7}" srcOrd="0" destOrd="5" presId="urn:microsoft.com/office/officeart/2005/8/layout/list1"/>
    <dgm:cxn modelId="{15EF43A6-B14A-4663-B4FE-64AD3418E739}" type="presOf" srcId="{B2340ABA-7D35-40C6-AF94-2F54382C057A}" destId="{02E30994-16C5-453F-9AC2-97615C07836C}" srcOrd="1" destOrd="0" presId="urn:microsoft.com/office/officeart/2005/8/layout/list1"/>
    <dgm:cxn modelId="{27697AAA-FC15-4328-AC9D-68ABEC41B6EB}" srcId="{47C1096E-C250-4E5C-BD26-B5C284AA0624}" destId="{896CA43E-4C82-4C9D-9F9B-BAFCC1D66BEE}" srcOrd="0" destOrd="0" parTransId="{C1D190B4-9D2B-4659-B6F5-C1BE9034D5DE}" sibTransId="{EA9A2D6B-C1C7-4254-8E25-0F9FA0963D18}"/>
    <dgm:cxn modelId="{15F947AD-A908-4FAF-AA09-7E456A2D4DD2}" srcId="{B2340ABA-7D35-40C6-AF94-2F54382C057A}" destId="{2A904FA0-AD9E-45EB-853B-B18735ED254F}" srcOrd="4" destOrd="0" parTransId="{F65698FE-E1B3-4D9B-AD16-03C2591B7334}" sibTransId="{5B21130F-0158-44E7-80DC-2194576C4AF1}"/>
    <dgm:cxn modelId="{C231AFB6-910B-4925-AD44-B006D29D6A85}" type="presOf" srcId="{06140407-2EAE-4092-B50D-D3B75220CFE7}" destId="{1CA637F7-D005-4D1B-B12D-93FE3A6B2057}" srcOrd="0" destOrd="0" presId="urn:microsoft.com/office/officeart/2005/8/layout/list1"/>
    <dgm:cxn modelId="{AEB572B7-D140-4E30-BCB8-2D96ECEFC995}" type="presOf" srcId="{B17E3D1A-95B2-4C7F-8346-62011B602075}" destId="{CE905E7B-7666-46CA-9DEA-E3ABBE357EE7}" srcOrd="0" destOrd="7" presId="urn:microsoft.com/office/officeart/2005/8/layout/list1"/>
    <dgm:cxn modelId="{5CFD21BC-2DA0-4EDB-9EF7-4029FBA2EAC3}" srcId="{7BF75639-EFE5-4604-A0EC-0F25E7C3276C}" destId="{120FB6E7-2EDD-48B2-9EA1-76A197720C05}" srcOrd="1" destOrd="0" parTransId="{E884D9BD-ACA7-42D5-B032-1AF64076DAEC}" sibTransId="{BFD0DB8A-B9C9-4399-B09F-23E3488D3D0F}"/>
    <dgm:cxn modelId="{97BC2CC6-9809-4BEA-9B9F-A62096A27CE6}" srcId="{7BF75639-EFE5-4604-A0EC-0F25E7C3276C}" destId="{EB1D573A-38E2-4F74-B61F-6BF7BB742F85}" srcOrd="4" destOrd="0" parTransId="{E0533010-7C20-4142-B739-6A576EE76F61}" sibTransId="{8DE44CB0-4015-4538-A141-D396C80A9D29}"/>
    <dgm:cxn modelId="{2DD110C8-217E-48C5-8341-43061EDEAE55}" srcId="{7BF75639-EFE5-4604-A0EC-0F25E7C3276C}" destId="{F4C22717-8588-4C82-AF2E-31AB56669738}" srcOrd="2" destOrd="0" parTransId="{946AD4B8-20FF-4BEC-9298-FDB83B9587BB}" sibTransId="{6203CF8E-2CC6-45D9-9055-B86E4B105328}"/>
    <dgm:cxn modelId="{3049E6C8-A85E-499F-8407-7F4D66BEDE21}" type="presOf" srcId="{7F4C01E3-C202-4728-9B56-3A2EF77EEF3A}" destId="{E65E7EAA-7E9C-4E13-8E20-C75991432334}" srcOrd="0" destOrd="0" presId="urn:microsoft.com/office/officeart/2005/8/layout/list1"/>
    <dgm:cxn modelId="{9872F0CC-8167-4E81-B739-872F39B38402}" type="presOf" srcId="{C82021FA-E531-44E0-8378-BCF24706A46A}" destId="{BB9A92E5-3108-4DFF-88C7-86FB99B6A946}" srcOrd="0" destOrd="0" presId="urn:microsoft.com/office/officeart/2005/8/layout/list1"/>
    <dgm:cxn modelId="{B5660BD1-2B4C-4B63-AB9F-AAC4922EE8E9}" srcId="{7F4C01E3-C202-4728-9B56-3A2EF77EEF3A}" destId="{B2340ABA-7D35-40C6-AF94-2F54382C057A}" srcOrd="1" destOrd="0" parTransId="{1976B56D-93E7-488B-A1F9-2FC7848FB1D3}" sibTransId="{3037DA7E-AE46-4FC8-B404-EB583306BD07}"/>
    <dgm:cxn modelId="{681F6FDD-1551-4707-8520-A56C671CF95C}" srcId="{B2340ABA-7D35-40C6-AF94-2F54382C057A}" destId="{DA03803F-9CA7-42A4-AF68-9BB9D6E7FBF4}" srcOrd="1" destOrd="0" parTransId="{87D707D5-9F1C-4010-B33B-C17DA5FDD90B}" sibTransId="{68EA236A-F1D7-4F1B-B5F8-832A6AFA63D3}"/>
    <dgm:cxn modelId="{D7B235DE-F7CA-463F-A7D3-6997B20FE489}" type="presOf" srcId="{B2340ABA-7D35-40C6-AF94-2F54382C057A}" destId="{17AD400A-D13A-4C1F-9FF4-B8B27FAC335D}" srcOrd="0" destOrd="0" presId="urn:microsoft.com/office/officeart/2005/8/layout/list1"/>
    <dgm:cxn modelId="{15CAE3E4-E0A1-4549-B26E-622385DF0655}" srcId="{B2340ABA-7D35-40C6-AF94-2F54382C057A}" destId="{23A9CDE5-4414-419B-9884-B3F8018D3A2D}" srcOrd="3" destOrd="0" parTransId="{2FD62284-7B98-4E77-BB4C-77B00F445457}" sibTransId="{9CF817C3-C693-468B-83BE-714B36225213}"/>
    <dgm:cxn modelId="{59CA1DE6-F1D2-437E-860F-94A56005378D}" srcId="{47C1096E-C250-4E5C-BD26-B5C284AA0624}" destId="{43956062-AE86-4786-A821-3849FD18970C}" srcOrd="2" destOrd="0" parTransId="{C3396E4B-6530-47E9-B2A1-65A4FCD089E3}" sibTransId="{7B947F4B-DC65-467A-87ED-6F67820B5D5A}"/>
    <dgm:cxn modelId="{BEA450E9-068E-4EC9-B74B-9B89BA65F396}" srcId="{7F4C01E3-C202-4728-9B56-3A2EF77EEF3A}" destId="{DBF45F66-FCD0-445A-8B25-348E17D214BF}" srcOrd="2" destOrd="0" parTransId="{D40BE003-2BAA-4298-9FAD-D030ECEEE2AD}" sibTransId="{45B4515B-941D-4BD8-B157-BB6620A7C3C3}"/>
    <dgm:cxn modelId="{61A7BBEC-8A66-4B07-9315-7F1C54C68740}" type="presOf" srcId="{0FC3FEB0-23B1-400B-AB67-7512462F668F}" destId="{CE905E7B-7666-46CA-9DEA-E3ABBE357EE7}" srcOrd="0" destOrd="9" presId="urn:microsoft.com/office/officeart/2005/8/layout/list1"/>
    <dgm:cxn modelId="{5D4523F1-EC2D-49CD-BE97-298ED3B96B01}" type="presOf" srcId="{23A9CDE5-4414-419B-9884-B3F8018D3A2D}" destId="{1CA637F7-D005-4D1B-B12D-93FE3A6B2057}" srcOrd="0" destOrd="3" presId="urn:microsoft.com/office/officeart/2005/8/layout/list1"/>
    <dgm:cxn modelId="{0F1249ED-6EDD-4EED-B592-1E73B41E2ABD}" type="presParOf" srcId="{E65E7EAA-7E9C-4E13-8E20-C75991432334}" destId="{F7824C5A-F0E0-4F51-8A1A-D32FE341B3EE}" srcOrd="0" destOrd="0" presId="urn:microsoft.com/office/officeart/2005/8/layout/list1"/>
    <dgm:cxn modelId="{C42755E2-61E0-4F6D-B934-0723A1E1B023}" type="presParOf" srcId="{F7824C5A-F0E0-4F51-8A1A-D32FE341B3EE}" destId="{8A44E53C-D30C-4972-B70C-8C8FA6BA43B1}" srcOrd="0" destOrd="0" presId="urn:microsoft.com/office/officeart/2005/8/layout/list1"/>
    <dgm:cxn modelId="{59CDC3EF-AFD9-498D-A122-482493A047FF}" type="presParOf" srcId="{F7824C5A-F0E0-4F51-8A1A-D32FE341B3EE}" destId="{769BC924-1A52-4E89-9FED-050A31296F19}" srcOrd="1" destOrd="0" presId="urn:microsoft.com/office/officeart/2005/8/layout/list1"/>
    <dgm:cxn modelId="{A4C3DC45-1D8A-4975-B603-705B82C3F984}" type="presParOf" srcId="{E65E7EAA-7E9C-4E13-8E20-C75991432334}" destId="{8304698F-86B1-4AEA-8D4A-E4328EB776FE}" srcOrd="1" destOrd="0" presId="urn:microsoft.com/office/officeart/2005/8/layout/list1"/>
    <dgm:cxn modelId="{3192C26F-6F8F-4B5E-BA79-690B77DA192E}" type="presParOf" srcId="{E65E7EAA-7E9C-4E13-8E20-C75991432334}" destId="{CE905E7B-7666-46CA-9DEA-E3ABBE357EE7}" srcOrd="2" destOrd="0" presId="urn:microsoft.com/office/officeart/2005/8/layout/list1"/>
    <dgm:cxn modelId="{8057E998-DCA7-49C7-92B2-556A6397668B}" type="presParOf" srcId="{E65E7EAA-7E9C-4E13-8E20-C75991432334}" destId="{691651CD-4887-4E0B-8C2E-B6C01360B57B}" srcOrd="3" destOrd="0" presId="urn:microsoft.com/office/officeart/2005/8/layout/list1"/>
    <dgm:cxn modelId="{B5CA2009-AFEA-429C-8B87-84C0787FA490}" type="presParOf" srcId="{E65E7EAA-7E9C-4E13-8E20-C75991432334}" destId="{A0966275-6ED6-44F1-AB31-D828FB6489CF}" srcOrd="4" destOrd="0" presId="urn:microsoft.com/office/officeart/2005/8/layout/list1"/>
    <dgm:cxn modelId="{BA0C7B88-94C6-4A55-BF9A-0C173AD19CA2}" type="presParOf" srcId="{A0966275-6ED6-44F1-AB31-D828FB6489CF}" destId="{17AD400A-D13A-4C1F-9FF4-B8B27FAC335D}" srcOrd="0" destOrd="0" presId="urn:microsoft.com/office/officeart/2005/8/layout/list1"/>
    <dgm:cxn modelId="{83285532-C1DD-4425-92F1-5813E3BD96A0}" type="presParOf" srcId="{A0966275-6ED6-44F1-AB31-D828FB6489CF}" destId="{02E30994-16C5-453F-9AC2-97615C07836C}" srcOrd="1" destOrd="0" presId="urn:microsoft.com/office/officeart/2005/8/layout/list1"/>
    <dgm:cxn modelId="{23739FC3-E048-4E31-81A0-339F8FB6D4B6}" type="presParOf" srcId="{E65E7EAA-7E9C-4E13-8E20-C75991432334}" destId="{9804B860-7C88-49E2-96AF-DC8E7B5504CE}" srcOrd="5" destOrd="0" presId="urn:microsoft.com/office/officeart/2005/8/layout/list1"/>
    <dgm:cxn modelId="{81C7C6CD-F33C-4556-8CF4-A58555BA0159}" type="presParOf" srcId="{E65E7EAA-7E9C-4E13-8E20-C75991432334}" destId="{1CA637F7-D005-4D1B-B12D-93FE3A6B2057}" srcOrd="6" destOrd="0" presId="urn:microsoft.com/office/officeart/2005/8/layout/list1"/>
    <dgm:cxn modelId="{B77E40F3-F275-40E8-B78A-092178A78823}" type="presParOf" srcId="{E65E7EAA-7E9C-4E13-8E20-C75991432334}" destId="{AB186C61-775B-4F7E-99A7-A2098278D293}" srcOrd="7" destOrd="0" presId="urn:microsoft.com/office/officeart/2005/8/layout/list1"/>
    <dgm:cxn modelId="{B7C8EBFE-BDFA-4F69-B9A1-D8A4514C751F}" type="presParOf" srcId="{E65E7EAA-7E9C-4E13-8E20-C75991432334}" destId="{8B9D93F9-88E9-4581-87A0-90AEC1049604}" srcOrd="8" destOrd="0" presId="urn:microsoft.com/office/officeart/2005/8/layout/list1"/>
    <dgm:cxn modelId="{02F9C38A-B3B5-4681-99E8-4E101DA3993D}" type="presParOf" srcId="{8B9D93F9-88E9-4581-87A0-90AEC1049604}" destId="{4BD1E942-C557-4896-8ED8-3DF38C89BAE4}" srcOrd="0" destOrd="0" presId="urn:microsoft.com/office/officeart/2005/8/layout/list1"/>
    <dgm:cxn modelId="{E1FB7130-AB0B-41F4-9C33-07749688A330}" type="presParOf" srcId="{8B9D93F9-88E9-4581-87A0-90AEC1049604}" destId="{626F1102-1D15-492C-B451-524EC8DF71DD}" srcOrd="1" destOrd="0" presId="urn:microsoft.com/office/officeart/2005/8/layout/list1"/>
    <dgm:cxn modelId="{73215EAF-E28D-463D-9FAA-C8AA784C424E}" type="presParOf" srcId="{E65E7EAA-7E9C-4E13-8E20-C75991432334}" destId="{F407EEA3-E010-4630-AB52-97B4278C5B39}" srcOrd="9" destOrd="0" presId="urn:microsoft.com/office/officeart/2005/8/layout/list1"/>
    <dgm:cxn modelId="{9ACB415C-2C5F-4E53-823D-AEE00D1378A3}" type="presParOf" srcId="{E65E7EAA-7E9C-4E13-8E20-C75991432334}" destId="{BB9A92E5-3108-4DFF-88C7-86FB99B6A94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r>
            <a:rPr lang="en-US" dirty="0"/>
            <a:t>In-Network Medical Plan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r>
            <a:rPr lang="en-US" dirty="0"/>
            <a:t>$250 copay for inpatient hospital stays</a:t>
          </a:r>
          <a:endParaRPr lang="en-US" i="1" dirty="0"/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B2340ABA-7D35-40C6-AF94-2F54382C057A}">
      <dgm:prSet/>
      <dgm:spPr/>
      <dgm:t>
        <a:bodyPr/>
        <a:lstStyle/>
        <a:p>
          <a:r>
            <a:rPr lang="en-US" dirty="0"/>
            <a:t>In-Network Prescription Drug Plan</a:t>
          </a:r>
        </a:p>
      </dgm:t>
    </dgm:pt>
    <dgm:pt modelId="{1976B56D-93E7-488B-A1F9-2FC7848FB1D3}" type="parTrans" cxnId="{B5660BD1-2B4C-4B63-AB9F-AAC4922EE8E9}">
      <dgm:prSet/>
      <dgm:spPr/>
      <dgm:t>
        <a:bodyPr/>
        <a:lstStyle/>
        <a:p>
          <a:endParaRPr lang="en-US"/>
        </a:p>
      </dgm:t>
    </dgm:pt>
    <dgm:pt modelId="{3037DA7E-AE46-4FC8-B404-EB583306BD07}" type="sibTrans" cxnId="{B5660BD1-2B4C-4B63-AB9F-AAC4922EE8E9}">
      <dgm:prSet/>
      <dgm:spPr/>
      <dgm:t>
        <a:bodyPr/>
        <a:lstStyle/>
        <a:p>
          <a:endParaRPr lang="en-US"/>
        </a:p>
      </dgm:t>
    </dgm:pt>
    <dgm:pt modelId="{06140407-2EAE-4092-B50D-D3B75220CFE7}">
      <dgm:prSet/>
      <dgm:spPr/>
      <dgm:t>
        <a:bodyPr/>
        <a:lstStyle/>
        <a:p>
          <a:r>
            <a:rPr lang="en-US" dirty="0"/>
            <a:t>$10 copay for 30-day supply of a generic drug (Tier 1)</a:t>
          </a:r>
        </a:p>
      </dgm:t>
    </dgm:pt>
    <dgm:pt modelId="{035F53BA-487A-449D-9674-25C58BD3770B}" type="sibTrans" cxnId="{F3FF093B-38D4-4746-9699-C0E1674866BC}">
      <dgm:prSet/>
      <dgm:spPr/>
      <dgm:t>
        <a:bodyPr/>
        <a:lstStyle/>
        <a:p>
          <a:endParaRPr lang="en-US"/>
        </a:p>
      </dgm:t>
    </dgm:pt>
    <dgm:pt modelId="{90B5388F-607D-45D6-B857-3E678E92C292}" type="parTrans" cxnId="{F3FF093B-38D4-4746-9699-C0E1674866BC}">
      <dgm:prSet/>
      <dgm:spPr/>
      <dgm:t>
        <a:bodyPr/>
        <a:lstStyle/>
        <a:p>
          <a:endParaRPr lang="en-US"/>
        </a:p>
      </dgm:t>
    </dgm:pt>
    <dgm:pt modelId="{120FB6E7-2EDD-48B2-9EA1-76A197720C05}">
      <dgm:prSet/>
      <dgm:spPr/>
      <dgm:t>
        <a:bodyPr/>
        <a:lstStyle/>
        <a:p>
          <a:r>
            <a:rPr lang="en-US" dirty="0"/>
            <a:t>$15 copay for provider visits</a:t>
          </a:r>
          <a:endParaRPr lang="en-US" i="1" dirty="0"/>
        </a:p>
      </dgm:t>
    </dgm:pt>
    <dgm:pt modelId="{E884D9BD-ACA7-42D5-B032-1AF64076DAEC}" type="parTrans" cxnId="{5CFD21BC-2DA0-4EDB-9EF7-4029FBA2EAC3}">
      <dgm:prSet/>
      <dgm:spPr/>
      <dgm:t>
        <a:bodyPr/>
        <a:lstStyle/>
        <a:p>
          <a:endParaRPr lang="en-US"/>
        </a:p>
      </dgm:t>
    </dgm:pt>
    <dgm:pt modelId="{BFD0DB8A-B9C9-4399-B09F-23E3488D3D0F}" type="sibTrans" cxnId="{5CFD21BC-2DA0-4EDB-9EF7-4029FBA2EAC3}">
      <dgm:prSet/>
      <dgm:spPr/>
      <dgm:t>
        <a:bodyPr/>
        <a:lstStyle/>
        <a:p>
          <a:endParaRPr lang="en-US"/>
        </a:p>
      </dgm:t>
    </dgm:pt>
    <dgm:pt modelId="{F4C22717-8588-4C82-AF2E-31AB56669738}">
      <dgm:prSet/>
      <dgm:spPr/>
      <dgm:t>
        <a:bodyPr/>
        <a:lstStyle/>
        <a:p>
          <a:r>
            <a:rPr lang="en-US" dirty="0"/>
            <a:t>$100 copay for emergency room visits</a:t>
          </a:r>
        </a:p>
      </dgm:t>
    </dgm:pt>
    <dgm:pt modelId="{946AD4B8-20FF-4BEC-9298-FDB83B9587BB}" type="parTrans" cxnId="{2DD110C8-217E-48C5-8341-43061EDEAE55}">
      <dgm:prSet/>
      <dgm:spPr/>
      <dgm:t>
        <a:bodyPr/>
        <a:lstStyle/>
        <a:p>
          <a:endParaRPr lang="en-US"/>
        </a:p>
      </dgm:t>
    </dgm:pt>
    <dgm:pt modelId="{6203CF8E-2CC6-45D9-9055-B86E4B105328}" type="sibTrans" cxnId="{2DD110C8-217E-48C5-8341-43061EDEAE55}">
      <dgm:prSet/>
      <dgm:spPr/>
      <dgm:t>
        <a:bodyPr/>
        <a:lstStyle/>
        <a:p>
          <a:endParaRPr lang="en-US"/>
        </a:p>
      </dgm:t>
    </dgm:pt>
    <dgm:pt modelId="{DA03803F-9CA7-42A4-AF68-9BB9D6E7FBF4}">
      <dgm:prSet/>
      <dgm:spPr/>
      <dgm:t>
        <a:bodyPr/>
        <a:lstStyle/>
        <a:p>
          <a:r>
            <a:rPr lang="en-US" dirty="0"/>
            <a:t>$20 copay for a 30-day supply of a preferred brand drug (Tier 2)</a:t>
          </a:r>
        </a:p>
      </dgm:t>
    </dgm:pt>
    <dgm:pt modelId="{87D707D5-9F1C-4010-B33B-C17DA5FDD90B}" type="parTrans" cxnId="{681F6FDD-1551-4707-8520-A56C671CF95C}">
      <dgm:prSet/>
      <dgm:spPr/>
      <dgm:t>
        <a:bodyPr/>
        <a:lstStyle/>
        <a:p>
          <a:endParaRPr lang="en-US"/>
        </a:p>
      </dgm:t>
    </dgm:pt>
    <dgm:pt modelId="{68EA236A-F1D7-4F1B-B5F8-832A6AFA63D3}" type="sibTrans" cxnId="{681F6FDD-1551-4707-8520-A56C671CF95C}">
      <dgm:prSet/>
      <dgm:spPr/>
      <dgm:t>
        <a:bodyPr/>
        <a:lstStyle/>
        <a:p>
          <a:endParaRPr lang="en-US"/>
        </a:p>
      </dgm:t>
    </dgm:pt>
    <dgm:pt modelId="{4FFDB47C-57DA-4535-A740-9C36DDD6ABD9}">
      <dgm:prSet/>
      <dgm:spPr/>
      <dgm:t>
        <a:bodyPr/>
        <a:lstStyle/>
        <a:p>
          <a:r>
            <a:rPr lang="en-US" dirty="0"/>
            <a:t>50% coinsurance for a 30-day supply of a non-preferred drug (Tier 3)</a:t>
          </a:r>
        </a:p>
      </dgm:t>
    </dgm:pt>
    <dgm:pt modelId="{E041BC3A-9677-4132-82F1-8150B53E2ABA}" type="parTrans" cxnId="{1A77880F-4D5C-4ABD-92FF-EB0D17357EBC}">
      <dgm:prSet/>
      <dgm:spPr/>
      <dgm:t>
        <a:bodyPr/>
        <a:lstStyle/>
        <a:p>
          <a:endParaRPr lang="en-US"/>
        </a:p>
      </dgm:t>
    </dgm:pt>
    <dgm:pt modelId="{B9016EAB-21CE-49B2-B9CA-17ADE34D7103}" type="sibTrans" cxnId="{1A77880F-4D5C-4ABD-92FF-EB0D17357EBC}">
      <dgm:prSet/>
      <dgm:spPr/>
      <dgm:t>
        <a:bodyPr/>
        <a:lstStyle/>
        <a:p>
          <a:endParaRPr lang="en-US"/>
        </a:p>
      </dgm:t>
    </dgm:pt>
    <dgm:pt modelId="{23A9CDE5-4414-419B-9884-B3F8018D3A2D}">
      <dgm:prSet/>
      <dgm:spPr/>
      <dgm:t>
        <a:bodyPr/>
        <a:lstStyle/>
        <a:p>
          <a:r>
            <a:rPr lang="en-US" dirty="0"/>
            <a:t>Work with your provider to enroll in the 90-day mail order program for maintenance medications to save time and money.</a:t>
          </a:r>
        </a:p>
      </dgm:t>
    </dgm:pt>
    <dgm:pt modelId="{2FD62284-7B98-4E77-BB4C-77B00F445457}" type="parTrans" cxnId="{15CAE3E4-E0A1-4549-B26E-622385DF0655}">
      <dgm:prSet/>
      <dgm:spPr/>
      <dgm:t>
        <a:bodyPr/>
        <a:lstStyle/>
        <a:p>
          <a:endParaRPr lang="en-US"/>
        </a:p>
      </dgm:t>
    </dgm:pt>
    <dgm:pt modelId="{9CF817C3-C693-468B-83BE-714B36225213}" type="sibTrans" cxnId="{15CAE3E4-E0A1-4549-B26E-622385DF0655}">
      <dgm:prSet/>
      <dgm:spPr/>
      <dgm:t>
        <a:bodyPr/>
        <a:lstStyle/>
        <a:p>
          <a:endParaRPr lang="en-US"/>
        </a:p>
      </dgm:t>
    </dgm:pt>
    <dgm:pt modelId="{2A904FA0-AD9E-45EB-853B-B18735ED254F}">
      <dgm:prSet/>
      <dgm:spPr/>
      <dgm:t>
        <a:bodyPr/>
        <a:lstStyle/>
        <a:p>
          <a:r>
            <a:rPr lang="en-US" dirty="0"/>
            <a:t>View which tier a drug is at </a:t>
          </a:r>
          <a:r>
            <a:rPr lang="en-US" dirty="0">
              <a:hlinkClick xmlns:r="http://schemas.openxmlformats.org/officeDocument/2006/relationships" r:id="rId1"/>
            </a:rPr>
            <a:t>premera.com</a:t>
          </a:r>
          <a:endParaRPr lang="en-US" dirty="0"/>
        </a:p>
      </dgm:t>
    </dgm:pt>
    <dgm:pt modelId="{F65698FE-E1B3-4D9B-AD16-03C2591B7334}" type="parTrans" cxnId="{15F947AD-A908-4FAF-AA09-7E456A2D4DD2}">
      <dgm:prSet/>
      <dgm:spPr/>
      <dgm:t>
        <a:bodyPr/>
        <a:lstStyle/>
        <a:p>
          <a:endParaRPr lang="en-US"/>
        </a:p>
      </dgm:t>
    </dgm:pt>
    <dgm:pt modelId="{5B21130F-0158-44E7-80DC-2194576C4AF1}" type="sibTrans" cxnId="{15F947AD-A908-4FAF-AA09-7E456A2D4DD2}">
      <dgm:prSet/>
      <dgm:spPr/>
      <dgm:t>
        <a:bodyPr/>
        <a:lstStyle/>
        <a:p>
          <a:endParaRPr lang="en-US"/>
        </a:p>
      </dgm:t>
    </dgm:pt>
    <dgm:pt modelId="{0FC3FEB0-23B1-400B-AB67-7512462F668F}">
      <dgm:prSet/>
      <dgm:spPr/>
      <dgm:t>
        <a:bodyPr/>
        <a:lstStyle/>
        <a:p>
          <a:endParaRPr lang="en-US" i="1" dirty="0"/>
        </a:p>
      </dgm:t>
    </dgm:pt>
    <dgm:pt modelId="{196E7834-238F-45DD-88E2-87CBD07CF453}" type="parTrans" cxnId="{299D6D5C-D61E-4F7B-B181-4F342731A641}">
      <dgm:prSet/>
      <dgm:spPr/>
      <dgm:t>
        <a:bodyPr/>
        <a:lstStyle/>
        <a:p>
          <a:endParaRPr lang="en-US"/>
        </a:p>
      </dgm:t>
    </dgm:pt>
    <dgm:pt modelId="{EC45979C-70BF-4FAE-A7BE-6CF08E23DF2C}" type="sibTrans" cxnId="{299D6D5C-D61E-4F7B-B181-4F342731A641}">
      <dgm:prSet/>
      <dgm:spPr/>
      <dgm:t>
        <a:bodyPr/>
        <a:lstStyle/>
        <a:p>
          <a:endParaRPr lang="en-US"/>
        </a:p>
      </dgm:t>
    </dgm:pt>
    <dgm:pt modelId="{E10DFD83-7611-4E7A-BA0E-74AAAB486FC9}">
      <dgm:prSet/>
      <dgm:spPr/>
      <dgm:t>
        <a:bodyPr/>
        <a:lstStyle/>
        <a:p>
          <a:r>
            <a:rPr lang="en-US" i="0" dirty="0"/>
            <a:t>Preventive services covered in full</a:t>
          </a:r>
        </a:p>
      </dgm:t>
    </dgm:pt>
    <dgm:pt modelId="{1F4E32AC-DB61-4FF6-9A23-61B72EE37CA0}" type="parTrans" cxnId="{28A70208-D22E-4E03-B9C5-3EA42794C2DB}">
      <dgm:prSet/>
      <dgm:spPr/>
      <dgm:t>
        <a:bodyPr/>
        <a:lstStyle/>
        <a:p>
          <a:endParaRPr lang="en-US"/>
        </a:p>
      </dgm:t>
    </dgm:pt>
    <dgm:pt modelId="{58CED49A-9E29-4875-A19F-33BB87CC44C3}" type="sibTrans" cxnId="{28A70208-D22E-4E03-B9C5-3EA42794C2DB}">
      <dgm:prSet/>
      <dgm:spPr/>
      <dgm:t>
        <a:bodyPr/>
        <a:lstStyle/>
        <a:p>
          <a:endParaRPr lang="en-US"/>
        </a:p>
      </dgm:t>
    </dgm:pt>
    <dgm:pt modelId="{EB1D573A-38E2-4F74-B61F-6BF7BB742F85}">
      <dgm:prSet/>
      <dgm:spPr/>
      <dgm:t>
        <a:bodyPr/>
        <a:lstStyle/>
        <a:p>
          <a:r>
            <a:rPr lang="en-US" i="0" dirty="0"/>
            <a:t>Mental Health</a:t>
          </a:r>
        </a:p>
      </dgm:t>
    </dgm:pt>
    <dgm:pt modelId="{E0533010-7C20-4142-B739-6A576EE76F61}" type="parTrans" cxnId="{97BC2CC6-9809-4BEA-9B9F-A62096A27CE6}">
      <dgm:prSet/>
      <dgm:spPr/>
      <dgm:t>
        <a:bodyPr/>
        <a:lstStyle/>
        <a:p>
          <a:endParaRPr lang="en-US"/>
        </a:p>
      </dgm:t>
    </dgm:pt>
    <dgm:pt modelId="{8DE44CB0-4015-4538-A141-D396C80A9D29}" type="sibTrans" cxnId="{97BC2CC6-9809-4BEA-9B9F-A62096A27CE6}">
      <dgm:prSet/>
      <dgm:spPr/>
      <dgm:t>
        <a:bodyPr/>
        <a:lstStyle/>
        <a:p>
          <a:endParaRPr lang="en-US"/>
        </a:p>
      </dgm:t>
    </dgm:pt>
    <dgm:pt modelId="{47C1096E-C250-4E5C-BD26-B5C284AA0624}">
      <dgm:prSet/>
      <dgm:spPr/>
      <dgm:t>
        <a:bodyPr/>
        <a:lstStyle/>
        <a:p>
          <a:r>
            <a:rPr lang="en-US" i="0" dirty="0"/>
            <a:t> Rehabilitative visits</a:t>
          </a:r>
        </a:p>
      </dgm:t>
    </dgm:pt>
    <dgm:pt modelId="{93BC2EE2-7C9F-4FFD-B5C0-FB6C848E8990}" type="parTrans" cxnId="{A9709550-AFC9-426B-A7B6-56ECE5E614E7}">
      <dgm:prSet/>
      <dgm:spPr/>
      <dgm:t>
        <a:bodyPr/>
        <a:lstStyle/>
        <a:p>
          <a:endParaRPr lang="en-US"/>
        </a:p>
      </dgm:t>
    </dgm:pt>
    <dgm:pt modelId="{7981B75A-AE8D-478C-A1DD-981ECA760F6C}" type="sibTrans" cxnId="{A9709550-AFC9-426B-A7B6-56ECE5E614E7}">
      <dgm:prSet/>
      <dgm:spPr/>
      <dgm:t>
        <a:bodyPr/>
        <a:lstStyle/>
        <a:p>
          <a:endParaRPr lang="en-US"/>
        </a:p>
      </dgm:t>
    </dgm:pt>
    <dgm:pt modelId="{896CA43E-4C82-4C9D-9F9B-BAFCC1D66BEE}">
      <dgm:prSet/>
      <dgm:spPr/>
      <dgm:t>
        <a:bodyPr/>
        <a:lstStyle/>
        <a:p>
          <a:r>
            <a:rPr lang="en-US" i="0" dirty="0"/>
            <a:t>Acupuncture: up to 12 visits per calendar year</a:t>
          </a:r>
        </a:p>
      </dgm:t>
    </dgm:pt>
    <dgm:pt modelId="{C1D190B4-9D2B-4659-B6F5-C1BE9034D5DE}" type="parTrans" cxnId="{27697AAA-FC15-4328-AC9D-68ABEC41B6EB}">
      <dgm:prSet/>
      <dgm:spPr/>
      <dgm:t>
        <a:bodyPr/>
        <a:lstStyle/>
        <a:p>
          <a:endParaRPr lang="en-US"/>
        </a:p>
      </dgm:t>
    </dgm:pt>
    <dgm:pt modelId="{EA9A2D6B-C1C7-4254-8E25-0F9FA0963D18}" type="sibTrans" cxnId="{27697AAA-FC15-4328-AC9D-68ABEC41B6EB}">
      <dgm:prSet/>
      <dgm:spPr/>
      <dgm:t>
        <a:bodyPr/>
        <a:lstStyle/>
        <a:p>
          <a:endParaRPr lang="en-US"/>
        </a:p>
      </dgm:t>
    </dgm:pt>
    <dgm:pt modelId="{B17E3D1A-95B2-4C7F-8346-62011B602075}">
      <dgm:prSet/>
      <dgm:spPr/>
      <dgm:t>
        <a:bodyPr/>
        <a:lstStyle/>
        <a:p>
          <a:r>
            <a:rPr lang="en-US" i="0" dirty="0"/>
            <a:t>Massage:  up to 4 visits per calendar year</a:t>
          </a:r>
        </a:p>
      </dgm:t>
    </dgm:pt>
    <dgm:pt modelId="{CC228725-9771-43C1-9AE7-D3307AFED2D7}" type="parTrans" cxnId="{E0930571-11E1-4299-B1AB-71334179A105}">
      <dgm:prSet/>
      <dgm:spPr/>
      <dgm:t>
        <a:bodyPr/>
        <a:lstStyle/>
        <a:p>
          <a:endParaRPr lang="en-US"/>
        </a:p>
      </dgm:t>
    </dgm:pt>
    <dgm:pt modelId="{3D2EE09C-76D8-4AEA-9123-424C324B774A}" type="sibTrans" cxnId="{E0930571-11E1-4299-B1AB-71334179A105}">
      <dgm:prSet/>
      <dgm:spPr/>
      <dgm:t>
        <a:bodyPr/>
        <a:lstStyle/>
        <a:p>
          <a:endParaRPr lang="en-US"/>
        </a:p>
      </dgm:t>
    </dgm:pt>
    <dgm:pt modelId="{13BE76C1-1005-455C-A71C-7A429E0A1AA4}">
      <dgm:prSet/>
      <dgm:spPr/>
      <dgm:t>
        <a:bodyPr/>
        <a:lstStyle/>
        <a:p>
          <a:r>
            <a:rPr lang="en-US" i="0" dirty="0"/>
            <a:t>Chiropractic/Physical Therapy:  up to 30 combined visits per calendar year</a:t>
          </a:r>
        </a:p>
      </dgm:t>
    </dgm:pt>
    <dgm:pt modelId="{5ECA3AD4-9451-4656-8778-D032C20C317B}" type="parTrans" cxnId="{E572134F-0F9E-4B36-8E8F-DE5F28A80202}">
      <dgm:prSet/>
      <dgm:spPr/>
      <dgm:t>
        <a:bodyPr/>
        <a:lstStyle/>
        <a:p>
          <a:endParaRPr lang="en-US"/>
        </a:p>
      </dgm:t>
    </dgm:pt>
    <dgm:pt modelId="{B0ED05D3-008D-4A25-8169-5EC8B5368E95}" type="sibTrans" cxnId="{E572134F-0F9E-4B36-8E8F-DE5F28A80202}">
      <dgm:prSet/>
      <dgm:spPr/>
      <dgm:t>
        <a:bodyPr/>
        <a:lstStyle/>
        <a:p>
          <a:endParaRPr lang="en-US"/>
        </a:p>
      </dgm:t>
    </dgm:pt>
    <dgm:pt modelId="{BCF80C8B-93A3-4922-B048-98110718DEE6}">
      <dgm:prSet/>
      <dgm:spPr/>
      <dgm:t>
        <a:bodyPr/>
        <a:lstStyle/>
        <a:p>
          <a:r>
            <a:rPr lang="en-US" i="0" dirty="0"/>
            <a:t>Up to 15 outpatient and 20 inpatient visits per calendar year</a:t>
          </a:r>
        </a:p>
      </dgm:t>
    </dgm:pt>
    <dgm:pt modelId="{5BB4C3C8-9380-45A9-9A3B-7E7F53A32B1B}" type="parTrans" cxnId="{9873897A-ACB3-42D6-9484-B372FF51A924}">
      <dgm:prSet/>
      <dgm:spPr/>
      <dgm:t>
        <a:bodyPr/>
        <a:lstStyle/>
        <a:p>
          <a:endParaRPr lang="en-US"/>
        </a:p>
      </dgm:t>
    </dgm:pt>
    <dgm:pt modelId="{AFC099E6-690F-46AF-B2F1-A6543D71219A}" type="sibTrans" cxnId="{9873897A-ACB3-42D6-9484-B372FF51A924}">
      <dgm:prSet/>
      <dgm:spPr/>
      <dgm:t>
        <a:bodyPr/>
        <a:lstStyle/>
        <a:p>
          <a:endParaRPr lang="en-US"/>
        </a:p>
      </dgm:t>
    </dgm:pt>
    <dgm:pt modelId="{45E1941A-5CF1-40DF-8274-0EB710538D52}">
      <dgm:prSet/>
      <dgm:spPr/>
      <dgm:t>
        <a:bodyPr/>
        <a:lstStyle/>
        <a:p>
          <a:r>
            <a:rPr lang="en-US" dirty="0"/>
            <a:t>For More Information</a:t>
          </a:r>
        </a:p>
      </dgm:t>
    </dgm:pt>
    <dgm:pt modelId="{F6147C99-FCD5-4E51-9026-5106C1AD453F}" type="parTrans" cxnId="{04D0878B-E6D3-4975-8692-3F46DA966B83}">
      <dgm:prSet/>
      <dgm:spPr/>
      <dgm:t>
        <a:bodyPr/>
        <a:lstStyle/>
        <a:p>
          <a:endParaRPr lang="en-US"/>
        </a:p>
      </dgm:t>
    </dgm:pt>
    <dgm:pt modelId="{1508BF0E-A786-41BC-94A3-CF794FEE5BFE}" type="sibTrans" cxnId="{04D0878B-E6D3-4975-8692-3F46DA966B83}">
      <dgm:prSet/>
      <dgm:spPr/>
      <dgm:t>
        <a:bodyPr/>
        <a:lstStyle/>
        <a:p>
          <a:endParaRPr lang="en-US"/>
        </a:p>
      </dgm:t>
    </dgm:pt>
    <dgm:pt modelId="{D8580590-6A68-422F-928B-FB71AA3C390E}">
      <dgm:prSet/>
      <dgm:spPr/>
      <dgm:t>
        <a:bodyPr/>
        <a:lstStyle/>
        <a:p>
          <a:r>
            <a:rPr lang="en-US" dirty="0"/>
            <a:t>See pages 19, 20-23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2"/>
            </a:rPr>
            <a:t>Connect2MyBenefits</a:t>
          </a:r>
          <a:endParaRPr lang="en-US" dirty="0"/>
        </a:p>
      </dgm:t>
    </dgm:pt>
    <dgm:pt modelId="{518702A9-D22B-4B5C-A5CD-DC1DD34D9EFE}" type="parTrans" cxnId="{1A31CF37-39C3-440C-86AB-A86F500A0C01}">
      <dgm:prSet/>
      <dgm:spPr/>
      <dgm:t>
        <a:bodyPr/>
        <a:lstStyle/>
        <a:p>
          <a:endParaRPr lang="en-US"/>
        </a:p>
      </dgm:t>
    </dgm:pt>
    <dgm:pt modelId="{665A0A73-ADA5-498C-9421-3F73B29AEF0A}" type="sibTrans" cxnId="{1A31CF37-39C3-440C-86AB-A86F500A0C01}">
      <dgm:prSet/>
      <dgm:spPr/>
      <dgm:t>
        <a:bodyPr/>
        <a:lstStyle/>
        <a:p>
          <a:endParaRPr lang="en-US"/>
        </a:p>
      </dgm:t>
    </dgm:pt>
    <dgm:pt modelId="{E65E7EAA-7E9C-4E13-8E20-C75991432334}" type="pres">
      <dgm:prSet presAssocID="{7F4C01E3-C202-4728-9B56-3A2EF77EEF3A}" presName="linear" presStyleCnt="0">
        <dgm:presLayoutVars>
          <dgm:dir/>
          <dgm:animLvl val="lvl"/>
          <dgm:resizeHandles val="exact"/>
        </dgm:presLayoutVars>
      </dgm:prSet>
      <dgm:spPr/>
    </dgm:pt>
    <dgm:pt modelId="{F7824C5A-F0E0-4F51-8A1A-D32FE341B3EE}" type="pres">
      <dgm:prSet presAssocID="{7BF75639-EFE5-4604-A0EC-0F25E7C3276C}" presName="parentLin" presStyleCnt="0"/>
      <dgm:spPr/>
    </dgm:pt>
    <dgm:pt modelId="{8A44E53C-D30C-4972-B70C-8C8FA6BA43B1}" type="pres">
      <dgm:prSet presAssocID="{7BF75639-EFE5-4604-A0EC-0F25E7C3276C}" presName="parentLeftMargin" presStyleLbl="node1" presStyleIdx="0" presStyleCnt="3"/>
      <dgm:spPr/>
    </dgm:pt>
    <dgm:pt modelId="{769BC924-1A52-4E89-9FED-050A31296F19}" type="pres">
      <dgm:prSet presAssocID="{7BF75639-EFE5-4604-A0EC-0F25E7C3276C}" presName="parentText" presStyleLbl="node1" presStyleIdx="0" presStyleCnt="3" custLinFactNeighborX="-10696" custLinFactNeighborY="-3933">
        <dgm:presLayoutVars>
          <dgm:chMax val="0"/>
          <dgm:bulletEnabled val="1"/>
        </dgm:presLayoutVars>
      </dgm:prSet>
      <dgm:spPr/>
    </dgm:pt>
    <dgm:pt modelId="{8304698F-86B1-4AEA-8D4A-E4328EB776FE}" type="pres">
      <dgm:prSet presAssocID="{7BF75639-EFE5-4604-A0EC-0F25E7C3276C}" presName="negativeSpace" presStyleCnt="0"/>
      <dgm:spPr/>
    </dgm:pt>
    <dgm:pt modelId="{CE905E7B-7666-46CA-9DEA-E3ABBE357EE7}" type="pres">
      <dgm:prSet presAssocID="{7BF75639-EFE5-4604-A0EC-0F25E7C3276C}" presName="childText" presStyleLbl="conFgAcc1" presStyleIdx="0" presStyleCnt="3">
        <dgm:presLayoutVars>
          <dgm:bulletEnabled val="1"/>
        </dgm:presLayoutVars>
      </dgm:prSet>
      <dgm:spPr/>
    </dgm:pt>
    <dgm:pt modelId="{691651CD-4887-4E0B-8C2E-B6C01360B57B}" type="pres">
      <dgm:prSet presAssocID="{1AB89E22-7D83-4AF5-84D6-CF492A3A6957}" presName="spaceBetweenRectangles" presStyleCnt="0"/>
      <dgm:spPr/>
    </dgm:pt>
    <dgm:pt modelId="{A0966275-6ED6-44F1-AB31-D828FB6489CF}" type="pres">
      <dgm:prSet presAssocID="{B2340ABA-7D35-40C6-AF94-2F54382C057A}" presName="parentLin" presStyleCnt="0"/>
      <dgm:spPr/>
    </dgm:pt>
    <dgm:pt modelId="{17AD400A-D13A-4C1F-9FF4-B8B27FAC335D}" type="pres">
      <dgm:prSet presAssocID="{B2340ABA-7D35-40C6-AF94-2F54382C057A}" presName="parentLeftMargin" presStyleLbl="node1" presStyleIdx="0" presStyleCnt="3"/>
      <dgm:spPr/>
    </dgm:pt>
    <dgm:pt modelId="{02E30994-16C5-453F-9AC2-97615C07836C}" type="pres">
      <dgm:prSet presAssocID="{B2340ABA-7D35-40C6-AF94-2F54382C057A}" presName="parentText" presStyleLbl="node1" presStyleIdx="1" presStyleCnt="3" custLinFactNeighborX="1060" custLinFactNeighborY="4496">
        <dgm:presLayoutVars>
          <dgm:chMax val="0"/>
          <dgm:bulletEnabled val="1"/>
        </dgm:presLayoutVars>
      </dgm:prSet>
      <dgm:spPr/>
    </dgm:pt>
    <dgm:pt modelId="{9804B860-7C88-49E2-96AF-DC8E7B5504CE}" type="pres">
      <dgm:prSet presAssocID="{B2340ABA-7D35-40C6-AF94-2F54382C057A}" presName="negativeSpace" presStyleCnt="0"/>
      <dgm:spPr/>
    </dgm:pt>
    <dgm:pt modelId="{1CA637F7-D005-4D1B-B12D-93FE3A6B2057}" type="pres">
      <dgm:prSet presAssocID="{B2340ABA-7D35-40C6-AF94-2F54382C057A}" presName="childText" presStyleLbl="conFgAcc1" presStyleIdx="1" presStyleCnt="3">
        <dgm:presLayoutVars>
          <dgm:bulletEnabled val="1"/>
        </dgm:presLayoutVars>
      </dgm:prSet>
      <dgm:spPr/>
    </dgm:pt>
    <dgm:pt modelId="{66A41107-6DB4-4C10-B604-09C6E4BD98CA}" type="pres">
      <dgm:prSet presAssocID="{3037DA7E-AE46-4FC8-B404-EB583306BD07}" presName="spaceBetweenRectangles" presStyleCnt="0"/>
      <dgm:spPr/>
    </dgm:pt>
    <dgm:pt modelId="{597E6001-003C-4360-B8BB-3CF76BE641B5}" type="pres">
      <dgm:prSet presAssocID="{45E1941A-5CF1-40DF-8274-0EB710538D52}" presName="parentLin" presStyleCnt="0"/>
      <dgm:spPr/>
    </dgm:pt>
    <dgm:pt modelId="{2853A5FE-F196-40A8-B23E-2904013A5A35}" type="pres">
      <dgm:prSet presAssocID="{45E1941A-5CF1-40DF-8274-0EB710538D52}" presName="parentLeftMargin" presStyleLbl="node1" presStyleIdx="1" presStyleCnt="3"/>
      <dgm:spPr/>
    </dgm:pt>
    <dgm:pt modelId="{FB2CE715-9543-40A1-99BC-67B553491461}" type="pres">
      <dgm:prSet presAssocID="{45E1941A-5CF1-40DF-8274-0EB710538D5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67CA5AC-7D7A-4A60-8523-58D7E142743E}" type="pres">
      <dgm:prSet presAssocID="{45E1941A-5CF1-40DF-8274-0EB710538D52}" presName="negativeSpace" presStyleCnt="0"/>
      <dgm:spPr/>
    </dgm:pt>
    <dgm:pt modelId="{E5A774B3-F2E8-4C09-9652-1418D57FA587}" type="pres">
      <dgm:prSet presAssocID="{45E1941A-5CF1-40DF-8274-0EB710538D5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7CEC803-7769-4D84-8254-FD941FECDC0F}" type="presOf" srcId="{E10DFD83-7611-4E7A-BA0E-74AAAB486FC9}" destId="{CE905E7B-7666-46CA-9DEA-E3ABBE357EE7}" srcOrd="0" destOrd="0" presId="urn:microsoft.com/office/officeart/2005/8/layout/list1"/>
    <dgm:cxn modelId="{28A70208-D22E-4E03-B9C5-3EA42794C2DB}" srcId="{7BF75639-EFE5-4604-A0EC-0F25E7C3276C}" destId="{E10DFD83-7611-4E7A-BA0E-74AAAB486FC9}" srcOrd="0" destOrd="0" parTransId="{1F4E32AC-DB61-4FF6-9A23-61B72EE37CA0}" sibTransId="{58CED49A-9E29-4875-A19F-33BB87CC44C3}"/>
    <dgm:cxn modelId="{0AAC4C09-84DB-43C5-8D92-A3393109E0BD}" type="presOf" srcId="{896CA43E-4C82-4C9D-9F9B-BAFCC1D66BEE}" destId="{CE905E7B-7666-46CA-9DEA-E3ABBE357EE7}" srcOrd="0" destOrd="7" presId="urn:microsoft.com/office/officeart/2005/8/layout/list1"/>
    <dgm:cxn modelId="{1A77880F-4D5C-4ABD-92FF-EB0D17357EBC}" srcId="{B2340ABA-7D35-40C6-AF94-2F54382C057A}" destId="{4FFDB47C-57DA-4535-A740-9C36DDD6ABD9}" srcOrd="2" destOrd="0" parTransId="{E041BC3A-9677-4132-82F1-8150B53E2ABA}" sibTransId="{B9016EAB-21CE-49B2-B9CA-17ADE34D7103}"/>
    <dgm:cxn modelId="{1E741A30-F7D4-4EB7-8189-6864A634B2F3}" type="presOf" srcId="{120FB6E7-2EDD-48B2-9EA1-76A197720C05}" destId="{CE905E7B-7666-46CA-9DEA-E3ABBE357EE7}" srcOrd="0" destOrd="1" presId="urn:microsoft.com/office/officeart/2005/8/layout/list1"/>
    <dgm:cxn modelId="{1A31CF37-39C3-440C-86AB-A86F500A0C01}" srcId="{45E1941A-5CF1-40DF-8274-0EB710538D52}" destId="{D8580590-6A68-422F-928B-FB71AA3C390E}" srcOrd="0" destOrd="0" parTransId="{518702A9-D22B-4B5C-A5CD-DC1DD34D9EFE}" sibTransId="{665A0A73-ADA5-498C-9421-3F73B29AEF0A}"/>
    <dgm:cxn modelId="{F3FF093B-38D4-4746-9699-C0E1674866BC}" srcId="{B2340ABA-7D35-40C6-AF94-2F54382C057A}" destId="{06140407-2EAE-4092-B50D-D3B75220CFE7}" srcOrd="0" destOrd="0" parTransId="{90B5388F-607D-45D6-B857-3E678E92C292}" sibTransId="{035F53BA-487A-449D-9674-25C58BD3770B}"/>
    <dgm:cxn modelId="{6A62243D-62DF-4445-AF0A-1D8320FEC0FA}" type="presOf" srcId="{7BF75639-EFE5-4604-A0EC-0F25E7C3276C}" destId="{769BC924-1A52-4E89-9FED-050A31296F19}" srcOrd="1" destOrd="0" presId="urn:microsoft.com/office/officeart/2005/8/layout/list1"/>
    <dgm:cxn modelId="{299D6D5C-D61E-4F7B-B181-4F342731A641}" srcId="{7BF75639-EFE5-4604-A0EC-0F25E7C3276C}" destId="{0FC3FEB0-23B1-400B-AB67-7512462F668F}" srcOrd="6" destOrd="0" parTransId="{196E7834-238F-45DD-88E2-87CBD07CF453}" sibTransId="{EC45979C-70BF-4FAE-A7BE-6CF08E23DF2C}"/>
    <dgm:cxn modelId="{F185B643-6F45-46AF-A2FC-21F20721B60D}" type="presOf" srcId="{45E1941A-5CF1-40DF-8274-0EB710538D52}" destId="{2853A5FE-F196-40A8-B23E-2904013A5A35}" srcOrd="0" destOrd="0" presId="urn:microsoft.com/office/officeart/2005/8/layout/list1"/>
    <dgm:cxn modelId="{41E11368-64DF-449B-8D34-FECF218CEAAA}" type="presOf" srcId="{45E1941A-5CF1-40DF-8274-0EB710538D52}" destId="{FB2CE715-9543-40A1-99BC-67B553491461}" srcOrd="1" destOrd="0" presId="urn:microsoft.com/office/officeart/2005/8/layout/list1"/>
    <dgm:cxn modelId="{BCDC8569-691E-4600-8102-4CEAFC5E821D}" type="presOf" srcId="{2A904FA0-AD9E-45EB-853B-B18735ED254F}" destId="{1CA637F7-D005-4D1B-B12D-93FE3A6B2057}" srcOrd="0" destOrd="4" presId="urn:microsoft.com/office/officeart/2005/8/layout/list1"/>
    <dgm:cxn modelId="{A99AB64C-B84F-4E20-8F5A-B379B4AB3FBE}" type="presOf" srcId="{D8580590-6A68-422F-928B-FB71AA3C390E}" destId="{E5A774B3-F2E8-4C09-9652-1418D57FA587}" srcOrd="0" destOrd="0" presId="urn:microsoft.com/office/officeart/2005/8/layout/list1"/>
    <dgm:cxn modelId="{F40BE64D-5E4F-41C4-A741-0972EE6BFD1D}" type="presOf" srcId="{DA03803F-9CA7-42A4-AF68-9BB9D6E7FBF4}" destId="{1CA637F7-D005-4D1B-B12D-93FE3A6B2057}" srcOrd="0" destOrd="1" presId="urn:microsoft.com/office/officeart/2005/8/layout/list1"/>
    <dgm:cxn modelId="{E572134F-0F9E-4B36-8E8F-DE5F28A80202}" srcId="{47C1096E-C250-4E5C-BD26-B5C284AA0624}" destId="{13BE76C1-1005-455C-A71C-7A429E0A1AA4}" srcOrd="2" destOrd="0" parTransId="{5ECA3AD4-9451-4656-8778-D032C20C317B}" sibTransId="{B0ED05D3-008D-4A25-8169-5EC8B5368E95}"/>
    <dgm:cxn modelId="{0635704F-E091-4968-8C93-0CA68050778A}" type="presOf" srcId="{EB1D573A-38E2-4F74-B61F-6BF7BB742F85}" destId="{CE905E7B-7666-46CA-9DEA-E3ABBE357EE7}" srcOrd="0" destOrd="4" presId="urn:microsoft.com/office/officeart/2005/8/layout/list1"/>
    <dgm:cxn modelId="{A9709550-AFC9-426B-A7B6-56ECE5E614E7}" srcId="{7BF75639-EFE5-4604-A0EC-0F25E7C3276C}" destId="{47C1096E-C250-4E5C-BD26-B5C284AA0624}" srcOrd="5" destOrd="0" parTransId="{93BC2EE2-7C9F-4FFD-B5C0-FB6C848E8990}" sibTransId="{7981B75A-AE8D-478C-A1DD-981ECA760F6C}"/>
    <dgm:cxn modelId="{E0930571-11E1-4299-B1AB-71334179A105}" srcId="{47C1096E-C250-4E5C-BD26-B5C284AA0624}" destId="{B17E3D1A-95B2-4C7F-8346-62011B602075}" srcOrd="1" destOrd="0" parTransId="{CC228725-9771-43C1-9AE7-D3307AFED2D7}" sibTransId="{3D2EE09C-76D8-4AEA-9123-424C324B774A}"/>
    <dgm:cxn modelId="{70F76677-408D-4F62-92F2-B527EDA45D90}" type="presOf" srcId="{7BF75639-EFE5-4604-A0EC-0F25E7C3276C}" destId="{8A44E53C-D30C-4972-B70C-8C8FA6BA43B1}" srcOrd="0" destOrd="0" presId="urn:microsoft.com/office/officeart/2005/8/layout/list1"/>
    <dgm:cxn modelId="{9873897A-ACB3-42D6-9484-B372FF51A924}" srcId="{EB1D573A-38E2-4F74-B61F-6BF7BB742F85}" destId="{BCF80C8B-93A3-4922-B048-98110718DEE6}" srcOrd="0" destOrd="0" parTransId="{5BB4C3C8-9380-45A9-9A3B-7E7F53A32B1B}" sibTransId="{AFC099E6-690F-46AF-B2F1-A6543D71219A}"/>
    <dgm:cxn modelId="{C276A87B-F45F-4070-9D02-9AF644A24BA4}" type="presOf" srcId="{BCF80C8B-93A3-4922-B048-98110718DEE6}" destId="{CE905E7B-7666-46CA-9DEA-E3ABBE357EE7}" srcOrd="0" destOrd="5" presId="urn:microsoft.com/office/officeart/2005/8/layout/list1"/>
    <dgm:cxn modelId="{42766789-A8D6-4CAF-9A53-5A78C4D42349}" type="presOf" srcId="{4FFDB47C-57DA-4535-A740-9C36DDD6ABD9}" destId="{1CA637F7-D005-4D1B-B12D-93FE3A6B2057}" srcOrd="0" destOrd="2" presId="urn:microsoft.com/office/officeart/2005/8/layout/list1"/>
    <dgm:cxn modelId="{CA831E8B-F4F2-4E15-A165-72FE6AFA29BE}" type="presOf" srcId="{4E15A5AD-D6CD-485D-9E30-210CC7187BFF}" destId="{CE905E7B-7666-46CA-9DEA-E3ABBE357EE7}" srcOrd="0" destOrd="3" presId="urn:microsoft.com/office/officeart/2005/8/layout/list1"/>
    <dgm:cxn modelId="{04D0878B-E6D3-4975-8692-3F46DA966B83}" srcId="{7F4C01E3-C202-4728-9B56-3A2EF77EEF3A}" destId="{45E1941A-5CF1-40DF-8274-0EB710538D52}" srcOrd="2" destOrd="0" parTransId="{F6147C99-FCD5-4E51-9026-5106C1AD453F}" sibTransId="{1508BF0E-A786-41BC-94A3-CF794FEE5BFE}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1309ED92-B827-4CFF-8602-CBB475493728}" type="presOf" srcId="{F4C22717-8588-4C82-AF2E-31AB56669738}" destId="{CE905E7B-7666-46CA-9DEA-E3ABBE357EE7}" srcOrd="0" destOrd="2" presId="urn:microsoft.com/office/officeart/2005/8/layout/list1"/>
    <dgm:cxn modelId="{06689494-9F76-49AB-811A-A32AAFB63172}" srcId="{7BF75639-EFE5-4604-A0EC-0F25E7C3276C}" destId="{4E15A5AD-D6CD-485D-9E30-210CC7187BFF}" srcOrd="3" destOrd="0" parTransId="{630DDDBF-C40E-464C-BDF9-83A60C52EF88}" sibTransId="{455E5F12-116C-4BF3-9366-6332E028ABA4}"/>
    <dgm:cxn modelId="{444EC096-2D7A-490D-8D81-8A1D4C35D67D}" type="presOf" srcId="{47C1096E-C250-4E5C-BD26-B5C284AA0624}" destId="{CE905E7B-7666-46CA-9DEA-E3ABBE357EE7}" srcOrd="0" destOrd="6" presId="urn:microsoft.com/office/officeart/2005/8/layout/list1"/>
    <dgm:cxn modelId="{15EF43A6-B14A-4663-B4FE-64AD3418E739}" type="presOf" srcId="{B2340ABA-7D35-40C6-AF94-2F54382C057A}" destId="{02E30994-16C5-453F-9AC2-97615C07836C}" srcOrd="1" destOrd="0" presId="urn:microsoft.com/office/officeart/2005/8/layout/list1"/>
    <dgm:cxn modelId="{27697AAA-FC15-4328-AC9D-68ABEC41B6EB}" srcId="{47C1096E-C250-4E5C-BD26-B5C284AA0624}" destId="{896CA43E-4C82-4C9D-9F9B-BAFCC1D66BEE}" srcOrd="0" destOrd="0" parTransId="{C1D190B4-9D2B-4659-B6F5-C1BE9034D5DE}" sibTransId="{EA9A2D6B-C1C7-4254-8E25-0F9FA0963D18}"/>
    <dgm:cxn modelId="{15F947AD-A908-4FAF-AA09-7E456A2D4DD2}" srcId="{B2340ABA-7D35-40C6-AF94-2F54382C057A}" destId="{2A904FA0-AD9E-45EB-853B-B18735ED254F}" srcOrd="4" destOrd="0" parTransId="{F65698FE-E1B3-4D9B-AD16-03C2591B7334}" sibTransId="{5B21130F-0158-44E7-80DC-2194576C4AF1}"/>
    <dgm:cxn modelId="{C231AFB6-910B-4925-AD44-B006D29D6A85}" type="presOf" srcId="{06140407-2EAE-4092-B50D-D3B75220CFE7}" destId="{1CA637F7-D005-4D1B-B12D-93FE3A6B2057}" srcOrd="0" destOrd="0" presId="urn:microsoft.com/office/officeart/2005/8/layout/list1"/>
    <dgm:cxn modelId="{AEB572B7-D140-4E30-BCB8-2D96ECEFC995}" type="presOf" srcId="{B17E3D1A-95B2-4C7F-8346-62011B602075}" destId="{CE905E7B-7666-46CA-9DEA-E3ABBE357EE7}" srcOrd="0" destOrd="8" presId="urn:microsoft.com/office/officeart/2005/8/layout/list1"/>
    <dgm:cxn modelId="{5CFD21BC-2DA0-4EDB-9EF7-4029FBA2EAC3}" srcId="{7BF75639-EFE5-4604-A0EC-0F25E7C3276C}" destId="{120FB6E7-2EDD-48B2-9EA1-76A197720C05}" srcOrd="1" destOrd="0" parTransId="{E884D9BD-ACA7-42D5-B032-1AF64076DAEC}" sibTransId="{BFD0DB8A-B9C9-4399-B09F-23E3488D3D0F}"/>
    <dgm:cxn modelId="{97BC2CC6-9809-4BEA-9B9F-A62096A27CE6}" srcId="{7BF75639-EFE5-4604-A0EC-0F25E7C3276C}" destId="{EB1D573A-38E2-4F74-B61F-6BF7BB742F85}" srcOrd="4" destOrd="0" parTransId="{E0533010-7C20-4142-B739-6A576EE76F61}" sibTransId="{8DE44CB0-4015-4538-A141-D396C80A9D29}"/>
    <dgm:cxn modelId="{2DD110C8-217E-48C5-8341-43061EDEAE55}" srcId="{7BF75639-EFE5-4604-A0EC-0F25E7C3276C}" destId="{F4C22717-8588-4C82-AF2E-31AB56669738}" srcOrd="2" destOrd="0" parTransId="{946AD4B8-20FF-4BEC-9298-FDB83B9587BB}" sibTransId="{6203CF8E-2CC6-45D9-9055-B86E4B105328}"/>
    <dgm:cxn modelId="{3049E6C8-A85E-499F-8407-7F4D66BEDE21}" type="presOf" srcId="{7F4C01E3-C202-4728-9B56-3A2EF77EEF3A}" destId="{E65E7EAA-7E9C-4E13-8E20-C75991432334}" srcOrd="0" destOrd="0" presId="urn:microsoft.com/office/officeart/2005/8/layout/list1"/>
    <dgm:cxn modelId="{B5660BD1-2B4C-4B63-AB9F-AAC4922EE8E9}" srcId="{7F4C01E3-C202-4728-9B56-3A2EF77EEF3A}" destId="{B2340ABA-7D35-40C6-AF94-2F54382C057A}" srcOrd="1" destOrd="0" parTransId="{1976B56D-93E7-488B-A1F9-2FC7848FB1D3}" sibTransId="{3037DA7E-AE46-4FC8-B404-EB583306BD07}"/>
    <dgm:cxn modelId="{3ADC28DA-C8CF-4DC4-AF61-2F452A3D8CD9}" type="presOf" srcId="{13BE76C1-1005-455C-A71C-7A429E0A1AA4}" destId="{CE905E7B-7666-46CA-9DEA-E3ABBE357EE7}" srcOrd="0" destOrd="9" presId="urn:microsoft.com/office/officeart/2005/8/layout/list1"/>
    <dgm:cxn modelId="{681F6FDD-1551-4707-8520-A56C671CF95C}" srcId="{B2340ABA-7D35-40C6-AF94-2F54382C057A}" destId="{DA03803F-9CA7-42A4-AF68-9BB9D6E7FBF4}" srcOrd="1" destOrd="0" parTransId="{87D707D5-9F1C-4010-B33B-C17DA5FDD90B}" sibTransId="{68EA236A-F1D7-4F1B-B5F8-832A6AFA63D3}"/>
    <dgm:cxn modelId="{D7B235DE-F7CA-463F-A7D3-6997B20FE489}" type="presOf" srcId="{B2340ABA-7D35-40C6-AF94-2F54382C057A}" destId="{17AD400A-D13A-4C1F-9FF4-B8B27FAC335D}" srcOrd="0" destOrd="0" presId="urn:microsoft.com/office/officeart/2005/8/layout/list1"/>
    <dgm:cxn modelId="{15CAE3E4-E0A1-4549-B26E-622385DF0655}" srcId="{B2340ABA-7D35-40C6-AF94-2F54382C057A}" destId="{23A9CDE5-4414-419B-9884-B3F8018D3A2D}" srcOrd="3" destOrd="0" parTransId="{2FD62284-7B98-4E77-BB4C-77B00F445457}" sibTransId="{9CF817C3-C693-468B-83BE-714B36225213}"/>
    <dgm:cxn modelId="{61A7BBEC-8A66-4B07-9315-7F1C54C68740}" type="presOf" srcId="{0FC3FEB0-23B1-400B-AB67-7512462F668F}" destId="{CE905E7B-7666-46CA-9DEA-E3ABBE357EE7}" srcOrd="0" destOrd="10" presId="urn:microsoft.com/office/officeart/2005/8/layout/list1"/>
    <dgm:cxn modelId="{5D4523F1-EC2D-49CD-BE97-298ED3B96B01}" type="presOf" srcId="{23A9CDE5-4414-419B-9884-B3F8018D3A2D}" destId="{1CA637F7-D005-4D1B-B12D-93FE3A6B2057}" srcOrd="0" destOrd="3" presId="urn:microsoft.com/office/officeart/2005/8/layout/list1"/>
    <dgm:cxn modelId="{0F1249ED-6EDD-4EED-B592-1E73B41E2ABD}" type="presParOf" srcId="{E65E7EAA-7E9C-4E13-8E20-C75991432334}" destId="{F7824C5A-F0E0-4F51-8A1A-D32FE341B3EE}" srcOrd="0" destOrd="0" presId="urn:microsoft.com/office/officeart/2005/8/layout/list1"/>
    <dgm:cxn modelId="{C42755E2-61E0-4F6D-B934-0723A1E1B023}" type="presParOf" srcId="{F7824C5A-F0E0-4F51-8A1A-D32FE341B3EE}" destId="{8A44E53C-D30C-4972-B70C-8C8FA6BA43B1}" srcOrd="0" destOrd="0" presId="urn:microsoft.com/office/officeart/2005/8/layout/list1"/>
    <dgm:cxn modelId="{59CDC3EF-AFD9-498D-A122-482493A047FF}" type="presParOf" srcId="{F7824C5A-F0E0-4F51-8A1A-D32FE341B3EE}" destId="{769BC924-1A52-4E89-9FED-050A31296F19}" srcOrd="1" destOrd="0" presId="urn:microsoft.com/office/officeart/2005/8/layout/list1"/>
    <dgm:cxn modelId="{A4C3DC45-1D8A-4975-B603-705B82C3F984}" type="presParOf" srcId="{E65E7EAA-7E9C-4E13-8E20-C75991432334}" destId="{8304698F-86B1-4AEA-8D4A-E4328EB776FE}" srcOrd="1" destOrd="0" presId="urn:microsoft.com/office/officeart/2005/8/layout/list1"/>
    <dgm:cxn modelId="{3192C26F-6F8F-4B5E-BA79-690B77DA192E}" type="presParOf" srcId="{E65E7EAA-7E9C-4E13-8E20-C75991432334}" destId="{CE905E7B-7666-46CA-9DEA-E3ABBE357EE7}" srcOrd="2" destOrd="0" presId="urn:microsoft.com/office/officeart/2005/8/layout/list1"/>
    <dgm:cxn modelId="{8057E998-DCA7-49C7-92B2-556A6397668B}" type="presParOf" srcId="{E65E7EAA-7E9C-4E13-8E20-C75991432334}" destId="{691651CD-4887-4E0B-8C2E-B6C01360B57B}" srcOrd="3" destOrd="0" presId="urn:microsoft.com/office/officeart/2005/8/layout/list1"/>
    <dgm:cxn modelId="{B5CA2009-AFEA-429C-8B87-84C0787FA490}" type="presParOf" srcId="{E65E7EAA-7E9C-4E13-8E20-C75991432334}" destId="{A0966275-6ED6-44F1-AB31-D828FB6489CF}" srcOrd="4" destOrd="0" presId="urn:microsoft.com/office/officeart/2005/8/layout/list1"/>
    <dgm:cxn modelId="{BA0C7B88-94C6-4A55-BF9A-0C173AD19CA2}" type="presParOf" srcId="{A0966275-6ED6-44F1-AB31-D828FB6489CF}" destId="{17AD400A-D13A-4C1F-9FF4-B8B27FAC335D}" srcOrd="0" destOrd="0" presId="urn:microsoft.com/office/officeart/2005/8/layout/list1"/>
    <dgm:cxn modelId="{83285532-C1DD-4425-92F1-5813E3BD96A0}" type="presParOf" srcId="{A0966275-6ED6-44F1-AB31-D828FB6489CF}" destId="{02E30994-16C5-453F-9AC2-97615C07836C}" srcOrd="1" destOrd="0" presId="urn:microsoft.com/office/officeart/2005/8/layout/list1"/>
    <dgm:cxn modelId="{23739FC3-E048-4E31-81A0-339F8FB6D4B6}" type="presParOf" srcId="{E65E7EAA-7E9C-4E13-8E20-C75991432334}" destId="{9804B860-7C88-49E2-96AF-DC8E7B5504CE}" srcOrd="5" destOrd="0" presId="urn:microsoft.com/office/officeart/2005/8/layout/list1"/>
    <dgm:cxn modelId="{81C7C6CD-F33C-4556-8CF4-A58555BA0159}" type="presParOf" srcId="{E65E7EAA-7E9C-4E13-8E20-C75991432334}" destId="{1CA637F7-D005-4D1B-B12D-93FE3A6B2057}" srcOrd="6" destOrd="0" presId="urn:microsoft.com/office/officeart/2005/8/layout/list1"/>
    <dgm:cxn modelId="{AA71B519-04FC-4557-A89C-13146E939B10}" type="presParOf" srcId="{E65E7EAA-7E9C-4E13-8E20-C75991432334}" destId="{66A41107-6DB4-4C10-B604-09C6E4BD98CA}" srcOrd="7" destOrd="0" presId="urn:microsoft.com/office/officeart/2005/8/layout/list1"/>
    <dgm:cxn modelId="{869FD2C7-10F7-4485-A5F3-285BC21796CE}" type="presParOf" srcId="{E65E7EAA-7E9C-4E13-8E20-C75991432334}" destId="{597E6001-003C-4360-B8BB-3CF76BE641B5}" srcOrd="8" destOrd="0" presId="urn:microsoft.com/office/officeart/2005/8/layout/list1"/>
    <dgm:cxn modelId="{2BA83378-260B-4C62-B1BE-65E48E4ED371}" type="presParOf" srcId="{597E6001-003C-4360-B8BB-3CF76BE641B5}" destId="{2853A5FE-F196-40A8-B23E-2904013A5A35}" srcOrd="0" destOrd="0" presId="urn:microsoft.com/office/officeart/2005/8/layout/list1"/>
    <dgm:cxn modelId="{91BD9241-AA1E-4B79-99EE-6EB82C0DCE57}" type="presParOf" srcId="{597E6001-003C-4360-B8BB-3CF76BE641B5}" destId="{FB2CE715-9543-40A1-99BC-67B553491461}" srcOrd="1" destOrd="0" presId="urn:microsoft.com/office/officeart/2005/8/layout/list1"/>
    <dgm:cxn modelId="{BD8ECDB1-B6BC-42F6-A89E-D5280498C2AB}" type="presParOf" srcId="{E65E7EAA-7E9C-4E13-8E20-C75991432334}" destId="{267CA5AC-7D7A-4A60-8523-58D7E142743E}" srcOrd="9" destOrd="0" presId="urn:microsoft.com/office/officeart/2005/8/layout/list1"/>
    <dgm:cxn modelId="{E94780BA-C6B4-4A22-BBC1-6129089C0489}" type="presParOf" srcId="{E65E7EAA-7E9C-4E13-8E20-C75991432334}" destId="{E5A774B3-F2E8-4C09-9652-1418D57FA58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r>
            <a:rPr lang="en-US"/>
            <a:t>Kaiser Permanente</a:t>
          </a:r>
          <a:endParaRPr lang="en-US" dirty="0"/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B2340ABA-7D35-40C6-AF94-2F54382C057A}">
      <dgm:prSet/>
      <dgm:spPr/>
      <dgm:t>
        <a:bodyPr/>
        <a:lstStyle/>
        <a:p>
          <a:r>
            <a:rPr lang="en-US"/>
            <a:t>Premera Blue Cross</a:t>
          </a:r>
          <a:endParaRPr lang="en-US" dirty="0"/>
        </a:p>
      </dgm:t>
    </dgm:pt>
    <dgm:pt modelId="{1976B56D-93E7-488B-A1F9-2FC7848FB1D3}" type="parTrans" cxnId="{B5660BD1-2B4C-4B63-AB9F-AAC4922EE8E9}">
      <dgm:prSet/>
      <dgm:spPr/>
      <dgm:t>
        <a:bodyPr/>
        <a:lstStyle/>
        <a:p>
          <a:endParaRPr lang="en-US"/>
        </a:p>
      </dgm:t>
    </dgm:pt>
    <dgm:pt modelId="{3037DA7E-AE46-4FC8-B404-EB583306BD07}" type="sibTrans" cxnId="{B5660BD1-2B4C-4B63-AB9F-AAC4922EE8E9}">
      <dgm:prSet/>
      <dgm:spPr/>
      <dgm:t>
        <a:bodyPr/>
        <a:lstStyle/>
        <a:p>
          <a:endParaRPr lang="en-US"/>
        </a:p>
      </dgm:t>
    </dgm:pt>
    <dgm:pt modelId="{DA03803F-9CA7-42A4-AF68-9BB9D6E7FBF4}">
      <dgm:prSet/>
      <dgm:spPr/>
      <dgm:t>
        <a:bodyPr/>
        <a:lstStyle/>
        <a:p>
          <a:r>
            <a:rPr lang="en-US" dirty="0"/>
            <a:t>Virtual Care through 98point6 or Doctor on Demand for common conditions and Omada for virtual physical therapy options</a:t>
          </a:r>
        </a:p>
      </dgm:t>
    </dgm:pt>
    <dgm:pt modelId="{87D707D5-9F1C-4010-B33B-C17DA5FDD90B}" type="parTrans" cxnId="{681F6FDD-1551-4707-8520-A56C671CF95C}">
      <dgm:prSet/>
      <dgm:spPr/>
      <dgm:t>
        <a:bodyPr/>
        <a:lstStyle/>
        <a:p>
          <a:endParaRPr lang="en-US"/>
        </a:p>
      </dgm:t>
    </dgm:pt>
    <dgm:pt modelId="{68EA236A-F1D7-4F1B-B5F8-832A6AFA63D3}" type="sibTrans" cxnId="{681F6FDD-1551-4707-8520-A56C671CF95C}">
      <dgm:prSet/>
      <dgm:spPr/>
      <dgm:t>
        <a:bodyPr/>
        <a:lstStyle/>
        <a:p>
          <a:endParaRPr lang="en-US"/>
        </a:p>
      </dgm:t>
    </dgm:pt>
    <dgm:pt modelId="{4FFDB47C-57DA-4535-A740-9C36DDD6ABD9}">
      <dgm:prSet/>
      <dgm:spPr/>
      <dgm:t>
        <a:bodyPr/>
        <a:lstStyle/>
        <a:p>
          <a:r>
            <a:rPr lang="en-US" dirty="0"/>
            <a:t>Virtual mental health care through TalkSpace</a:t>
          </a:r>
        </a:p>
      </dgm:t>
    </dgm:pt>
    <dgm:pt modelId="{E041BC3A-9677-4132-82F1-8150B53E2ABA}" type="parTrans" cxnId="{1A77880F-4D5C-4ABD-92FF-EB0D17357EBC}">
      <dgm:prSet/>
      <dgm:spPr/>
      <dgm:t>
        <a:bodyPr/>
        <a:lstStyle/>
        <a:p>
          <a:endParaRPr lang="en-US"/>
        </a:p>
      </dgm:t>
    </dgm:pt>
    <dgm:pt modelId="{B9016EAB-21CE-49B2-B9CA-17ADE34D7103}" type="sibTrans" cxnId="{1A77880F-4D5C-4ABD-92FF-EB0D17357EBC}">
      <dgm:prSet/>
      <dgm:spPr/>
      <dgm:t>
        <a:bodyPr/>
        <a:lstStyle/>
        <a:p>
          <a:endParaRPr lang="en-US"/>
        </a:p>
      </dgm:t>
    </dgm:pt>
    <dgm:pt modelId="{23A9CDE5-4414-419B-9884-B3F8018D3A2D}">
      <dgm:prSet/>
      <dgm:spPr/>
      <dgm:t>
        <a:bodyPr/>
        <a:lstStyle/>
        <a:p>
          <a:r>
            <a:rPr lang="en-US" dirty="0"/>
            <a:t>Visit an Urgent Care location.  </a:t>
          </a:r>
          <a:endParaRPr lang="en-US" i="1" dirty="0"/>
        </a:p>
      </dgm:t>
    </dgm:pt>
    <dgm:pt modelId="{2FD62284-7B98-4E77-BB4C-77B00F445457}" type="parTrans" cxnId="{15CAE3E4-E0A1-4549-B26E-622385DF0655}">
      <dgm:prSet/>
      <dgm:spPr/>
      <dgm:t>
        <a:bodyPr/>
        <a:lstStyle/>
        <a:p>
          <a:endParaRPr lang="en-US"/>
        </a:p>
      </dgm:t>
    </dgm:pt>
    <dgm:pt modelId="{9CF817C3-C693-468B-83BE-714B36225213}" type="sibTrans" cxnId="{15CAE3E4-E0A1-4549-B26E-622385DF0655}">
      <dgm:prSet/>
      <dgm:spPr/>
      <dgm:t>
        <a:bodyPr/>
        <a:lstStyle/>
        <a:p>
          <a:endParaRPr lang="en-US"/>
        </a:p>
      </dgm:t>
    </dgm:pt>
    <dgm:pt modelId="{0FC3FEB0-23B1-400B-AB67-7512462F668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i="1" dirty="0"/>
            <a:t>Use the mobile app to find a location near you or access most of the other services.</a:t>
          </a:r>
        </a:p>
      </dgm:t>
    </dgm:pt>
    <dgm:pt modelId="{196E7834-238F-45DD-88E2-87CBD07CF453}" type="parTrans" cxnId="{299D6D5C-D61E-4F7B-B181-4F342731A641}">
      <dgm:prSet/>
      <dgm:spPr/>
      <dgm:t>
        <a:bodyPr/>
        <a:lstStyle/>
        <a:p>
          <a:endParaRPr lang="en-US"/>
        </a:p>
      </dgm:t>
    </dgm:pt>
    <dgm:pt modelId="{EC45979C-70BF-4FAE-A7BE-6CF08E23DF2C}" type="sibTrans" cxnId="{299D6D5C-D61E-4F7B-B181-4F342731A641}">
      <dgm:prSet/>
      <dgm:spPr/>
      <dgm:t>
        <a:bodyPr/>
        <a:lstStyle/>
        <a:p>
          <a:endParaRPr lang="en-US"/>
        </a:p>
      </dgm:t>
    </dgm:pt>
    <dgm:pt modelId="{5222A590-320C-4FC4-8AE7-9EC6B95AD485}">
      <dgm:prSet/>
      <dgm:spPr/>
      <dgm:t>
        <a:bodyPr/>
        <a:lstStyle/>
        <a:p>
          <a:r>
            <a:rPr lang="en-US" i="0" dirty="0"/>
            <a:t>NurseLine: call the free 24/7 for advice or </a:t>
          </a:r>
          <a:r>
            <a:rPr lang="en-US" dirty="0"/>
            <a:t>help figuring out where to get care</a:t>
          </a:r>
        </a:p>
      </dgm:t>
    </dgm:pt>
    <dgm:pt modelId="{6F52396C-6E53-4168-921E-EE9DFA8098C5}" type="parTrans" cxnId="{EB1618C4-A0A1-4545-9F0F-346EDA1C911D}">
      <dgm:prSet/>
      <dgm:spPr/>
      <dgm:t>
        <a:bodyPr/>
        <a:lstStyle/>
        <a:p>
          <a:endParaRPr lang="en-US"/>
        </a:p>
      </dgm:t>
    </dgm:pt>
    <dgm:pt modelId="{B4776292-0B75-4573-A410-E0B3DDA94BB6}" type="sibTrans" cxnId="{EB1618C4-A0A1-4545-9F0F-346EDA1C911D}">
      <dgm:prSet/>
      <dgm:spPr/>
      <dgm:t>
        <a:bodyPr/>
        <a:lstStyle/>
        <a:p>
          <a:endParaRPr lang="en-US"/>
        </a:p>
      </dgm:t>
    </dgm:pt>
    <dgm:pt modelId="{A15845C6-C2FA-4993-8FA1-FADA6D288B86}">
      <dgm:prSet/>
      <dgm:spPr/>
      <dgm:t>
        <a:bodyPr/>
        <a:lstStyle/>
        <a:p>
          <a:r>
            <a:rPr lang="en-US" dirty="0"/>
            <a:t>Email your doctor’s office </a:t>
          </a:r>
        </a:p>
      </dgm:t>
    </dgm:pt>
    <dgm:pt modelId="{890AF943-F993-4C4E-BB96-B66A281FF215}" type="parTrans" cxnId="{F8A0252D-7B1C-4DD6-8EEE-E175FF0628D8}">
      <dgm:prSet/>
      <dgm:spPr/>
      <dgm:t>
        <a:bodyPr/>
        <a:lstStyle/>
        <a:p>
          <a:endParaRPr lang="en-US"/>
        </a:p>
      </dgm:t>
    </dgm:pt>
    <dgm:pt modelId="{83CF3CFA-D635-4AED-BD41-E1AC7E66802F}" type="sibTrans" cxnId="{F8A0252D-7B1C-4DD6-8EEE-E175FF0628D8}">
      <dgm:prSet/>
      <dgm:spPr/>
      <dgm:t>
        <a:bodyPr/>
        <a:lstStyle/>
        <a:p>
          <a:endParaRPr lang="en-US"/>
        </a:p>
      </dgm:t>
    </dgm:pt>
    <dgm:pt modelId="{C010DA63-08BC-4F3B-9374-CDDCD82FBCE3}">
      <dgm:prSet/>
      <dgm:spPr/>
      <dgm:t>
        <a:bodyPr/>
        <a:lstStyle/>
        <a:p>
          <a:r>
            <a:rPr lang="en-US" dirty="0"/>
            <a:t>Call the 24/7 NurseLine for advice or help figure out where to get care </a:t>
          </a:r>
        </a:p>
      </dgm:t>
    </dgm:pt>
    <dgm:pt modelId="{D50E255A-BEE2-44E9-8C39-33972B8660A8}" type="parTrans" cxnId="{A81E98A0-96D2-4253-BD74-DDB0B79CF7CB}">
      <dgm:prSet/>
      <dgm:spPr/>
      <dgm:t>
        <a:bodyPr/>
        <a:lstStyle/>
        <a:p>
          <a:endParaRPr lang="en-US"/>
        </a:p>
      </dgm:t>
    </dgm:pt>
    <dgm:pt modelId="{86E07CEA-BFE9-4619-BAA3-BBC89FD6EAAB}" type="sibTrans" cxnId="{A81E98A0-96D2-4253-BD74-DDB0B79CF7CB}">
      <dgm:prSet/>
      <dgm:spPr/>
      <dgm:t>
        <a:bodyPr/>
        <a:lstStyle/>
        <a:p>
          <a:endParaRPr lang="en-US"/>
        </a:p>
      </dgm:t>
    </dgm:pt>
    <dgm:pt modelId="{B4D7A524-9D70-455D-930E-228742CB4125}">
      <dgm:prSet/>
      <dgm:spPr/>
      <dgm:t>
        <a:bodyPr/>
        <a:lstStyle/>
        <a:p>
          <a:r>
            <a:rPr lang="en-US" dirty="0"/>
            <a:t>Use an online visit for common conditions </a:t>
          </a:r>
        </a:p>
      </dgm:t>
    </dgm:pt>
    <dgm:pt modelId="{F9F2388C-0867-4F08-943B-9E403393325F}" type="parTrans" cxnId="{5E7102DC-3D2F-47CB-B3ED-3F33C9783DEB}">
      <dgm:prSet/>
      <dgm:spPr/>
      <dgm:t>
        <a:bodyPr/>
        <a:lstStyle/>
        <a:p>
          <a:endParaRPr lang="en-US"/>
        </a:p>
      </dgm:t>
    </dgm:pt>
    <dgm:pt modelId="{F20DF95E-E333-4383-B79E-5DC455E643A4}" type="sibTrans" cxnId="{5E7102DC-3D2F-47CB-B3ED-3F33C9783DEB}">
      <dgm:prSet/>
      <dgm:spPr/>
      <dgm:t>
        <a:bodyPr/>
        <a:lstStyle/>
        <a:p>
          <a:endParaRPr lang="en-US"/>
        </a:p>
      </dgm:t>
    </dgm:pt>
    <dgm:pt modelId="{E4319FE4-5925-4655-B97E-52D5820BEF1D}">
      <dgm:prSet/>
      <dgm:spPr/>
      <dgm:t>
        <a:bodyPr/>
        <a:lstStyle/>
        <a:p>
          <a:r>
            <a:rPr lang="en-US" dirty="0"/>
            <a:t>Chat online with a Kaiser Permanente clinician</a:t>
          </a:r>
        </a:p>
      </dgm:t>
    </dgm:pt>
    <dgm:pt modelId="{BB53E684-6E3E-41A5-9196-3A0EEF2715FA}" type="parTrans" cxnId="{FE14494A-F878-42D4-A3D1-B75CD6D50A28}">
      <dgm:prSet/>
      <dgm:spPr/>
      <dgm:t>
        <a:bodyPr/>
        <a:lstStyle/>
        <a:p>
          <a:endParaRPr lang="en-US"/>
        </a:p>
      </dgm:t>
    </dgm:pt>
    <dgm:pt modelId="{4F846051-EF60-464A-9AD5-FABD9891312D}" type="sibTrans" cxnId="{FE14494A-F878-42D4-A3D1-B75CD6D50A28}">
      <dgm:prSet/>
      <dgm:spPr/>
      <dgm:t>
        <a:bodyPr/>
        <a:lstStyle/>
        <a:p>
          <a:endParaRPr lang="en-US"/>
        </a:p>
      </dgm:t>
    </dgm:pt>
    <dgm:pt modelId="{B2B287AF-E1F5-47CA-862B-AF15F4D946E0}">
      <dgm:prSet/>
      <dgm:spPr/>
      <dgm:t>
        <a:bodyPr/>
        <a:lstStyle/>
        <a:p>
          <a:r>
            <a:rPr lang="en-US" dirty="0"/>
            <a:t>Visit an </a:t>
          </a:r>
          <a:r>
            <a:rPr lang="en-US" i="0" dirty="0"/>
            <a:t>Urgent Care location</a:t>
          </a:r>
          <a:endParaRPr lang="en-US" dirty="0"/>
        </a:p>
      </dgm:t>
    </dgm:pt>
    <dgm:pt modelId="{FEFF1398-FD89-475A-8F8A-9993A2386F50}" type="parTrans" cxnId="{9CD21B93-FFF5-43BF-BD11-15940671E8EE}">
      <dgm:prSet/>
      <dgm:spPr/>
      <dgm:t>
        <a:bodyPr/>
        <a:lstStyle/>
        <a:p>
          <a:endParaRPr lang="en-US"/>
        </a:p>
      </dgm:t>
    </dgm:pt>
    <dgm:pt modelId="{AC3AFAF7-7B29-4840-AE7B-D96FF7FA05E2}" type="sibTrans" cxnId="{9CD21B93-FFF5-43BF-BD11-15940671E8EE}">
      <dgm:prSet/>
      <dgm:spPr/>
      <dgm:t>
        <a:bodyPr/>
        <a:lstStyle/>
        <a:p>
          <a:endParaRPr lang="en-US"/>
        </a:p>
      </dgm:t>
    </dgm:pt>
    <dgm:pt modelId="{E45F8953-8ABF-476D-AB8B-F75A3B5420E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You can see your doctor in person or choose from other options: </a:t>
          </a:r>
        </a:p>
      </dgm:t>
    </dgm:pt>
    <dgm:pt modelId="{612FD9FC-4FCE-4703-BCD4-680973BB9DF0}" type="sibTrans" cxnId="{785393DB-9C25-4803-987D-F18E5E731F98}">
      <dgm:prSet/>
      <dgm:spPr/>
      <dgm:t>
        <a:bodyPr/>
        <a:lstStyle/>
        <a:p>
          <a:endParaRPr lang="en-US"/>
        </a:p>
      </dgm:t>
    </dgm:pt>
    <dgm:pt modelId="{872AAE31-F817-4796-80B8-048C348C263A}" type="parTrans" cxnId="{785393DB-9C25-4803-987D-F18E5E731F98}">
      <dgm:prSet/>
      <dgm:spPr/>
      <dgm:t>
        <a:bodyPr/>
        <a:lstStyle/>
        <a:p>
          <a:endParaRPr lang="en-US"/>
        </a:p>
      </dgm:t>
    </dgm:pt>
    <dgm:pt modelId="{CB0F075E-AA45-4E1D-9AB4-8196C5E2B46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You can see your doctor in person or choose from other options: </a:t>
          </a:r>
        </a:p>
      </dgm:t>
    </dgm:pt>
    <dgm:pt modelId="{6C1E13A0-21A0-4C8A-A0AF-B828D17F78D5}" type="parTrans" cxnId="{23CFEBBC-C08F-449B-8F1F-8F88FB1DB9FE}">
      <dgm:prSet/>
      <dgm:spPr/>
      <dgm:t>
        <a:bodyPr/>
        <a:lstStyle/>
        <a:p>
          <a:endParaRPr lang="en-US"/>
        </a:p>
      </dgm:t>
    </dgm:pt>
    <dgm:pt modelId="{B222D4DC-A561-42D0-ADAE-72BF98CC1A2E}" type="sibTrans" cxnId="{23CFEBBC-C08F-449B-8F1F-8F88FB1DB9FE}">
      <dgm:prSet/>
      <dgm:spPr/>
      <dgm:t>
        <a:bodyPr/>
        <a:lstStyle/>
        <a:p>
          <a:endParaRPr lang="en-US"/>
        </a:p>
      </dgm:t>
    </dgm:pt>
    <dgm:pt modelId="{B9CD8C23-A2E9-4967-9120-376F128F1998}">
      <dgm:prSet/>
      <dgm:spPr/>
      <dgm:t>
        <a:bodyPr/>
        <a:lstStyle/>
        <a:p>
          <a:r>
            <a:rPr lang="en-US" i="1" dirty="0"/>
            <a:t>Use the Premera or Premera </a:t>
          </a:r>
          <a:r>
            <a:rPr lang="en-US" i="1" dirty="0" err="1"/>
            <a:t>MyCare</a:t>
          </a:r>
          <a:r>
            <a:rPr lang="en-US" i="1" dirty="0"/>
            <a:t> mobile app to find a location near you or access the other services.</a:t>
          </a:r>
        </a:p>
      </dgm:t>
    </dgm:pt>
    <dgm:pt modelId="{94C98676-25F3-4EA8-8C6E-1FA8A4CB0905}" type="parTrans" cxnId="{C85CDA99-2004-4677-A4D3-D196A01A2889}">
      <dgm:prSet/>
      <dgm:spPr/>
      <dgm:t>
        <a:bodyPr/>
        <a:lstStyle/>
        <a:p>
          <a:endParaRPr lang="en-US"/>
        </a:p>
      </dgm:t>
    </dgm:pt>
    <dgm:pt modelId="{21AB5CB7-A3D6-423F-8A12-BF92498C887E}" type="sibTrans" cxnId="{C85CDA99-2004-4677-A4D3-D196A01A2889}">
      <dgm:prSet/>
      <dgm:spPr/>
      <dgm:t>
        <a:bodyPr/>
        <a:lstStyle/>
        <a:p>
          <a:endParaRPr lang="en-US"/>
        </a:p>
      </dgm:t>
    </dgm:pt>
    <dgm:pt modelId="{88CE03CE-F470-4E16-A0CA-B4D63B3C9BC3}">
      <dgm:prSet phldrT="[Text]"/>
      <dgm:spPr/>
      <dgm:t>
        <a:bodyPr/>
        <a:lstStyle/>
        <a:p>
          <a:r>
            <a:rPr lang="en-US" i="0"/>
            <a:t>For More Information</a:t>
          </a:r>
          <a:endParaRPr lang="en-US" i="0" dirty="0"/>
        </a:p>
      </dgm:t>
    </dgm:pt>
    <dgm:pt modelId="{77CAAA5D-4CE2-40FD-8592-F6F5AD8774D5}" type="parTrans" cxnId="{7EE2100C-1DE3-4FAC-9799-677394465645}">
      <dgm:prSet/>
      <dgm:spPr/>
      <dgm:t>
        <a:bodyPr/>
        <a:lstStyle/>
        <a:p>
          <a:endParaRPr lang="en-US"/>
        </a:p>
      </dgm:t>
    </dgm:pt>
    <dgm:pt modelId="{0D81AEB0-91AC-45E2-B78C-4194C5EFB8D2}" type="sibTrans" cxnId="{7EE2100C-1DE3-4FAC-9799-677394465645}">
      <dgm:prSet/>
      <dgm:spPr/>
      <dgm:t>
        <a:bodyPr/>
        <a:lstStyle/>
        <a:p>
          <a:endParaRPr lang="en-US"/>
        </a:p>
      </dgm:t>
    </dgm:pt>
    <dgm:pt modelId="{08F37294-A82C-42C3-8799-3E49DD4A904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See pages 12-13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1"/>
            </a:rPr>
            <a:t>Connect2MyBenefits</a:t>
          </a:r>
          <a:endParaRPr lang="en-US" dirty="0"/>
        </a:p>
      </dgm:t>
    </dgm:pt>
    <dgm:pt modelId="{27DF424E-4D9D-4383-A81E-DADE4FFB745A}" type="parTrans" cxnId="{79758CC5-41A0-4969-9CE3-B93420C36B3B}">
      <dgm:prSet/>
      <dgm:spPr/>
      <dgm:t>
        <a:bodyPr/>
        <a:lstStyle/>
        <a:p>
          <a:endParaRPr lang="en-US"/>
        </a:p>
      </dgm:t>
    </dgm:pt>
    <dgm:pt modelId="{8E1CA0DC-2D1F-4AC2-B535-E65F75A5DCAE}" type="sibTrans" cxnId="{79758CC5-41A0-4969-9CE3-B93420C36B3B}">
      <dgm:prSet/>
      <dgm:spPr/>
      <dgm:t>
        <a:bodyPr/>
        <a:lstStyle/>
        <a:p>
          <a:endParaRPr lang="en-US"/>
        </a:p>
      </dgm:t>
    </dgm:pt>
    <dgm:pt modelId="{C8C21BC1-1047-4287-9241-3D9AADA72740}" type="pres">
      <dgm:prSet presAssocID="{7F4C01E3-C202-4728-9B56-3A2EF77EEF3A}" presName="linear" presStyleCnt="0">
        <dgm:presLayoutVars>
          <dgm:dir/>
          <dgm:animLvl val="lvl"/>
          <dgm:resizeHandles val="exact"/>
        </dgm:presLayoutVars>
      </dgm:prSet>
      <dgm:spPr/>
    </dgm:pt>
    <dgm:pt modelId="{49619E03-5B7D-4CB6-A301-3413DA02D774}" type="pres">
      <dgm:prSet presAssocID="{7BF75639-EFE5-4604-A0EC-0F25E7C3276C}" presName="parentLin" presStyleCnt="0"/>
      <dgm:spPr/>
    </dgm:pt>
    <dgm:pt modelId="{53679C55-F37A-41E0-8297-74B747FA3CD1}" type="pres">
      <dgm:prSet presAssocID="{7BF75639-EFE5-4604-A0EC-0F25E7C3276C}" presName="parentLeftMargin" presStyleLbl="node1" presStyleIdx="0" presStyleCnt="3"/>
      <dgm:spPr/>
    </dgm:pt>
    <dgm:pt modelId="{7F9EB838-10BA-431F-AE12-73467445140F}" type="pres">
      <dgm:prSet presAssocID="{7BF75639-EFE5-4604-A0EC-0F25E7C3276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871417F-3EFC-41D1-8599-5364D241FEA0}" type="pres">
      <dgm:prSet presAssocID="{7BF75639-EFE5-4604-A0EC-0F25E7C3276C}" presName="negativeSpace" presStyleCnt="0"/>
      <dgm:spPr/>
    </dgm:pt>
    <dgm:pt modelId="{AF3823DF-6FC8-4F5B-9871-47DCFF4B6B05}" type="pres">
      <dgm:prSet presAssocID="{7BF75639-EFE5-4604-A0EC-0F25E7C3276C}" presName="childText" presStyleLbl="conFgAcc1" presStyleIdx="0" presStyleCnt="3">
        <dgm:presLayoutVars>
          <dgm:bulletEnabled val="1"/>
        </dgm:presLayoutVars>
      </dgm:prSet>
      <dgm:spPr/>
    </dgm:pt>
    <dgm:pt modelId="{DE575DD8-70CB-41B3-87CB-5D830D55B83B}" type="pres">
      <dgm:prSet presAssocID="{1AB89E22-7D83-4AF5-84D6-CF492A3A6957}" presName="spaceBetweenRectangles" presStyleCnt="0"/>
      <dgm:spPr/>
    </dgm:pt>
    <dgm:pt modelId="{12A86565-0142-4406-BF64-ED6AFF9AE613}" type="pres">
      <dgm:prSet presAssocID="{B2340ABA-7D35-40C6-AF94-2F54382C057A}" presName="parentLin" presStyleCnt="0"/>
      <dgm:spPr/>
    </dgm:pt>
    <dgm:pt modelId="{4949E83D-EB16-4315-B3F0-8EF9AA75A979}" type="pres">
      <dgm:prSet presAssocID="{B2340ABA-7D35-40C6-AF94-2F54382C057A}" presName="parentLeftMargin" presStyleLbl="node1" presStyleIdx="0" presStyleCnt="3"/>
      <dgm:spPr/>
    </dgm:pt>
    <dgm:pt modelId="{80A5F00C-F3C6-43FA-AF06-86C93EA4A396}" type="pres">
      <dgm:prSet presAssocID="{B2340ABA-7D35-40C6-AF94-2F54382C057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9416B3D-551F-4393-A1FD-DB5D9BB69015}" type="pres">
      <dgm:prSet presAssocID="{B2340ABA-7D35-40C6-AF94-2F54382C057A}" presName="negativeSpace" presStyleCnt="0"/>
      <dgm:spPr/>
    </dgm:pt>
    <dgm:pt modelId="{F19596EC-261F-4492-A3D0-3C277D8BBABC}" type="pres">
      <dgm:prSet presAssocID="{B2340ABA-7D35-40C6-AF94-2F54382C057A}" presName="childText" presStyleLbl="conFgAcc1" presStyleIdx="1" presStyleCnt="3">
        <dgm:presLayoutVars>
          <dgm:bulletEnabled val="1"/>
        </dgm:presLayoutVars>
      </dgm:prSet>
      <dgm:spPr/>
    </dgm:pt>
    <dgm:pt modelId="{D47C2EE4-D4F1-4612-AC6F-A289C9EFFD21}" type="pres">
      <dgm:prSet presAssocID="{3037DA7E-AE46-4FC8-B404-EB583306BD07}" presName="spaceBetweenRectangles" presStyleCnt="0"/>
      <dgm:spPr/>
    </dgm:pt>
    <dgm:pt modelId="{A879BA72-09E6-4844-82F9-EFF4709D93AC}" type="pres">
      <dgm:prSet presAssocID="{88CE03CE-F470-4E16-A0CA-B4D63B3C9BC3}" presName="parentLin" presStyleCnt="0"/>
      <dgm:spPr/>
    </dgm:pt>
    <dgm:pt modelId="{58445386-EC9E-4661-A159-F16E2FA36656}" type="pres">
      <dgm:prSet presAssocID="{88CE03CE-F470-4E16-A0CA-B4D63B3C9BC3}" presName="parentLeftMargin" presStyleLbl="node1" presStyleIdx="1" presStyleCnt="3"/>
      <dgm:spPr/>
    </dgm:pt>
    <dgm:pt modelId="{9A3384A8-F43E-48FB-ADD6-29C7B7022691}" type="pres">
      <dgm:prSet presAssocID="{88CE03CE-F470-4E16-A0CA-B4D63B3C9BC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F608E4C-7DF4-4C81-90FF-A3F575BBFA6E}" type="pres">
      <dgm:prSet presAssocID="{88CE03CE-F470-4E16-A0CA-B4D63B3C9BC3}" presName="negativeSpace" presStyleCnt="0"/>
      <dgm:spPr/>
    </dgm:pt>
    <dgm:pt modelId="{41D03ABD-7F5E-4CDC-89A3-958653B20DEB}" type="pres">
      <dgm:prSet presAssocID="{88CE03CE-F470-4E16-A0CA-B4D63B3C9BC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EE2100C-1DE3-4FAC-9799-677394465645}" srcId="{7F4C01E3-C202-4728-9B56-3A2EF77EEF3A}" destId="{88CE03CE-F470-4E16-A0CA-B4D63B3C9BC3}" srcOrd="2" destOrd="0" parTransId="{77CAAA5D-4CE2-40FD-8592-F6F5AD8774D5}" sibTransId="{0D81AEB0-91AC-45E2-B78C-4194C5EFB8D2}"/>
    <dgm:cxn modelId="{1A77880F-4D5C-4ABD-92FF-EB0D17357EBC}" srcId="{CB0F075E-AA45-4E1D-9AB4-8196C5E2B460}" destId="{4FFDB47C-57DA-4535-A740-9C36DDD6ABD9}" srcOrd="2" destOrd="0" parTransId="{E041BC3A-9677-4132-82F1-8150B53E2ABA}" sibTransId="{B9016EAB-21CE-49B2-B9CA-17ADE34D7103}"/>
    <dgm:cxn modelId="{46752A15-24E1-4B0B-AB5B-A87BFEC02E8D}" type="presOf" srcId="{08F37294-A82C-42C3-8799-3E49DD4A9042}" destId="{41D03ABD-7F5E-4CDC-89A3-958653B20DEB}" srcOrd="0" destOrd="0" presId="urn:microsoft.com/office/officeart/2005/8/layout/list1"/>
    <dgm:cxn modelId="{BDB14515-EDB8-4208-9361-A46B7DF2650E}" type="presOf" srcId="{88CE03CE-F470-4E16-A0CA-B4D63B3C9BC3}" destId="{9A3384A8-F43E-48FB-ADD6-29C7B7022691}" srcOrd="1" destOrd="0" presId="urn:microsoft.com/office/officeart/2005/8/layout/list1"/>
    <dgm:cxn modelId="{4D34C21D-9E19-46BD-8137-D72C1617E794}" type="presOf" srcId="{88CE03CE-F470-4E16-A0CA-B4D63B3C9BC3}" destId="{58445386-EC9E-4661-A159-F16E2FA36656}" srcOrd="0" destOrd="0" presId="urn:microsoft.com/office/officeart/2005/8/layout/list1"/>
    <dgm:cxn modelId="{F8A0252D-7B1C-4DD6-8EEE-E175FF0628D8}" srcId="{E45F8953-8ABF-476D-AB8B-F75A3B5420E4}" destId="{A15845C6-C2FA-4993-8FA1-FADA6D288B86}" srcOrd="0" destOrd="0" parTransId="{890AF943-F993-4C4E-BB96-B66A281FF215}" sibTransId="{83CF3CFA-D635-4AED-BD41-E1AC7E66802F}"/>
    <dgm:cxn modelId="{4F83905B-901D-4624-84B9-B8AE639957F0}" type="presOf" srcId="{B9CD8C23-A2E9-4967-9120-376F128F1998}" destId="{F19596EC-261F-4492-A3D0-3C277D8BBABC}" srcOrd="0" destOrd="5" presId="urn:microsoft.com/office/officeart/2005/8/layout/list1"/>
    <dgm:cxn modelId="{299D6D5C-D61E-4F7B-B181-4F342731A641}" srcId="{7BF75639-EFE5-4604-A0EC-0F25E7C3276C}" destId="{0FC3FEB0-23B1-400B-AB67-7512462F668F}" srcOrd="1" destOrd="0" parTransId="{196E7834-238F-45DD-88E2-87CBD07CF453}" sibTransId="{EC45979C-70BF-4FAE-A7BE-6CF08E23DF2C}"/>
    <dgm:cxn modelId="{2DE0C441-6C8C-47ED-A390-BEAD182E4955}" type="presOf" srcId="{23A9CDE5-4414-419B-9884-B3F8018D3A2D}" destId="{F19596EC-261F-4492-A3D0-3C277D8BBABC}" srcOrd="0" destOrd="4" presId="urn:microsoft.com/office/officeart/2005/8/layout/list1"/>
    <dgm:cxn modelId="{64667165-6880-4467-B913-E08D127DAFCA}" type="presOf" srcId="{B2340ABA-7D35-40C6-AF94-2F54382C057A}" destId="{80A5F00C-F3C6-43FA-AF06-86C93EA4A396}" srcOrd="1" destOrd="0" presId="urn:microsoft.com/office/officeart/2005/8/layout/list1"/>
    <dgm:cxn modelId="{7C6C6D67-A2D2-4180-B79B-2FCCFE96E347}" type="presOf" srcId="{7BF75639-EFE5-4604-A0EC-0F25E7C3276C}" destId="{7F9EB838-10BA-431F-AE12-73467445140F}" srcOrd="1" destOrd="0" presId="urn:microsoft.com/office/officeart/2005/8/layout/list1"/>
    <dgm:cxn modelId="{FE14494A-F878-42D4-A3D1-B75CD6D50A28}" srcId="{E45F8953-8ABF-476D-AB8B-F75A3B5420E4}" destId="{E4319FE4-5925-4655-B97E-52D5820BEF1D}" srcOrd="3" destOrd="0" parTransId="{BB53E684-6E3E-41A5-9196-3A0EEF2715FA}" sibTransId="{4F846051-EF60-464A-9AD5-FABD9891312D}"/>
    <dgm:cxn modelId="{B80AEA52-3C20-40EE-85A7-24E0EECF73FA}" type="presOf" srcId="{0FC3FEB0-23B1-400B-AB67-7512462F668F}" destId="{AF3823DF-6FC8-4F5B-9871-47DCFF4B6B05}" srcOrd="0" destOrd="6" presId="urn:microsoft.com/office/officeart/2005/8/layout/list1"/>
    <dgm:cxn modelId="{A94A8D58-059B-4F32-927F-BA6FA4843405}" type="presOf" srcId="{B4D7A524-9D70-455D-930E-228742CB4125}" destId="{AF3823DF-6FC8-4F5B-9871-47DCFF4B6B05}" srcOrd="0" destOrd="3" presId="urn:microsoft.com/office/officeart/2005/8/layout/list1"/>
    <dgm:cxn modelId="{2861AB59-978D-455A-A8DC-317799A23A42}" type="presOf" srcId="{C010DA63-08BC-4F3B-9374-CDDCD82FBCE3}" destId="{AF3823DF-6FC8-4F5B-9871-47DCFF4B6B05}" srcOrd="0" destOrd="2" presId="urn:microsoft.com/office/officeart/2005/8/layout/list1"/>
    <dgm:cxn modelId="{D4E3B859-0254-4C1A-9FFB-DFD66A916FA7}" type="presOf" srcId="{4FFDB47C-57DA-4535-A740-9C36DDD6ABD9}" destId="{F19596EC-261F-4492-A3D0-3C277D8BBABC}" srcOrd="0" destOrd="3" presId="urn:microsoft.com/office/officeart/2005/8/layout/list1"/>
    <dgm:cxn modelId="{A3D7817A-AB40-45CF-9020-E38AAFE043B2}" type="presOf" srcId="{B2340ABA-7D35-40C6-AF94-2F54382C057A}" destId="{4949E83D-EB16-4315-B3F0-8EF9AA75A979}" srcOrd="0" destOrd="0" presId="urn:microsoft.com/office/officeart/2005/8/layout/list1"/>
    <dgm:cxn modelId="{4AAAF182-BD7D-49CE-B4A4-FCDCC35B6E7B}" type="presOf" srcId="{E45F8953-8ABF-476D-AB8B-F75A3B5420E4}" destId="{AF3823DF-6FC8-4F5B-9871-47DCFF4B6B05}" srcOrd="0" destOrd="0" presId="urn:microsoft.com/office/officeart/2005/8/layout/list1"/>
    <dgm:cxn modelId="{9FCD038B-5C6C-4C63-8571-9078FEB33251}" type="presOf" srcId="{DA03803F-9CA7-42A4-AF68-9BB9D6E7FBF4}" destId="{F19596EC-261F-4492-A3D0-3C277D8BBABC}" srcOrd="0" destOrd="2" presId="urn:microsoft.com/office/officeart/2005/8/layout/list1"/>
    <dgm:cxn modelId="{9FEF0E90-9E94-4B52-BB8C-1A740FEBB085}" type="presOf" srcId="{5222A590-320C-4FC4-8AE7-9EC6B95AD485}" destId="{F19596EC-261F-4492-A3D0-3C277D8BBABC}" srcOrd="0" destOrd="1" presId="urn:microsoft.com/office/officeart/2005/8/layout/list1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9CD21B93-FFF5-43BF-BD11-15940671E8EE}" srcId="{E45F8953-8ABF-476D-AB8B-F75A3B5420E4}" destId="{B2B287AF-E1F5-47CA-862B-AF15F4D946E0}" srcOrd="4" destOrd="0" parTransId="{FEFF1398-FD89-475A-8F8A-9993A2386F50}" sibTransId="{AC3AFAF7-7B29-4840-AE7B-D96FF7FA05E2}"/>
    <dgm:cxn modelId="{C85CDA99-2004-4677-A4D3-D196A01A2889}" srcId="{CB0F075E-AA45-4E1D-9AB4-8196C5E2B460}" destId="{B9CD8C23-A2E9-4967-9120-376F128F1998}" srcOrd="4" destOrd="0" parTransId="{94C98676-25F3-4EA8-8C6E-1FA8A4CB0905}" sibTransId="{21AB5CB7-A3D6-423F-8A12-BF92498C887E}"/>
    <dgm:cxn modelId="{A81E98A0-96D2-4253-BD74-DDB0B79CF7CB}" srcId="{E45F8953-8ABF-476D-AB8B-F75A3B5420E4}" destId="{C010DA63-08BC-4F3B-9374-CDDCD82FBCE3}" srcOrd="1" destOrd="0" parTransId="{D50E255A-BEE2-44E9-8C39-33972B8660A8}" sibTransId="{86E07CEA-BFE9-4619-BAA3-BBC89FD6EAAB}"/>
    <dgm:cxn modelId="{88D70CB5-CF20-4846-BA44-739ABF747B8A}" type="presOf" srcId="{7F4C01E3-C202-4728-9B56-3A2EF77EEF3A}" destId="{C8C21BC1-1047-4287-9241-3D9AADA72740}" srcOrd="0" destOrd="0" presId="urn:microsoft.com/office/officeart/2005/8/layout/list1"/>
    <dgm:cxn modelId="{23CFEBBC-C08F-449B-8F1F-8F88FB1DB9FE}" srcId="{B2340ABA-7D35-40C6-AF94-2F54382C057A}" destId="{CB0F075E-AA45-4E1D-9AB4-8196C5E2B460}" srcOrd="0" destOrd="0" parTransId="{6C1E13A0-21A0-4C8A-A0AF-B828D17F78D5}" sibTransId="{B222D4DC-A561-42D0-ADAE-72BF98CC1A2E}"/>
    <dgm:cxn modelId="{EB1618C4-A0A1-4545-9F0F-346EDA1C911D}" srcId="{CB0F075E-AA45-4E1D-9AB4-8196C5E2B460}" destId="{5222A590-320C-4FC4-8AE7-9EC6B95AD485}" srcOrd="0" destOrd="0" parTransId="{6F52396C-6E53-4168-921E-EE9DFA8098C5}" sibTransId="{B4776292-0B75-4573-A410-E0B3DDA94BB6}"/>
    <dgm:cxn modelId="{79758CC5-41A0-4969-9CE3-B93420C36B3B}" srcId="{88CE03CE-F470-4E16-A0CA-B4D63B3C9BC3}" destId="{08F37294-A82C-42C3-8799-3E49DD4A9042}" srcOrd="0" destOrd="0" parTransId="{27DF424E-4D9D-4383-A81E-DADE4FFB745A}" sibTransId="{8E1CA0DC-2D1F-4AC2-B535-E65F75A5DCAE}"/>
    <dgm:cxn modelId="{9D9FD5D0-80ED-462F-AC72-BBB4CECBA883}" type="presOf" srcId="{E4319FE4-5925-4655-B97E-52D5820BEF1D}" destId="{AF3823DF-6FC8-4F5B-9871-47DCFF4B6B05}" srcOrd="0" destOrd="4" presId="urn:microsoft.com/office/officeart/2005/8/layout/list1"/>
    <dgm:cxn modelId="{B5660BD1-2B4C-4B63-AB9F-AAC4922EE8E9}" srcId="{7F4C01E3-C202-4728-9B56-3A2EF77EEF3A}" destId="{B2340ABA-7D35-40C6-AF94-2F54382C057A}" srcOrd="1" destOrd="0" parTransId="{1976B56D-93E7-488B-A1F9-2FC7848FB1D3}" sibTransId="{3037DA7E-AE46-4FC8-B404-EB583306BD07}"/>
    <dgm:cxn modelId="{6F0379D2-1B11-42E3-AEFF-D6C05F66919D}" type="presOf" srcId="{B2B287AF-E1F5-47CA-862B-AF15F4D946E0}" destId="{AF3823DF-6FC8-4F5B-9871-47DCFF4B6B05}" srcOrd="0" destOrd="5" presId="urn:microsoft.com/office/officeart/2005/8/layout/list1"/>
    <dgm:cxn modelId="{785393DB-9C25-4803-987D-F18E5E731F98}" srcId="{7BF75639-EFE5-4604-A0EC-0F25E7C3276C}" destId="{E45F8953-8ABF-476D-AB8B-F75A3B5420E4}" srcOrd="0" destOrd="0" parTransId="{872AAE31-F817-4796-80B8-048C348C263A}" sibTransId="{612FD9FC-4FCE-4703-BCD4-680973BB9DF0}"/>
    <dgm:cxn modelId="{5E7102DC-3D2F-47CB-B3ED-3F33C9783DEB}" srcId="{E45F8953-8ABF-476D-AB8B-F75A3B5420E4}" destId="{B4D7A524-9D70-455D-930E-228742CB4125}" srcOrd="2" destOrd="0" parTransId="{F9F2388C-0867-4F08-943B-9E403393325F}" sibTransId="{F20DF95E-E333-4383-B79E-5DC455E643A4}"/>
    <dgm:cxn modelId="{681F6FDD-1551-4707-8520-A56C671CF95C}" srcId="{CB0F075E-AA45-4E1D-9AB4-8196C5E2B460}" destId="{DA03803F-9CA7-42A4-AF68-9BB9D6E7FBF4}" srcOrd="1" destOrd="0" parTransId="{87D707D5-9F1C-4010-B33B-C17DA5FDD90B}" sibTransId="{68EA236A-F1D7-4F1B-B5F8-832A6AFA63D3}"/>
    <dgm:cxn modelId="{924D9FE3-93FD-4955-BC43-2343C051B483}" type="presOf" srcId="{CB0F075E-AA45-4E1D-9AB4-8196C5E2B460}" destId="{F19596EC-261F-4492-A3D0-3C277D8BBABC}" srcOrd="0" destOrd="0" presId="urn:microsoft.com/office/officeart/2005/8/layout/list1"/>
    <dgm:cxn modelId="{15CAE3E4-E0A1-4549-B26E-622385DF0655}" srcId="{CB0F075E-AA45-4E1D-9AB4-8196C5E2B460}" destId="{23A9CDE5-4414-419B-9884-B3F8018D3A2D}" srcOrd="3" destOrd="0" parTransId="{2FD62284-7B98-4E77-BB4C-77B00F445457}" sibTransId="{9CF817C3-C693-468B-83BE-714B36225213}"/>
    <dgm:cxn modelId="{5F3208ED-ECF8-471F-9D89-8EB3D20E5722}" type="presOf" srcId="{A15845C6-C2FA-4993-8FA1-FADA6D288B86}" destId="{AF3823DF-6FC8-4F5B-9871-47DCFF4B6B05}" srcOrd="0" destOrd="1" presId="urn:microsoft.com/office/officeart/2005/8/layout/list1"/>
    <dgm:cxn modelId="{3CB0F7FF-7C84-4F17-B63C-BCCF6201B597}" type="presOf" srcId="{7BF75639-EFE5-4604-A0EC-0F25E7C3276C}" destId="{53679C55-F37A-41E0-8297-74B747FA3CD1}" srcOrd="0" destOrd="0" presId="urn:microsoft.com/office/officeart/2005/8/layout/list1"/>
    <dgm:cxn modelId="{F60490C5-54BB-418F-94D2-9CBD3194BCEE}" type="presParOf" srcId="{C8C21BC1-1047-4287-9241-3D9AADA72740}" destId="{49619E03-5B7D-4CB6-A301-3413DA02D774}" srcOrd="0" destOrd="0" presId="urn:microsoft.com/office/officeart/2005/8/layout/list1"/>
    <dgm:cxn modelId="{79D0F84C-32C2-4E24-826B-D7204290319D}" type="presParOf" srcId="{49619E03-5B7D-4CB6-A301-3413DA02D774}" destId="{53679C55-F37A-41E0-8297-74B747FA3CD1}" srcOrd="0" destOrd="0" presId="urn:microsoft.com/office/officeart/2005/8/layout/list1"/>
    <dgm:cxn modelId="{85212E06-CB40-4041-AC9E-173217FD470B}" type="presParOf" srcId="{49619E03-5B7D-4CB6-A301-3413DA02D774}" destId="{7F9EB838-10BA-431F-AE12-73467445140F}" srcOrd="1" destOrd="0" presId="urn:microsoft.com/office/officeart/2005/8/layout/list1"/>
    <dgm:cxn modelId="{6968DC1C-B39A-44CD-AE41-611421AFF013}" type="presParOf" srcId="{C8C21BC1-1047-4287-9241-3D9AADA72740}" destId="{8871417F-3EFC-41D1-8599-5364D241FEA0}" srcOrd="1" destOrd="0" presId="urn:microsoft.com/office/officeart/2005/8/layout/list1"/>
    <dgm:cxn modelId="{5878F9C0-CEC4-48BC-875D-AEC22A9349C0}" type="presParOf" srcId="{C8C21BC1-1047-4287-9241-3D9AADA72740}" destId="{AF3823DF-6FC8-4F5B-9871-47DCFF4B6B05}" srcOrd="2" destOrd="0" presId="urn:microsoft.com/office/officeart/2005/8/layout/list1"/>
    <dgm:cxn modelId="{D066E997-23C5-4174-BB12-2ADA054468EB}" type="presParOf" srcId="{C8C21BC1-1047-4287-9241-3D9AADA72740}" destId="{DE575DD8-70CB-41B3-87CB-5D830D55B83B}" srcOrd="3" destOrd="0" presId="urn:microsoft.com/office/officeart/2005/8/layout/list1"/>
    <dgm:cxn modelId="{D37F87D8-9902-426E-A2BA-6C8B1A1B0631}" type="presParOf" srcId="{C8C21BC1-1047-4287-9241-3D9AADA72740}" destId="{12A86565-0142-4406-BF64-ED6AFF9AE613}" srcOrd="4" destOrd="0" presId="urn:microsoft.com/office/officeart/2005/8/layout/list1"/>
    <dgm:cxn modelId="{6800257D-3877-4DDE-B8A5-8DEA52945C27}" type="presParOf" srcId="{12A86565-0142-4406-BF64-ED6AFF9AE613}" destId="{4949E83D-EB16-4315-B3F0-8EF9AA75A979}" srcOrd="0" destOrd="0" presId="urn:microsoft.com/office/officeart/2005/8/layout/list1"/>
    <dgm:cxn modelId="{1E3A3CF4-0754-47DB-81A5-A3971B4782BC}" type="presParOf" srcId="{12A86565-0142-4406-BF64-ED6AFF9AE613}" destId="{80A5F00C-F3C6-43FA-AF06-86C93EA4A396}" srcOrd="1" destOrd="0" presId="urn:microsoft.com/office/officeart/2005/8/layout/list1"/>
    <dgm:cxn modelId="{008BDD71-F8CA-4C12-9E46-7882E8728FB1}" type="presParOf" srcId="{C8C21BC1-1047-4287-9241-3D9AADA72740}" destId="{B9416B3D-551F-4393-A1FD-DB5D9BB69015}" srcOrd="5" destOrd="0" presId="urn:microsoft.com/office/officeart/2005/8/layout/list1"/>
    <dgm:cxn modelId="{AA30573B-472B-4C85-BDB8-70D35B395EE5}" type="presParOf" srcId="{C8C21BC1-1047-4287-9241-3D9AADA72740}" destId="{F19596EC-261F-4492-A3D0-3C277D8BBABC}" srcOrd="6" destOrd="0" presId="urn:microsoft.com/office/officeart/2005/8/layout/list1"/>
    <dgm:cxn modelId="{B990D1AF-336C-47C4-996F-232317376592}" type="presParOf" srcId="{C8C21BC1-1047-4287-9241-3D9AADA72740}" destId="{D47C2EE4-D4F1-4612-AC6F-A289C9EFFD21}" srcOrd="7" destOrd="0" presId="urn:microsoft.com/office/officeart/2005/8/layout/list1"/>
    <dgm:cxn modelId="{FEA41643-0EB9-49A9-906B-92BE75254F17}" type="presParOf" srcId="{C8C21BC1-1047-4287-9241-3D9AADA72740}" destId="{A879BA72-09E6-4844-82F9-EFF4709D93AC}" srcOrd="8" destOrd="0" presId="urn:microsoft.com/office/officeart/2005/8/layout/list1"/>
    <dgm:cxn modelId="{514F3235-E547-43D8-BCD1-865273CDA3A2}" type="presParOf" srcId="{A879BA72-09E6-4844-82F9-EFF4709D93AC}" destId="{58445386-EC9E-4661-A159-F16E2FA36656}" srcOrd="0" destOrd="0" presId="urn:microsoft.com/office/officeart/2005/8/layout/list1"/>
    <dgm:cxn modelId="{A77686D4-6778-4AC5-9D63-A10F9A227E1E}" type="presParOf" srcId="{A879BA72-09E6-4844-82F9-EFF4709D93AC}" destId="{9A3384A8-F43E-48FB-ADD6-29C7B7022691}" srcOrd="1" destOrd="0" presId="urn:microsoft.com/office/officeart/2005/8/layout/list1"/>
    <dgm:cxn modelId="{BA48915F-463B-471C-B688-AA23CCECD2E3}" type="presParOf" srcId="{C8C21BC1-1047-4287-9241-3D9AADA72740}" destId="{9F608E4C-7DF4-4C81-90FF-A3F575BBFA6E}" srcOrd="9" destOrd="0" presId="urn:microsoft.com/office/officeart/2005/8/layout/list1"/>
    <dgm:cxn modelId="{454C9DEF-9923-4D49-88CA-1FB64096BC8C}" type="presParOf" srcId="{C8C21BC1-1047-4287-9241-3D9AADA72740}" destId="{41D03ABD-7F5E-4CDC-89A3-958653B20DE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Preferred Provider Organization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Access dental care services from any dentist.</a:t>
          </a:r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Coverage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06140407-2EAE-4092-B50D-D3B75220CFE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Preventive and Basic Services: covered in full.</a:t>
          </a:r>
        </a:p>
      </dgm:t>
    </dgm:pt>
    <dgm:pt modelId="{90B5388F-607D-45D6-B857-3E678E92C292}" type="parTrans" cxnId="{F3FF093B-38D4-4746-9699-C0E1674866BC}">
      <dgm:prSet/>
      <dgm:spPr/>
      <dgm:t>
        <a:bodyPr/>
        <a:lstStyle/>
        <a:p>
          <a:endParaRPr lang="en-US"/>
        </a:p>
      </dgm:t>
    </dgm:pt>
    <dgm:pt modelId="{035F53BA-487A-449D-9674-25C58BD3770B}" type="sibTrans" cxnId="{F3FF093B-38D4-4746-9699-C0E1674866BC}">
      <dgm:prSet/>
      <dgm:spPr/>
      <dgm:t>
        <a:bodyPr/>
        <a:lstStyle/>
        <a:p>
          <a:endParaRPr lang="en-US"/>
        </a:p>
      </dgm:t>
    </dgm:pt>
    <dgm:pt modelId="{92D5D8A4-828B-4110-84F6-8FEE651322F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Calendar Year Maximum Benefit:  $2,000 per person. </a:t>
          </a:r>
        </a:p>
      </dgm:t>
    </dgm:pt>
    <dgm:pt modelId="{7FB3C322-ADED-488F-B426-98A53B502AF5}" type="parTrans" cxnId="{EB85160D-6725-44EA-951F-F44384453707}">
      <dgm:prSet/>
      <dgm:spPr/>
      <dgm:t>
        <a:bodyPr/>
        <a:lstStyle/>
        <a:p>
          <a:endParaRPr lang="en-US"/>
        </a:p>
      </dgm:t>
    </dgm:pt>
    <dgm:pt modelId="{B8B0B200-163F-4087-9AD9-7AB7339A9701}" type="sibTrans" cxnId="{EB85160D-6725-44EA-951F-F44384453707}">
      <dgm:prSet/>
      <dgm:spPr/>
      <dgm:t>
        <a:bodyPr/>
        <a:lstStyle/>
        <a:p>
          <a:endParaRPr lang="en-US"/>
        </a:p>
      </dgm:t>
    </dgm:pt>
    <dgm:pt modelId="{9E0670B1-FFDB-4419-BA6E-F1115CA6C34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Orthodontia not covered.</a:t>
          </a:r>
        </a:p>
      </dgm:t>
    </dgm:pt>
    <dgm:pt modelId="{C7FD48D4-517A-43F8-ABD4-45BC5D705FA9}" type="parTrans" cxnId="{9820E2AD-0F14-4305-903D-1AA6DD683941}">
      <dgm:prSet/>
      <dgm:spPr/>
      <dgm:t>
        <a:bodyPr/>
        <a:lstStyle/>
        <a:p>
          <a:endParaRPr lang="en-US"/>
        </a:p>
      </dgm:t>
    </dgm:pt>
    <dgm:pt modelId="{3907335C-86F2-4926-9237-41AFB8327EF0}" type="sibTrans" cxnId="{9820E2AD-0F14-4305-903D-1AA6DD683941}">
      <dgm:prSet/>
      <dgm:spPr/>
      <dgm:t>
        <a:bodyPr/>
        <a:lstStyle/>
        <a:p>
          <a:endParaRPr lang="en-US"/>
        </a:p>
      </dgm:t>
    </dgm:pt>
    <dgm:pt modelId="{E5C15382-4042-4935-BCF8-8EB2BDE0A4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Major Services (crowns/bridges):  covered at 50%.</a:t>
          </a:r>
        </a:p>
      </dgm:t>
    </dgm:pt>
    <dgm:pt modelId="{F7A5F84C-9FE9-46E5-A80B-A184271DA51E}" type="parTrans" cxnId="{CA615F15-E37B-46FA-AC5D-AEDCF682AB58}">
      <dgm:prSet/>
      <dgm:spPr/>
      <dgm:t>
        <a:bodyPr/>
        <a:lstStyle/>
        <a:p>
          <a:endParaRPr lang="en-US"/>
        </a:p>
      </dgm:t>
    </dgm:pt>
    <dgm:pt modelId="{60661A8D-93CA-4D4E-B039-639A55F87D0E}" type="sibTrans" cxnId="{CA615F15-E37B-46FA-AC5D-AEDCF682AB58}">
      <dgm:prSet/>
      <dgm:spPr/>
      <dgm:t>
        <a:bodyPr/>
        <a:lstStyle/>
        <a:p>
          <a:endParaRPr lang="en-US"/>
        </a:p>
      </dgm:t>
    </dgm:pt>
    <dgm:pt modelId="{C07D6DA7-6B35-4FD1-8D23-C4C2D3A7865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If you obtain services from a Delta Dental PPO dentist, your benefits will likely be paid at a higher level and your out-of-pocket expenses will be lower.</a:t>
          </a:r>
        </a:p>
      </dgm:t>
    </dgm:pt>
    <dgm:pt modelId="{072C7CC8-15AA-41F0-B8D6-8A7822EEA351}" type="parTrans" cxnId="{BDCA12F9-C024-4A29-AB2C-CBA182FEFE1C}">
      <dgm:prSet/>
      <dgm:spPr/>
      <dgm:t>
        <a:bodyPr/>
        <a:lstStyle/>
        <a:p>
          <a:endParaRPr lang="en-US"/>
        </a:p>
      </dgm:t>
    </dgm:pt>
    <dgm:pt modelId="{044CC933-B29B-4745-B3D9-5706A6060229}" type="sibTrans" cxnId="{BDCA12F9-C024-4A29-AB2C-CBA182FEFE1C}">
      <dgm:prSet/>
      <dgm:spPr/>
      <dgm:t>
        <a:bodyPr/>
        <a:lstStyle/>
        <a:p>
          <a:endParaRPr lang="en-US"/>
        </a:p>
      </dgm:t>
    </dgm:pt>
    <dgm:pt modelId="{92D01BF6-FCC9-43A7-B6D3-27876419339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Implants:  covered at 50%.</a:t>
          </a:r>
        </a:p>
      </dgm:t>
    </dgm:pt>
    <dgm:pt modelId="{16255678-1E83-4E08-BE18-B9075EB4FB49}" type="parTrans" cxnId="{B4F69363-C7CF-43EA-8B1C-DF523567545D}">
      <dgm:prSet/>
      <dgm:spPr/>
      <dgm:t>
        <a:bodyPr/>
        <a:lstStyle/>
        <a:p>
          <a:endParaRPr lang="en-US"/>
        </a:p>
      </dgm:t>
    </dgm:pt>
    <dgm:pt modelId="{3EF09388-49D1-4B4B-A73E-6178ABD8EE58}" type="sibTrans" cxnId="{B4F69363-C7CF-43EA-8B1C-DF523567545D}">
      <dgm:prSet/>
      <dgm:spPr/>
      <dgm:t>
        <a:bodyPr/>
        <a:lstStyle/>
        <a:p>
          <a:endParaRPr lang="en-US"/>
        </a:p>
      </dgm:t>
    </dgm:pt>
    <dgm:pt modelId="{912AC7CF-3BF1-40B4-B031-9FA94BFB1CB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For More Information</a:t>
          </a:r>
        </a:p>
      </dgm:t>
    </dgm:pt>
    <dgm:pt modelId="{94AE3209-F1B9-47B1-B571-7CC88EAAD451}" type="parTrans" cxnId="{6B11D81A-071C-493F-AA7C-31D8488AE114}">
      <dgm:prSet/>
      <dgm:spPr/>
      <dgm:t>
        <a:bodyPr/>
        <a:lstStyle/>
        <a:p>
          <a:endParaRPr lang="en-US"/>
        </a:p>
      </dgm:t>
    </dgm:pt>
    <dgm:pt modelId="{09A8683B-5615-4A3E-9B27-CB313E5FB05B}" type="sibTrans" cxnId="{6B11D81A-071C-493F-AA7C-31D8488AE114}">
      <dgm:prSet/>
      <dgm:spPr/>
      <dgm:t>
        <a:bodyPr/>
        <a:lstStyle/>
        <a:p>
          <a:endParaRPr lang="en-US"/>
        </a:p>
      </dgm:t>
    </dgm:pt>
    <dgm:pt modelId="{DFCB4008-49CA-47CF-8662-DAFD29B5648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See pages 24-25 of the “Employee Benefits Guide”, found in your Bellevue Beginnings Health Benefits email from Human Resources or on </a:t>
          </a:r>
          <a:r>
            <a:rPr lang="en-US">
              <a:hlinkClick xmlns:r="http://schemas.openxmlformats.org/officeDocument/2006/relationships" r:id="rId1"/>
            </a:rPr>
            <a:t>Connect2MyBenefits</a:t>
          </a:r>
          <a:r>
            <a:rPr lang="en-US"/>
            <a:t>.</a:t>
          </a:r>
        </a:p>
      </dgm:t>
    </dgm:pt>
    <dgm:pt modelId="{9AF5974E-0927-4717-B344-F17BD99DB57C}" type="parTrans" cxnId="{70874832-BC9D-4838-98AB-742B61DCDBE6}">
      <dgm:prSet/>
      <dgm:spPr/>
      <dgm:t>
        <a:bodyPr/>
        <a:lstStyle/>
        <a:p>
          <a:endParaRPr lang="en-US"/>
        </a:p>
      </dgm:t>
    </dgm:pt>
    <dgm:pt modelId="{43BE2639-14CD-4ECC-85C5-2AAC7FE500B5}" type="sibTrans" cxnId="{70874832-BC9D-4838-98AB-742B61DCDBE6}">
      <dgm:prSet/>
      <dgm:spPr/>
      <dgm:t>
        <a:bodyPr/>
        <a:lstStyle/>
        <a:p>
          <a:endParaRPr lang="en-US"/>
        </a:p>
      </dgm:t>
    </dgm:pt>
    <dgm:pt modelId="{E4437829-7F56-4F4D-9FC1-E4E65FEDA97B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7A8E6B73-913B-45D7-BF3F-9D0A8A900B66}" type="pres">
      <dgm:prSet presAssocID="{7BF75639-EFE5-4604-A0EC-0F25E7C3276C}" presName="compNode" presStyleCnt="0"/>
      <dgm:spPr/>
    </dgm:pt>
    <dgm:pt modelId="{18A7FD1A-84D1-4ADA-A5FE-C67A925F0658}" type="pres">
      <dgm:prSet presAssocID="{7BF75639-EFE5-4604-A0EC-0F25E7C3276C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"/>
        </a:ext>
      </dgm:extLst>
    </dgm:pt>
    <dgm:pt modelId="{EAD3891C-F769-477E-A9E8-423D61FC6076}" type="pres">
      <dgm:prSet presAssocID="{7BF75639-EFE5-4604-A0EC-0F25E7C3276C}" presName="iconSpace" presStyleCnt="0"/>
      <dgm:spPr/>
    </dgm:pt>
    <dgm:pt modelId="{0318E7D6-01FD-48DA-91F7-BB1FC5575674}" type="pres">
      <dgm:prSet presAssocID="{7BF75639-EFE5-4604-A0EC-0F25E7C3276C}" presName="parTx" presStyleLbl="revTx" presStyleIdx="0" presStyleCnt="6">
        <dgm:presLayoutVars>
          <dgm:chMax val="0"/>
          <dgm:chPref val="0"/>
        </dgm:presLayoutVars>
      </dgm:prSet>
      <dgm:spPr/>
    </dgm:pt>
    <dgm:pt modelId="{7729E00E-5AFB-42FE-BDA5-AC6E45E0D86E}" type="pres">
      <dgm:prSet presAssocID="{7BF75639-EFE5-4604-A0EC-0F25E7C3276C}" presName="txSpace" presStyleCnt="0"/>
      <dgm:spPr/>
    </dgm:pt>
    <dgm:pt modelId="{C361371A-7C89-4737-AD7B-870292596C17}" type="pres">
      <dgm:prSet presAssocID="{7BF75639-EFE5-4604-A0EC-0F25E7C3276C}" presName="desTx" presStyleLbl="revTx" presStyleIdx="1" presStyleCnt="6">
        <dgm:presLayoutVars/>
      </dgm:prSet>
      <dgm:spPr/>
    </dgm:pt>
    <dgm:pt modelId="{B00FB42B-17FD-4A00-BB1D-F72CA64E0BD7}" type="pres">
      <dgm:prSet presAssocID="{1AB89E22-7D83-4AF5-84D6-CF492A3A6957}" presName="sibTrans" presStyleCnt="0"/>
      <dgm:spPr/>
    </dgm:pt>
    <dgm:pt modelId="{963A8B31-472B-471C-9041-6F0DC536F08A}" type="pres">
      <dgm:prSet presAssocID="{2980AE72-E52B-43E9-A275-FB2BD9701DBA}" presName="compNode" presStyleCnt="0"/>
      <dgm:spPr/>
    </dgm:pt>
    <dgm:pt modelId="{0B6F00D9-837E-4E84-8C27-DC778D1FCC74}" type="pres">
      <dgm:prSet presAssocID="{2980AE72-E52B-43E9-A275-FB2BD9701DBA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own"/>
        </a:ext>
      </dgm:extLst>
    </dgm:pt>
    <dgm:pt modelId="{EA09A85C-7908-4A4F-AC67-8BCFAB8DE28B}" type="pres">
      <dgm:prSet presAssocID="{2980AE72-E52B-43E9-A275-FB2BD9701DBA}" presName="iconSpace" presStyleCnt="0"/>
      <dgm:spPr/>
    </dgm:pt>
    <dgm:pt modelId="{CB4B8EB7-294D-48FC-A5B1-6101BB97E006}" type="pres">
      <dgm:prSet presAssocID="{2980AE72-E52B-43E9-A275-FB2BD9701DBA}" presName="parTx" presStyleLbl="revTx" presStyleIdx="2" presStyleCnt="6">
        <dgm:presLayoutVars>
          <dgm:chMax val="0"/>
          <dgm:chPref val="0"/>
        </dgm:presLayoutVars>
      </dgm:prSet>
      <dgm:spPr/>
    </dgm:pt>
    <dgm:pt modelId="{E5015307-32D7-4EAF-B256-78C288730B2D}" type="pres">
      <dgm:prSet presAssocID="{2980AE72-E52B-43E9-A275-FB2BD9701DBA}" presName="txSpace" presStyleCnt="0"/>
      <dgm:spPr/>
    </dgm:pt>
    <dgm:pt modelId="{53DFD8DF-BEB0-47FF-AD5C-278578066EC9}" type="pres">
      <dgm:prSet presAssocID="{2980AE72-E52B-43E9-A275-FB2BD9701DBA}" presName="desTx" presStyleLbl="revTx" presStyleIdx="3" presStyleCnt="6">
        <dgm:presLayoutVars/>
      </dgm:prSet>
      <dgm:spPr/>
    </dgm:pt>
    <dgm:pt modelId="{875EEA23-C223-4D90-BE28-091741599FE7}" type="pres">
      <dgm:prSet presAssocID="{406EF940-E951-47DB-86D5-6AE2DD176BF7}" presName="sibTrans" presStyleCnt="0"/>
      <dgm:spPr/>
    </dgm:pt>
    <dgm:pt modelId="{438FEB8E-C9AF-41C2-A513-454DB5600C03}" type="pres">
      <dgm:prSet presAssocID="{912AC7CF-3BF1-40B4-B031-9FA94BFB1CB1}" presName="compNode" presStyleCnt="0"/>
      <dgm:spPr/>
    </dgm:pt>
    <dgm:pt modelId="{9A7AA285-D4AB-4483-9A2E-575B8C873649}" type="pres">
      <dgm:prSet presAssocID="{912AC7CF-3BF1-40B4-B031-9FA94BFB1CB1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ummingBird"/>
        </a:ext>
      </dgm:extLst>
    </dgm:pt>
    <dgm:pt modelId="{B15EBEB6-7732-40B4-AB8D-533D81752320}" type="pres">
      <dgm:prSet presAssocID="{912AC7CF-3BF1-40B4-B031-9FA94BFB1CB1}" presName="iconSpace" presStyleCnt="0"/>
      <dgm:spPr/>
    </dgm:pt>
    <dgm:pt modelId="{9B535B4D-2D47-44D5-890C-C4AB94C0F85D}" type="pres">
      <dgm:prSet presAssocID="{912AC7CF-3BF1-40B4-B031-9FA94BFB1CB1}" presName="parTx" presStyleLbl="revTx" presStyleIdx="4" presStyleCnt="6">
        <dgm:presLayoutVars>
          <dgm:chMax val="0"/>
          <dgm:chPref val="0"/>
        </dgm:presLayoutVars>
      </dgm:prSet>
      <dgm:spPr/>
    </dgm:pt>
    <dgm:pt modelId="{3E46D9CA-11DB-4492-B73A-BDD6A6C459E9}" type="pres">
      <dgm:prSet presAssocID="{912AC7CF-3BF1-40B4-B031-9FA94BFB1CB1}" presName="txSpace" presStyleCnt="0"/>
      <dgm:spPr/>
    </dgm:pt>
    <dgm:pt modelId="{2ED69301-8713-42DE-8733-ADCA515AF80C}" type="pres">
      <dgm:prSet presAssocID="{912AC7CF-3BF1-40B4-B031-9FA94BFB1CB1}" presName="desTx" presStyleLbl="revTx" presStyleIdx="5" presStyleCnt="6">
        <dgm:presLayoutVars/>
      </dgm:prSet>
      <dgm:spPr/>
    </dgm:pt>
  </dgm:ptLst>
  <dgm:cxnLst>
    <dgm:cxn modelId="{D1220602-630E-4DBD-8978-4DA78E1FF422}" type="presOf" srcId="{7F4C01E3-C202-4728-9B56-3A2EF77EEF3A}" destId="{E4437829-7F56-4F4D-9FC1-E4E65FEDA97B}" srcOrd="0" destOrd="0" presId="urn:microsoft.com/office/officeart/2018/5/layout/CenteredIconLabelDescriptionList"/>
    <dgm:cxn modelId="{EB85160D-6725-44EA-951F-F44384453707}" srcId="{2980AE72-E52B-43E9-A275-FB2BD9701DBA}" destId="{92D5D8A4-828B-4110-84F6-8FEE651322F6}" srcOrd="2" destOrd="0" parTransId="{7FB3C322-ADED-488F-B426-98A53B502AF5}" sibTransId="{B8B0B200-163F-4087-9AD9-7AB7339A9701}"/>
    <dgm:cxn modelId="{CA615F15-E37B-46FA-AC5D-AEDCF682AB58}" srcId="{2980AE72-E52B-43E9-A275-FB2BD9701DBA}" destId="{E5C15382-4042-4935-BCF8-8EB2BDE0A4FE}" srcOrd="1" destOrd="0" parTransId="{F7A5F84C-9FE9-46E5-A80B-A184271DA51E}" sibTransId="{60661A8D-93CA-4D4E-B039-639A55F87D0E}"/>
    <dgm:cxn modelId="{6B11D81A-071C-493F-AA7C-31D8488AE114}" srcId="{7F4C01E3-C202-4728-9B56-3A2EF77EEF3A}" destId="{912AC7CF-3BF1-40B4-B031-9FA94BFB1CB1}" srcOrd="2" destOrd="0" parTransId="{94AE3209-F1B9-47B1-B571-7CC88EAAD451}" sibTransId="{09A8683B-5615-4A3E-9B27-CB313E5FB05B}"/>
    <dgm:cxn modelId="{64A9CA22-9AE4-48DC-937A-AC3CE245F4CD}" type="presOf" srcId="{4E15A5AD-D6CD-485D-9E30-210CC7187BFF}" destId="{C361371A-7C89-4737-AD7B-870292596C17}" srcOrd="0" destOrd="0" presId="urn:microsoft.com/office/officeart/2018/5/layout/CenteredIconLabelDescriptionList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70874832-BC9D-4838-98AB-742B61DCDBE6}" srcId="{912AC7CF-3BF1-40B4-B031-9FA94BFB1CB1}" destId="{DFCB4008-49CA-47CF-8662-DAFD29B56487}" srcOrd="0" destOrd="0" parTransId="{9AF5974E-0927-4717-B344-F17BD99DB57C}" sibTransId="{43BE2639-14CD-4ECC-85C5-2AAC7FE500B5}"/>
    <dgm:cxn modelId="{7E235D34-02E8-40F6-A2D6-578F0D745446}" type="presOf" srcId="{C07D6DA7-6B35-4FD1-8D23-C4C2D3A7865E}" destId="{C361371A-7C89-4737-AD7B-870292596C17}" srcOrd="0" destOrd="1" presId="urn:microsoft.com/office/officeart/2018/5/layout/CenteredIconLabelDescriptionList"/>
    <dgm:cxn modelId="{F3FF093B-38D4-4746-9699-C0E1674866BC}" srcId="{2980AE72-E52B-43E9-A275-FB2BD9701DBA}" destId="{06140407-2EAE-4092-B50D-D3B75220CFE7}" srcOrd="0" destOrd="0" parTransId="{90B5388F-607D-45D6-B857-3E678E92C292}" sibTransId="{035F53BA-487A-449D-9674-25C58BD3770B}"/>
    <dgm:cxn modelId="{B4F69363-C7CF-43EA-8B1C-DF523567545D}" srcId="{2980AE72-E52B-43E9-A275-FB2BD9701DBA}" destId="{92D01BF6-FCC9-43A7-B6D3-278764193398}" srcOrd="4" destOrd="0" parTransId="{16255678-1E83-4E08-BE18-B9075EB4FB49}" sibTransId="{3EF09388-49D1-4B4B-A73E-6178ABD8EE58}"/>
    <dgm:cxn modelId="{20F0704B-EDFB-48B3-A7FF-D343477B6302}" type="presOf" srcId="{06140407-2EAE-4092-B50D-D3B75220CFE7}" destId="{53DFD8DF-BEB0-47FF-AD5C-278578066EC9}" srcOrd="0" destOrd="0" presId="urn:microsoft.com/office/officeart/2018/5/layout/CenteredIconLabelDescriptionList"/>
    <dgm:cxn modelId="{8A4B5F6D-7D16-4328-ABF8-9E3A2ED4AB43}" type="presOf" srcId="{DFCB4008-49CA-47CF-8662-DAFD29B56487}" destId="{2ED69301-8713-42DE-8733-ADCA515AF80C}" srcOrd="0" destOrd="0" presId="urn:microsoft.com/office/officeart/2018/5/layout/CenteredIconLabelDescriptionList"/>
    <dgm:cxn modelId="{A9EA6871-85A7-4562-A7BC-DD44D1C4CEFA}" type="presOf" srcId="{7BF75639-EFE5-4604-A0EC-0F25E7C3276C}" destId="{0318E7D6-01FD-48DA-91F7-BB1FC5575674}" srcOrd="0" destOrd="0" presId="urn:microsoft.com/office/officeart/2018/5/layout/CenteredIconLabelDescriptionList"/>
    <dgm:cxn modelId="{56326676-73DB-419A-88E8-3643DDD0D74F}" type="presOf" srcId="{2980AE72-E52B-43E9-A275-FB2BD9701DBA}" destId="{CB4B8EB7-294D-48FC-A5B1-6101BB97E006}" srcOrd="0" destOrd="0" presId="urn:microsoft.com/office/officeart/2018/5/layout/CenteredIconLabelDescriptionList"/>
    <dgm:cxn modelId="{E5E3588C-41BE-468E-B5AF-EDCB15691728}" type="presOf" srcId="{912AC7CF-3BF1-40B4-B031-9FA94BFB1CB1}" destId="{9B535B4D-2D47-44D5-890C-C4AB94C0F85D}" srcOrd="0" destOrd="0" presId="urn:microsoft.com/office/officeart/2018/5/layout/CenteredIconLabelDescriptionList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9820E2AD-0F14-4305-903D-1AA6DD683941}" srcId="{2980AE72-E52B-43E9-A275-FB2BD9701DBA}" destId="{9E0670B1-FFDB-4419-BA6E-F1115CA6C344}" srcOrd="3" destOrd="0" parTransId="{C7FD48D4-517A-43F8-ABD4-45BC5D705FA9}" sibTransId="{3907335C-86F2-4926-9237-41AFB8327EF0}"/>
    <dgm:cxn modelId="{F577D0B7-89CB-4088-90D6-1A6C1A17C665}" type="presOf" srcId="{92D01BF6-FCC9-43A7-B6D3-278764193398}" destId="{53DFD8DF-BEB0-47FF-AD5C-278578066EC9}" srcOrd="0" destOrd="4" presId="urn:microsoft.com/office/officeart/2018/5/layout/CenteredIconLabelDescriptionList"/>
    <dgm:cxn modelId="{D24795C6-00F4-49B7-BD79-19A78DDB6C81}" type="presOf" srcId="{92D5D8A4-828B-4110-84F6-8FEE651322F6}" destId="{53DFD8DF-BEB0-47FF-AD5C-278578066EC9}" srcOrd="0" destOrd="2" presId="urn:microsoft.com/office/officeart/2018/5/layout/CenteredIconLabelDescriptionList"/>
    <dgm:cxn modelId="{AEEF83E0-E372-4179-BB1D-D50B4CDFC054}" type="presOf" srcId="{9E0670B1-FFDB-4419-BA6E-F1115CA6C344}" destId="{53DFD8DF-BEB0-47FF-AD5C-278578066EC9}" srcOrd="0" destOrd="3" presId="urn:microsoft.com/office/officeart/2018/5/layout/CenteredIconLabelDescriptionList"/>
    <dgm:cxn modelId="{BF635DE9-534D-4F5B-9C94-542640D00634}" type="presOf" srcId="{E5C15382-4042-4935-BCF8-8EB2BDE0A4FE}" destId="{53DFD8DF-BEB0-47FF-AD5C-278578066EC9}" srcOrd="0" destOrd="1" presId="urn:microsoft.com/office/officeart/2018/5/layout/CenteredIconLabelDescriptionList"/>
    <dgm:cxn modelId="{BDCA12F9-C024-4A29-AB2C-CBA182FEFE1C}" srcId="{7BF75639-EFE5-4604-A0EC-0F25E7C3276C}" destId="{C07D6DA7-6B35-4FD1-8D23-C4C2D3A7865E}" srcOrd="1" destOrd="0" parTransId="{072C7CC8-15AA-41F0-B8D6-8A7822EEA351}" sibTransId="{044CC933-B29B-4745-B3D9-5706A6060229}"/>
    <dgm:cxn modelId="{AB7960D4-2103-4375-AFE6-C9F8374FC150}" type="presParOf" srcId="{E4437829-7F56-4F4D-9FC1-E4E65FEDA97B}" destId="{7A8E6B73-913B-45D7-BF3F-9D0A8A900B66}" srcOrd="0" destOrd="0" presId="urn:microsoft.com/office/officeart/2018/5/layout/CenteredIconLabelDescriptionList"/>
    <dgm:cxn modelId="{BB104E1D-13FE-44B0-B1F3-22B6B5425901}" type="presParOf" srcId="{7A8E6B73-913B-45D7-BF3F-9D0A8A900B66}" destId="{18A7FD1A-84D1-4ADA-A5FE-C67A925F0658}" srcOrd="0" destOrd="0" presId="urn:microsoft.com/office/officeart/2018/5/layout/CenteredIconLabelDescriptionList"/>
    <dgm:cxn modelId="{6F747B3B-EC90-450B-B95C-637FCAC1FDF3}" type="presParOf" srcId="{7A8E6B73-913B-45D7-BF3F-9D0A8A900B66}" destId="{EAD3891C-F769-477E-A9E8-423D61FC6076}" srcOrd="1" destOrd="0" presId="urn:microsoft.com/office/officeart/2018/5/layout/CenteredIconLabelDescriptionList"/>
    <dgm:cxn modelId="{0D4B873E-6D35-4545-B610-112A10DF9C9E}" type="presParOf" srcId="{7A8E6B73-913B-45D7-BF3F-9D0A8A900B66}" destId="{0318E7D6-01FD-48DA-91F7-BB1FC5575674}" srcOrd="2" destOrd="0" presId="urn:microsoft.com/office/officeart/2018/5/layout/CenteredIconLabelDescriptionList"/>
    <dgm:cxn modelId="{C3ED1717-1079-4B04-9AAD-AC6B5A24323E}" type="presParOf" srcId="{7A8E6B73-913B-45D7-BF3F-9D0A8A900B66}" destId="{7729E00E-5AFB-42FE-BDA5-AC6E45E0D86E}" srcOrd="3" destOrd="0" presId="urn:microsoft.com/office/officeart/2018/5/layout/CenteredIconLabelDescriptionList"/>
    <dgm:cxn modelId="{503114FF-695F-4C67-98A3-28F801B61224}" type="presParOf" srcId="{7A8E6B73-913B-45D7-BF3F-9D0A8A900B66}" destId="{C361371A-7C89-4737-AD7B-870292596C17}" srcOrd="4" destOrd="0" presId="urn:microsoft.com/office/officeart/2018/5/layout/CenteredIconLabelDescriptionList"/>
    <dgm:cxn modelId="{73263604-28D8-4A17-B01E-AF2D5B1A3E9C}" type="presParOf" srcId="{E4437829-7F56-4F4D-9FC1-E4E65FEDA97B}" destId="{B00FB42B-17FD-4A00-BB1D-F72CA64E0BD7}" srcOrd="1" destOrd="0" presId="urn:microsoft.com/office/officeart/2018/5/layout/CenteredIconLabelDescriptionList"/>
    <dgm:cxn modelId="{C6371466-7EC6-475A-9FCF-68E7DDE934B1}" type="presParOf" srcId="{E4437829-7F56-4F4D-9FC1-E4E65FEDA97B}" destId="{963A8B31-472B-471C-9041-6F0DC536F08A}" srcOrd="2" destOrd="0" presId="urn:microsoft.com/office/officeart/2018/5/layout/CenteredIconLabelDescriptionList"/>
    <dgm:cxn modelId="{472DF815-E6D4-4F9F-B636-2F81A6ACA901}" type="presParOf" srcId="{963A8B31-472B-471C-9041-6F0DC536F08A}" destId="{0B6F00D9-837E-4E84-8C27-DC778D1FCC74}" srcOrd="0" destOrd="0" presId="urn:microsoft.com/office/officeart/2018/5/layout/CenteredIconLabelDescriptionList"/>
    <dgm:cxn modelId="{EE752018-955E-475F-9C3F-ECBA6C9E919A}" type="presParOf" srcId="{963A8B31-472B-471C-9041-6F0DC536F08A}" destId="{EA09A85C-7908-4A4F-AC67-8BCFAB8DE28B}" srcOrd="1" destOrd="0" presId="urn:microsoft.com/office/officeart/2018/5/layout/CenteredIconLabelDescriptionList"/>
    <dgm:cxn modelId="{DDD5B8CB-F804-4EDE-88A6-1D046E5B0EEB}" type="presParOf" srcId="{963A8B31-472B-471C-9041-6F0DC536F08A}" destId="{CB4B8EB7-294D-48FC-A5B1-6101BB97E006}" srcOrd="2" destOrd="0" presId="urn:microsoft.com/office/officeart/2018/5/layout/CenteredIconLabelDescriptionList"/>
    <dgm:cxn modelId="{D04BF0A5-62B7-40C9-9988-4B91C9061616}" type="presParOf" srcId="{963A8B31-472B-471C-9041-6F0DC536F08A}" destId="{E5015307-32D7-4EAF-B256-78C288730B2D}" srcOrd="3" destOrd="0" presId="urn:microsoft.com/office/officeart/2018/5/layout/CenteredIconLabelDescriptionList"/>
    <dgm:cxn modelId="{34762C5E-C40A-4A03-A296-2E0B60EF7409}" type="presParOf" srcId="{963A8B31-472B-471C-9041-6F0DC536F08A}" destId="{53DFD8DF-BEB0-47FF-AD5C-278578066EC9}" srcOrd="4" destOrd="0" presId="urn:microsoft.com/office/officeart/2018/5/layout/CenteredIconLabelDescriptionList"/>
    <dgm:cxn modelId="{E4E78501-6B93-4CCF-8B03-DED6377C234B}" type="presParOf" srcId="{E4437829-7F56-4F4D-9FC1-E4E65FEDA97B}" destId="{875EEA23-C223-4D90-BE28-091741599FE7}" srcOrd="3" destOrd="0" presId="urn:microsoft.com/office/officeart/2018/5/layout/CenteredIconLabelDescriptionList"/>
    <dgm:cxn modelId="{AA1BD87C-DD4D-4EB0-B16F-9B8E1262B023}" type="presParOf" srcId="{E4437829-7F56-4F4D-9FC1-E4E65FEDA97B}" destId="{438FEB8E-C9AF-41C2-A513-454DB5600C03}" srcOrd="4" destOrd="0" presId="urn:microsoft.com/office/officeart/2018/5/layout/CenteredIconLabelDescriptionList"/>
    <dgm:cxn modelId="{8CF08B09-45DE-40A2-B348-310A5948DEB4}" type="presParOf" srcId="{438FEB8E-C9AF-41C2-A513-454DB5600C03}" destId="{9A7AA285-D4AB-4483-9A2E-575B8C873649}" srcOrd="0" destOrd="0" presId="urn:microsoft.com/office/officeart/2018/5/layout/CenteredIconLabelDescriptionList"/>
    <dgm:cxn modelId="{8C5E9D4A-B9C4-479A-B8C5-9CA6EE903CB4}" type="presParOf" srcId="{438FEB8E-C9AF-41C2-A513-454DB5600C03}" destId="{B15EBEB6-7732-40B4-AB8D-533D81752320}" srcOrd="1" destOrd="0" presId="urn:microsoft.com/office/officeart/2018/5/layout/CenteredIconLabelDescriptionList"/>
    <dgm:cxn modelId="{D289DBE5-1A81-4395-8CD4-8F76EA9A3A8B}" type="presParOf" srcId="{438FEB8E-C9AF-41C2-A513-454DB5600C03}" destId="{9B535B4D-2D47-44D5-890C-C4AB94C0F85D}" srcOrd="2" destOrd="0" presId="urn:microsoft.com/office/officeart/2018/5/layout/CenteredIconLabelDescriptionList"/>
    <dgm:cxn modelId="{090DDC77-C772-457E-894F-766D647E6B0D}" type="presParOf" srcId="{438FEB8E-C9AF-41C2-A513-454DB5600C03}" destId="{3E46D9CA-11DB-4492-B73A-BDD6A6C459E9}" srcOrd="3" destOrd="0" presId="urn:microsoft.com/office/officeart/2018/5/layout/CenteredIconLabelDescriptionList"/>
    <dgm:cxn modelId="{90BDAA0A-0993-4155-B443-754EE5DFAFFA}" type="presParOf" srcId="{438FEB8E-C9AF-41C2-A513-454DB5600C03}" destId="{2ED69301-8713-42DE-8733-ADCA515AF80C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Dental Maintenance Organization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Must receive treatment at only a Willamette Dental Office.</a:t>
          </a:r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Coverage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06140407-2EAE-4092-B50D-D3B75220CFE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Preventive Services:  $5 copay.</a:t>
          </a:r>
        </a:p>
      </dgm:t>
    </dgm:pt>
    <dgm:pt modelId="{90B5388F-607D-45D6-B857-3E678E92C292}" type="parTrans" cxnId="{F3FF093B-38D4-4746-9699-C0E1674866BC}">
      <dgm:prSet/>
      <dgm:spPr/>
      <dgm:t>
        <a:bodyPr/>
        <a:lstStyle/>
        <a:p>
          <a:endParaRPr lang="en-US"/>
        </a:p>
      </dgm:t>
    </dgm:pt>
    <dgm:pt modelId="{035F53BA-487A-449D-9674-25C58BD3770B}" type="sibTrans" cxnId="{F3FF093B-38D4-4746-9699-C0E1674866BC}">
      <dgm:prSet/>
      <dgm:spPr/>
      <dgm:t>
        <a:bodyPr/>
        <a:lstStyle/>
        <a:p>
          <a:endParaRPr lang="en-US"/>
        </a:p>
      </dgm:t>
    </dgm:pt>
    <dgm:pt modelId="{92D5D8A4-828B-4110-84F6-8FEE651322F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Calendar Year Maximum Benefit:  unlimited.</a:t>
          </a:r>
        </a:p>
      </dgm:t>
    </dgm:pt>
    <dgm:pt modelId="{7FB3C322-ADED-488F-B426-98A53B502AF5}" type="parTrans" cxnId="{EB85160D-6725-44EA-951F-F44384453707}">
      <dgm:prSet/>
      <dgm:spPr/>
      <dgm:t>
        <a:bodyPr/>
        <a:lstStyle/>
        <a:p>
          <a:endParaRPr lang="en-US"/>
        </a:p>
      </dgm:t>
    </dgm:pt>
    <dgm:pt modelId="{B8B0B200-163F-4087-9AD9-7AB7339A9701}" type="sibTrans" cxnId="{EB85160D-6725-44EA-951F-F44384453707}">
      <dgm:prSet/>
      <dgm:spPr/>
      <dgm:t>
        <a:bodyPr/>
        <a:lstStyle/>
        <a:p>
          <a:endParaRPr lang="en-US"/>
        </a:p>
      </dgm:t>
    </dgm:pt>
    <dgm:pt modelId="{9E0670B1-FFDB-4419-BA6E-F1115CA6C34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Orthodontia covered.</a:t>
          </a:r>
        </a:p>
      </dgm:t>
    </dgm:pt>
    <dgm:pt modelId="{C7FD48D4-517A-43F8-ABD4-45BC5D705FA9}" type="parTrans" cxnId="{9820E2AD-0F14-4305-903D-1AA6DD683941}">
      <dgm:prSet/>
      <dgm:spPr/>
      <dgm:t>
        <a:bodyPr/>
        <a:lstStyle/>
        <a:p>
          <a:endParaRPr lang="en-US"/>
        </a:p>
      </dgm:t>
    </dgm:pt>
    <dgm:pt modelId="{3907335C-86F2-4926-9237-41AFB8327EF0}" type="sibTrans" cxnId="{9820E2AD-0F14-4305-903D-1AA6DD683941}">
      <dgm:prSet/>
      <dgm:spPr/>
      <dgm:t>
        <a:bodyPr/>
        <a:lstStyle/>
        <a:p>
          <a:endParaRPr lang="en-US"/>
        </a:p>
      </dgm:t>
    </dgm:pt>
    <dgm:pt modelId="{E5C15382-4042-4935-BCF8-8EB2BDE0A4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Major Services (crowns/bridges): $100 copay.</a:t>
          </a:r>
        </a:p>
      </dgm:t>
    </dgm:pt>
    <dgm:pt modelId="{F7A5F84C-9FE9-46E5-A80B-A184271DA51E}" type="parTrans" cxnId="{CA615F15-E37B-46FA-AC5D-AEDCF682AB58}">
      <dgm:prSet/>
      <dgm:spPr/>
      <dgm:t>
        <a:bodyPr/>
        <a:lstStyle/>
        <a:p>
          <a:endParaRPr lang="en-US"/>
        </a:p>
      </dgm:t>
    </dgm:pt>
    <dgm:pt modelId="{60661A8D-93CA-4D4E-B039-639A55F87D0E}" type="sibTrans" cxnId="{CA615F15-E37B-46FA-AC5D-AEDCF682AB58}">
      <dgm:prSet/>
      <dgm:spPr/>
      <dgm:t>
        <a:bodyPr/>
        <a:lstStyle/>
        <a:p>
          <a:endParaRPr lang="en-US"/>
        </a:p>
      </dgm:t>
    </dgm:pt>
    <dgm:pt modelId="{80142032-60F5-41EE-8C86-8A3838268E9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Find a location at </a:t>
          </a:r>
          <a:r>
            <a:rPr lang="en-US" dirty="0">
              <a:hlinkClick xmlns:r="http://schemas.openxmlformats.org/officeDocument/2006/relationships" r:id="rId1"/>
            </a:rPr>
            <a:t>https://locations.willamettedental.com/</a:t>
          </a:r>
          <a:endParaRPr lang="en-US" dirty="0"/>
        </a:p>
      </dgm:t>
    </dgm:pt>
    <dgm:pt modelId="{3E112E10-2493-4CEA-A78E-5F20B740FBA4}" type="parTrans" cxnId="{ED99C80D-3208-4CCF-9868-874EF535AAF7}">
      <dgm:prSet/>
      <dgm:spPr/>
      <dgm:t>
        <a:bodyPr/>
        <a:lstStyle/>
        <a:p>
          <a:endParaRPr lang="en-US"/>
        </a:p>
      </dgm:t>
    </dgm:pt>
    <dgm:pt modelId="{8CB78AAA-BF48-4E61-BEDE-396C7CC4B9F7}" type="sibTrans" cxnId="{ED99C80D-3208-4CCF-9868-874EF535AAF7}">
      <dgm:prSet/>
      <dgm:spPr/>
      <dgm:t>
        <a:bodyPr/>
        <a:lstStyle/>
        <a:p>
          <a:endParaRPr lang="en-US"/>
        </a:p>
      </dgm:t>
    </dgm:pt>
    <dgm:pt modelId="{C3AFF368-8A83-4B7D-A8AA-75E85539746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Implants:  $1,500 annual maximum.</a:t>
          </a:r>
        </a:p>
      </dgm:t>
    </dgm:pt>
    <dgm:pt modelId="{43AA62F0-4E60-463F-A59E-23D09FF58582}" type="parTrans" cxnId="{7B618286-CF34-4E2D-93BE-6C84BF103D2F}">
      <dgm:prSet/>
      <dgm:spPr/>
      <dgm:t>
        <a:bodyPr/>
        <a:lstStyle/>
        <a:p>
          <a:endParaRPr lang="en-US"/>
        </a:p>
      </dgm:t>
    </dgm:pt>
    <dgm:pt modelId="{DD65C8D1-AF01-464C-9102-9AC5FFC254F4}" type="sibTrans" cxnId="{7B618286-CF34-4E2D-93BE-6C84BF103D2F}">
      <dgm:prSet/>
      <dgm:spPr/>
      <dgm:t>
        <a:bodyPr/>
        <a:lstStyle/>
        <a:p>
          <a:endParaRPr lang="en-US"/>
        </a:p>
      </dgm:t>
    </dgm:pt>
    <dgm:pt modelId="{1D1CF50D-D135-4980-99DF-556A19B09C6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For More Information</a:t>
          </a:r>
        </a:p>
      </dgm:t>
    </dgm:pt>
    <dgm:pt modelId="{400C2991-343C-443A-AE1D-A1CA3B1260A0}" type="parTrans" cxnId="{FE8E0807-7F86-4B44-AA08-939D8F1D8761}">
      <dgm:prSet/>
      <dgm:spPr/>
      <dgm:t>
        <a:bodyPr/>
        <a:lstStyle/>
        <a:p>
          <a:endParaRPr lang="en-US"/>
        </a:p>
      </dgm:t>
    </dgm:pt>
    <dgm:pt modelId="{D3D5D82E-C2BE-4A96-AE07-08847DE1ED09}" type="sibTrans" cxnId="{FE8E0807-7F86-4B44-AA08-939D8F1D8761}">
      <dgm:prSet/>
      <dgm:spPr/>
      <dgm:t>
        <a:bodyPr/>
        <a:lstStyle/>
        <a:p>
          <a:endParaRPr lang="en-US"/>
        </a:p>
      </dgm:t>
    </dgm:pt>
    <dgm:pt modelId="{4CA53AD7-30D0-470E-99CD-BDB9CA8FE40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See pages 24-25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2"/>
            </a:rPr>
            <a:t>Connect2MyBenefits</a:t>
          </a:r>
          <a:r>
            <a:rPr lang="en-US" dirty="0"/>
            <a:t>.</a:t>
          </a:r>
        </a:p>
      </dgm:t>
    </dgm:pt>
    <dgm:pt modelId="{788E049A-E523-4E26-A936-617C5BF0AFFC}" type="parTrans" cxnId="{2FCD9B30-5901-4268-9474-CE3427BADDDF}">
      <dgm:prSet/>
      <dgm:spPr/>
      <dgm:t>
        <a:bodyPr/>
        <a:lstStyle/>
        <a:p>
          <a:endParaRPr lang="en-US"/>
        </a:p>
      </dgm:t>
    </dgm:pt>
    <dgm:pt modelId="{F9B626B9-388A-469B-81DC-1B721667632A}" type="sibTrans" cxnId="{2FCD9B30-5901-4268-9474-CE3427BADDDF}">
      <dgm:prSet/>
      <dgm:spPr/>
      <dgm:t>
        <a:bodyPr/>
        <a:lstStyle/>
        <a:p>
          <a:endParaRPr lang="en-US"/>
        </a:p>
      </dgm:t>
    </dgm:pt>
    <dgm:pt modelId="{D4269D73-5D6B-46EA-8E4A-16665F267552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61597EA0-F282-4C31-B269-BB61BFB80C6C}" type="pres">
      <dgm:prSet presAssocID="{7BF75639-EFE5-4604-A0EC-0F25E7C3276C}" presName="compNode" presStyleCnt="0"/>
      <dgm:spPr/>
    </dgm:pt>
    <dgm:pt modelId="{37C0A1F8-89F5-4C28-B086-7B321893CF23}" type="pres">
      <dgm:prSet presAssocID="{7BF75639-EFE5-4604-A0EC-0F25E7C3276C}" presName="iconRect" presStyleLbl="nod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"/>
        </a:ext>
      </dgm:extLst>
    </dgm:pt>
    <dgm:pt modelId="{9963FFE8-32D8-4E8B-B7D6-B684F88F2C21}" type="pres">
      <dgm:prSet presAssocID="{7BF75639-EFE5-4604-A0EC-0F25E7C3276C}" presName="iconSpace" presStyleCnt="0"/>
      <dgm:spPr/>
    </dgm:pt>
    <dgm:pt modelId="{1C5CE37D-46AA-462F-B8A3-90C5B7CDA3C3}" type="pres">
      <dgm:prSet presAssocID="{7BF75639-EFE5-4604-A0EC-0F25E7C3276C}" presName="parTx" presStyleLbl="revTx" presStyleIdx="0" presStyleCnt="6">
        <dgm:presLayoutVars>
          <dgm:chMax val="0"/>
          <dgm:chPref val="0"/>
        </dgm:presLayoutVars>
      </dgm:prSet>
      <dgm:spPr/>
    </dgm:pt>
    <dgm:pt modelId="{D64FBD04-597E-44BE-978C-3D8AEADCDF00}" type="pres">
      <dgm:prSet presAssocID="{7BF75639-EFE5-4604-A0EC-0F25E7C3276C}" presName="txSpace" presStyleCnt="0"/>
      <dgm:spPr/>
    </dgm:pt>
    <dgm:pt modelId="{591000F5-6BB2-4C9B-9D77-5DF26C1A489D}" type="pres">
      <dgm:prSet presAssocID="{7BF75639-EFE5-4604-A0EC-0F25E7C3276C}" presName="desTx" presStyleLbl="revTx" presStyleIdx="1" presStyleCnt="6">
        <dgm:presLayoutVars/>
      </dgm:prSet>
      <dgm:spPr/>
    </dgm:pt>
    <dgm:pt modelId="{CE28AF91-0800-4B5B-BA1E-157969E28F38}" type="pres">
      <dgm:prSet presAssocID="{1AB89E22-7D83-4AF5-84D6-CF492A3A6957}" presName="sibTrans" presStyleCnt="0"/>
      <dgm:spPr/>
    </dgm:pt>
    <dgm:pt modelId="{54E4735E-F14F-48C4-B78D-4C9F197175AE}" type="pres">
      <dgm:prSet presAssocID="{2980AE72-E52B-43E9-A275-FB2BD9701DBA}" presName="compNode" presStyleCnt="0"/>
      <dgm:spPr/>
    </dgm:pt>
    <dgm:pt modelId="{1721BD47-AE7D-4998-9B98-CF313700AABA}" type="pres">
      <dgm:prSet presAssocID="{2980AE72-E52B-43E9-A275-FB2BD9701DBA}" presName="iconRect" presStyleLbl="node1" presStyleIdx="1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48235C06-2850-4D36-B91D-7C3C356C858E}" type="pres">
      <dgm:prSet presAssocID="{2980AE72-E52B-43E9-A275-FB2BD9701DBA}" presName="iconSpace" presStyleCnt="0"/>
      <dgm:spPr/>
    </dgm:pt>
    <dgm:pt modelId="{20057BE1-4398-4DFB-8B66-65F2B2B437E9}" type="pres">
      <dgm:prSet presAssocID="{2980AE72-E52B-43E9-A275-FB2BD9701DBA}" presName="parTx" presStyleLbl="revTx" presStyleIdx="2" presStyleCnt="6">
        <dgm:presLayoutVars>
          <dgm:chMax val="0"/>
          <dgm:chPref val="0"/>
        </dgm:presLayoutVars>
      </dgm:prSet>
      <dgm:spPr/>
    </dgm:pt>
    <dgm:pt modelId="{673F13A0-AAA3-415B-8DE5-059FB2EAEA76}" type="pres">
      <dgm:prSet presAssocID="{2980AE72-E52B-43E9-A275-FB2BD9701DBA}" presName="txSpace" presStyleCnt="0"/>
      <dgm:spPr/>
    </dgm:pt>
    <dgm:pt modelId="{5CE71CE6-4053-4582-A9AF-1882215F55CE}" type="pres">
      <dgm:prSet presAssocID="{2980AE72-E52B-43E9-A275-FB2BD9701DBA}" presName="desTx" presStyleLbl="revTx" presStyleIdx="3" presStyleCnt="6">
        <dgm:presLayoutVars/>
      </dgm:prSet>
      <dgm:spPr/>
    </dgm:pt>
    <dgm:pt modelId="{CFDC4676-7376-44BD-992C-A078054D1685}" type="pres">
      <dgm:prSet presAssocID="{406EF940-E951-47DB-86D5-6AE2DD176BF7}" presName="sibTrans" presStyleCnt="0"/>
      <dgm:spPr/>
    </dgm:pt>
    <dgm:pt modelId="{AD8816C2-35FA-410B-BB65-D5DC476B293F}" type="pres">
      <dgm:prSet presAssocID="{1D1CF50D-D135-4980-99DF-556A19B09C6A}" presName="compNode" presStyleCnt="0"/>
      <dgm:spPr/>
    </dgm:pt>
    <dgm:pt modelId="{D76A7AFA-10F4-40F2-B18E-4B9A8C05E8EB}" type="pres">
      <dgm:prSet presAssocID="{1D1CF50D-D135-4980-99DF-556A19B09C6A}" presName="iconRect" presStyleLbl="node1" presStyleIdx="2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ummingBird"/>
        </a:ext>
      </dgm:extLst>
    </dgm:pt>
    <dgm:pt modelId="{B39600DB-3046-4AC8-879A-E83A1C7B8C8F}" type="pres">
      <dgm:prSet presAssocID="{1D1CF50D-D135-4980-99DF-556A19B09C6A}" presName="iconSpace" presStyleCnt="0"/>
      <dgm:spPr/>
    </dgm:pt>
    <dgm:pt modelId="{7A873BAC-6626-4DC1-BC6C-D55BD173C495}" type="pres">
      <dgm:prSet presAssocID="{1D1CF50D-D135-4980-99DF-556A19B09C6A}" presName="parTx" presStyleLbl="revTx" presStyleIdx="4" presStyleCnt="6">
        <dgm:presLayoutVars>
          <dgm:chMax val="0"/>
          <dgm:chPref val="0"/>
        </dgm:presLayoutVars>
      </dgm:prSet>
      <dgm:spPr/>
    </dgm:pt>
    <dgm:pt modelId="{FBFC64D0-ECC3-401E-ADA6-8F368F501396}" type="pres">
      <dgm:prSet presAssocID="{1D1CF50D-D135-4980-99DF-556A19B09C6A}" presName="txSpace" presStyleCnt="0"/>
      <dgm:spPr/>
    </dgm:pt>
    <dgm:pt modelId="{5363D381-2002-4298-AD2C-8D74A209B690}" type="pres">
      <dgm:prSet presAssocID="{1D1CF50D-D135-4980-99DF-556A19B09C6A}" presName="desTx" presStyleLbl="revTx" presStyleIdx="5" presStyleCnt="6">
        <dgm:presLayoutVars/>
      </dgm:prSet>
      <dgm:spPr/>
    </dgm:pt>
  </dgm:ptLst>
  <dgm:cxnLst>
    <dgm:cxn modelId="{FE8E0807-7F86-4B44-AA08-939D8F1D8761}" srcId="{7F4C01E3-C202-4728-9B56-3A2EF77EEF3A}" destId="{1D1CF50D-D135-4980-99DF-556A19B09C6A}" srcOrd="2" destOrd="0" parTransId="{400C2991-343C-443A-AE1D-A1CA3B1260A0}" sibTransId="{D3D5D82E-C2BE-4A96-AE07-08847DE1ED09}"/>
    <dgm:cxn modelId="{EB85160D-6725-44EA-951F-F44384453707}" srcId="{2980AE72-E52B-43E9-A275-FB2BD9701DBA}" destId="{92D5D8A4-828B-4110-84F6-8FEE651322F6}" srcOrd="2" destOrd="0" parTransId="{7FB3C322-ADED-488F-B426-98A53B502AF5}" sibTransId="{B8B0B200-163F-4087-9AD9-7AB7339A9701}"/>
    <dgm:cxn modelId="{ED99C80D-3208-4CCF-9868-874EF535AAF7}" srcId="{7BF75639-EFE5-4604-A0EC-0F25E7C3276C}" destId="{80142032-60F5-41EE-8C86-8A3838268E9D}" srcOrd="1" destOrd="0" parTransId="{3E112E10-2493-4CEA-A78E-5F20B740FBA4}" sibTransId="{8CB78AAA-BF48-4E61-BEDE-396C7CC4B9F7}"/>
    <dgm:cxn modelId="{CA615F15-E37B-46FA-AC5D-AEDCF682AB58}" srcId="{2980AE72-E52B-43E9-A275-FB2BD9701DBA}" destId="{E5C15382-4042-4935-BCF8-8EB2BDE0A4FE}" srcOrd="1" destOrd="0" parTransId="{F7A5F84C-9FE9-46E5-A80B-A184271DA51E}" sibTransId="{60661A8D-93CA-4D4E-B039-639A55F87D0E}"/>
    <dgm:cxn modelId="{55FBC816-9FBA-4494-A152-35052F2A7B11}" type="presOf" srcId="{92D5D8A4-828B-4110-84F6-8FEE651322F6}" destId="{5CE71CE6-4053-4582-A9AF-1882215F55CE}" srcOrd="0" destOrd="2" presId="urn:microsoft.com/office/officeart/2018/5/layout/CenteredIconLabelDescriptionList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2FCD9B30-5901-4268-9474-CE3427BADDDF}" srcId="{1D1CF50D-D135-4980-99DF-556A19B09C6A}" destId="{4CA53AD7-30D0-470E-99CD-BDB9CA8FE40D}" srcOrd="0" destOrd="0" parTransId="{788E049A-E523-4E26-A936-617C5BF0AFFC}" sibTransId="{F9B626B9-388A-469B-81DC-1B721667632A}"/>
    <dgm:cxn modelId="{F3FF093B-38D4-4746-9699-C0E1674866BC}" srcId="{2980AE72-E52B-43E9-A275-FB2BD9701DBA}" destId="{06140407-2EAE-4092-B50D-D3B75220CFE7}" srcOrd="0" destOrd="0" parTransId="{90B5388F-607D-45D6-B857-3E678E92C292}" sibTransId="{035F53BA-487A-449D-9674-25C58BD3770B}"/>
    <dgm:cxn modelId="{8E733546-B1D6-4E5A-892D-029A65958145}" type="presOf" srcId="{4CA53AD7-30D0-470E-99CD-BDB9CA8FE40D}" destId="{5363D381-2002-4298-AD2C-8D74A209B690}" srcOrd="0" destOrd="0" presId="urn:microsoft.com/office/officeart/2018/5/layout/CenteredIconLabelDescriptionList"/>
    <dgm:cxn modelId="{9E6C1B47-4EBA-41EC-A968-D299746FCDE3}" type="presOf" srcId="{C3AFF368-8A83-4B7D-A8AA-75E855397466}" destId="{5CE71CE6-4053-4582-A9AF-1882215F55CE}" srcOrd="0" destOrd="4" presId="urn:microsoft.com/office/officeart/2018/5/layout/CenteredIconLabelDescriptionList"/>
    <dgm:cxn modelId="{FA1EF569-F414-4747-8216-B8626A160121}" type="presOf" srcId="{1D1CF50D-D135-4980-99DF-556A19B09C6A}" destId="{7A873BAC-6626-4DC1-BC6C-D55BD173C495}" srcOrd="0" destOrd="0" presId="urn:microsoft.com/office/officeart/2018/5/layout/CenteredIconLabelDescriptionList"/>
    <dgm:cxn modelId="{ACBA5B73-C2E5-47A0-89AD-5501E4388B1C}" type="presOf" srcId="{80142032-60F5-41EE-8C86-8A3838268E9D}" destId="{591000F5-6BB2-4C9B-9D77-5DF26C1A489D}" srcOrd="0" destOrd="1" presId="urn:microsoft.com/office/officeart/2018/5/layout/CenteredIconLabelDescriptionList"/>
    <dgm:cxn modelId="{98E21F84-3FF9-4CF3-8D9F-9B065085C32B}" type="presOf" srcId="{9E0670B1-FFDB-4419-BA6E-F1115CA6C344}" destId="{5CE71CE6-4053-4582-A9AF-1882215F55CE}" srcOrd="0" destOrd="3" presId="urn:microsoft.com/office/officeart/2018/5/layout/CenteredIconLabelDescriptionList"/>
    <dgm:cxn modelId="{7B618286-CF34-4E2D-93BE-6C84BF103D2F}" srcId="{2980AE72-E52B-43E9-A275-FB2BD9701DBA}" destId="{C3AFF368-8A83-4B7D-A8AA-75E855397466}" srcOrd="4" destOrd="0" parTransId="{43AA62F0-4E60-463F-A59E-23D09FF58582}" sibTransId="{DD65C8D1-AF01-464C-9102-9AC5FFC254F4}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C857F199-66A3-4125-8DB3-4F39EEAC1163}" type="presOf" srcId="{4E15A5AD-D6CD-485D-9E30-210CC7187BFF}" destId="{591000F5-6BB2-4C9B-9D77-5DF26C1A489D}" srcOrd="0" destOrd="0" presId="urn:microsoft.com/office/officeart/2018/5/layout/CenteredIconLabelDescriptionList"/>
    <dgm:cxn modelId="{9820E2AD-0F14-4305-903D-1AA6DD683941}" srcId="{2980AE72-E52B-43E9-A275-FB2BD9701DBA}" destId="{9E0670B1-FFDB-4419-BA6E-F1115CA6C344}" srcOrd="3" destOrd="0" parTransId="{C7FD48D4-517A-43F8-ABD4-45BC5D705FA9}" sibTransId="{3907335C-86F2-4926-9237-41AFB8327EF0}"/>
    <dgm:cxn modelId="{F9D9C7BE-7B4F-4610-A602-088A867B4228}" type="presOf" srcId="{2980AE72-E52B-43E9-A275-FB2BD9701DBA}" destId="{20057BE1-4398-4DFB-8B66-65F2B2B437E9}" srcOrd="0" destOrd="0" presId="urn:microsoft.com/office/officeart/2018/5/layout/CenteredIconLabelDescriptionList"/>
    <dgm:cxn modelId="{B7BF48C1-14CE-4732-917D-67900B200BED}" type="presOf" srcId="{7F4C01E3-C202-4728-9B56-3A2EF77EEF3A}" destId="{D4269D73-5D6B-46EA-8E4A-16665F267552}" srcOrd="0" destOrd="0" presId="urn:microsoft.com/office/officeart/2018/5/layout/CenteredIconLabelDescriptionList"/>
    <dgm:cxn modelId="{46EB87E2-F023-4ABD-ABB7-5426295529DB}" type="presOf" srcId="{06140407-2EAE-4092-B50D-D3B75220CFE7}" destId="{5CE71CE6-4053-4582-A9AF-1882215F55CE}" srcOrd="0" destOrd="0" presId="urn:microsoft.com/office/officeart/2018/5/layout/CenteredIconLabelDescriptionList"/>
    <dgm:cxn modelId="{535EB7EA-E814-4F09-AB6E-253BEE4E0917}" type="presOf" srcId="{7BF75639-EFE5-4604-A0EC-0F25E7C3276C}" destId="{1C5CE37D-46AA-462F-B8A3-90C5B7CDA3C3}" srcOrd="0" destOrd="0" presId="urn:microsoft.com/office/officeart/2018/5/layout/CenteredIconLabelDescriptionList"/>
    <dgm:cxn modelId="{9105E1FE-804B-4210-B0B5-247972A1B638}" type="presOf" srcId="{E5C15382-4042-4935-BCF8-8EB2BDE0A4FE}" destId="{5CE71CE6-4053-4582-A9AF-1882215F55CE}" srcOrd="0" destOrd="1" presId="urn:microsoft.com/office/officeart/2018/5/layout/CenteredIconLabelDescriptionList"/>
    <dgm:cxn modelId="{754B43D0-7C78-4775-8844-E7C7E0966AD8}" type="presParOf" srcId="{D4269D73-5D6B-46EA-8E4A-16665F267552}" destId="{61597EA0-F282-4C31-B269-BB61BFB80C6C}" srcOrd="0" destOrd="0" presId="urn:microsoft.com/office/officeart/2018/5/layout/CenteredIconLabelDescriptionList"/>
    <dgm:cxn modelId="{D35003A0-2078-4783-98BD-7A6BA02D1CB8}" type="presParOf" srcId="{61597EA0-F282-4C31-B269-BB61BFB80C6C}" destId="{37C0A1F8-89F5-4C28-B086-7B321893CF23}" srcOrd="0" destOrd="0" presId="urn:microsoft.com/office/officeart/2018/5/layout/CenteredIconLabelDescriptionList"/>
    <dgm:cxn modelId="{410A8E78-7DC8-4B0A-84CD-7730F8FF3D55}" type="presParOf" srcId="{61597EA0-F282-4C31-B269-BB61BFB80C6C}" destId="{9963FFE8-32D8-4E8B-B7D6-B684F88F2C21}" srcOrd="1" destOrd="0" presId="urn:microsoft.com/office/officeart/2018/5/layout/CenteredIconLabelDescriptionList"/>
    <dgm:cxn modelId="{EFE44A24-5F4C-455E-A455-3D0C5C146EAA}" type="presParOf" srcId="{61597EA0-F282-4C31-B269-BB61BFB80C6C}" destId="{1C5CE37D-46AA-462F-B8A3-90C5B7CDA3C3}" srcOrd="2" destOrd="0" presId="urn:microsoft.com/office/officeart/2018/5/layout/CenteredIconLabelDescriptionList"/>
    <dgm:cxn modelId="{0E083D91-B984-4590-8E17-6EC705226323}" type="presParOf" srcId="{61597EA0-F282-4C31-B269-BB61BFB80C6C}" destId="{D64FBD04-597E-44BE-978C-3D8AEADCDF00}" srcOrd="3" destOrd="0" presId="urn:microsoft.com/office/officeart/2018/5/layout/CenteredIconLabelDescriptionList"/>
    <dgm:cxn modelId="{A4DCFDB1-4437-4926-949D-E0552098E516}" type="presParOf" srcId="{61597EA0-F282-4C31-B269-BB61BFB80C6C}" destId="{591000F5-6BB2-4C9B-9D77-5DF26C1A489D}" srcOrd="4" destOrd="0" presId="urn:microsoft.com/office/officeart/2018/5/layout/CenteredIconLabelDescriptionList"/>
    <dgm:cxn modelId="{ABFE9F33-29C3-467F-B7D0-64F8767C8812}" type="presParOf" srcId="{D4269D73-5D6B-46EA-8E4A-16665F267552}" destId="{CE28AF91-0800-4B5B-BA1E-157969E28F38}" srcOrd="1" destOrd="0" presId="urn:microsoft.com/office/officeart/2018/5/layout/CenteredIconLabelDescriptionList"/>
    <dgm:cxn modelId="{AC6D1225-FABF-4859-B4D7-E41BF8816574}" type="presParOf" srcId="{D4269D73-5D6B-46EA-8E4A-16665F267552}" destId="{54E4735E-F14F-48C4-B78D-4C9F197175AE}" srcOrd="2" destOrd="0" presId="urn:microsoft.com/office/officeart/2018/5/layout/CenteredIconLabelDescriptionList"/>
    <dgm:cxn modelId="{308F4E31-C489-4147-9DA9-1D97E42F9A4F}" type="presParOf" srcId="{54E4735E-F14F-48C4-B78D-4C9F197175AE}" destId="{1721BD47-AE7D-4998-9B98-CF313700AABA}" srcOrd="0" destOrd="0" presId="urn:microsoft.com/office/officeart/2018/5/layout/CenteredIconLabelDescriptionList"/>
    <dgm:cxn modelId="{44139ADA-1C36-476A-846D-0C8052E096AD}" type="presParOf" srcId="{54E4735E-F14F-48C4-B78D-4C9F197175AE}" destId="{48235C06-2850-4D36-B91D-7C3C356C858E}" srcOrd="1" destOrd="0" presId="urn:microsoft.com/office/officeart/2018/5/layout/CenteredIconLabelDescriptionList"/>
    <dgm:cxn modelId="{85FBCF57-D778-4195-A3A8-80E4A68781A7}" type="presParOf" srcId="{54E4735E-F14F-48C4-B78D-4C9F197175AE}" destId="{20057BE1-4398-4DFB-8B66-65F2B2B437E9}" srcOrd="2" destOrd="0" presId="urn:microsoft.com/office/officeart/2018/5/layout/CenteredIconLabelDescriptionList"/>
    <dgm:cxn modelId="{4E082C13-45C5-41CE-A4C7-683B8195E647}" type="presParOf" srcId="{54E4735E-F14F-48C4-B78D-4C9F197175AE}" destId="{673F13A0-AAA3-415B-8DE5-059FB2EAEA76}" srcOrd="3" destOrd="0" presId="urn:microsoft.com/office/officeart/2018/5/layout/CenteredIconLabelDescriptionList"/>
    <dgm:cxn modelId="{7EF16660-E56F-47EE-8201-ED3C5C6FAF80}" type="presParOf" srcId="{54E4735E-F14F-48C4-B78D-4C9F197175AE}" destId="{5CE71CE6-4053-4582-A9AF-1882215F55CE}" srcOrd="4" destOrd="0" presId="urn:microsoft.com/office/officeart/2018/5/layout/CenteredIconLabelDescriptionList"/>
    <dgm:cxn modelId="{7FE80733-69D6-46EA-8FBE-8F3006E31B57}" type="presParOf" srcId="{D4269D73-5D6B-46EA-8E4A-16665F267552}" destId="{CFDC4676-7376-44BD-992C-A078054D1685}" srcOrd="3" destOrd="0" presId="urn:microsoft.com/office/officeart/2018/5/layout/CenteredIconLabelDescriptionList"/>
    <dgm:cxn modelId="{AF6CBD9C-8A10-48B6-B4E6-EC4873A20D1F}" type="presParOf" srcId="{D4269D73-5D6B-46EA-8E4A-16665F267552}" destId="{AD8816C2-35FA-410B-BB65-D5DC476B293F}" srcOrd="4" destOrd="0" presId="urn:microsoft.com/office/officeart/2018/5/layout/CenteredIconLabelDescriptionList"/>
    <dgm:cxn modelId="{6E861AFC-02B7-4579-B98F-BBDF9784E8DA}" type="presParOf" srcId="{AD8816C2-35FA-410B-BB65-D5DC476B293F}" destId="{D76A7AFA-10F4-40F2-B18E-4B9A8C05E8EB}" srcOrd="0" destOrd="0" presId="urn:microsoft.com/office/officeart/2018/5/layout/CenteredIconLabelDescriptionList"/>
    <dgm:cxn modelId="{CAA0C061-9003-419B-96D3-111DBCD56A2D}" type="presParOf" srcId="{AD8816C2-35FA-410B-BB65-D5DC476B293F}" destId="{B39600DB-3046-4AC8-879A-E83A1C7B8C8F}" srcOrd="1" destOrd="0" presId="urn:microsoft.com/office/officeart/2018/5/layout/CenteredIconLabelDescriptionList"/>
    <dgm:cxn modelId="{9034B5FC-15A9-4DB2-95A6-5ADAFBC16317}" type="presParOf" srcId="{AD8816C2-35FA-410B-BB65-D5DC476B293F}" destId="{7A873BAC-6626-4DC1-BC6C-D55BD173C495}" srcOrd="2" destOrd="0" presId="urn:microsoft.com/office/officeart/2018/5/layout/CenteredIconLabelDescriptionList"/>
    <dgm:cxn modelId="{22CA1ECE-F7B4-4BAF-BFFE-C270D60234AC}" type="presParOf" srcId="{AD8816C2-35FA-410B-BB65-D5DC476B293F}" destId="{FBFC64D0-ECC3-401E-ADA6-8F368F501396}" srcOrd="3" destOrd="0" presId="urn:microsoft.com/office/officeart/2018/5/layout/CenteredIconLabelDescriptionList"/>
    <dgm:cxn modelId="{8845C4B8-5C0F-43A1-9BF2-700B632BAEF3}" type="presParOf" srcId="{AD8816C2-35FA-410B-BB65-D5DC476B293F}" destId="{5363D381-2002-4298-AD2C-8D74A209B690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Exam Plan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$20 copay for exam.</a:t>
          </a:r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Exam and Hardware Plan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06140407-2EAE-4092-B50D-D3B75220CFE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$20 copay for exam.</a:t>
          </a:r>
        </a:p>
      </dgm:t>
    </dgm:pt>
    <dgm:pt modelId="{90B5388F-607D-45D6-B857-3E678E92C292}" type="parTrans" cxnId="{F3FF093B-38D4-4746-9699-C0E1674866BC}">
      <dgm:prSet/>
      <dgm:spPr/>
      <dgm:t>
        <a:bodyPr/>
        <a:lstStyle/>
        <a:p>
          <a:endParaRPr lang="en-US"/>
        </a:p>
      </dgm:t>
    </dgm:pt>
    <dgm:pt modelId="{035F53BA-487A-449D-9674-25C58BD3770B}" type="sibTrans" cxnId="{F3FF093B-38D4-4746-9699-C0E1674866BC}">
      <dgm:prSet/>
      <dgm:spPr/>
      <dgm:t>
        <a:bodyPr/>
        <a:lstStyle/>
        <a:p>
          <a:endParaRPr lang="en-US"/>
        </a:p>
      </dgm:t>
    </dgm:pt>
    <dgm:pt modelId="{89C34F1D-1803-4DB7-BA3A-2DA65E5E13C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$175 annual frame allowance, with lenses covered in full </a:t>
          </a:r>
          <a:r>
            <a:rPr lang="en-US" sz="1600" b="1" dirty="0"/>
            <a:t>or</a:t>
          </a:r>
        </a:p>
      </dgm:t>
    </dgm:pt>
    <dgm:pt modelId="{27C96413-6D20-41FC-B8A1-25EA1F3698B5}" type="parTrans" cxnId="{7CE58CBF-8C75-45A5-B229-57DDBDCE116D}">
      <dgm:prSet/>
      <dgm:spPr/>
      <dgm:t>
        <a:bodyPr/>
        <a:lstStyle/>
        <a:p>
          <a:endParaRPr lang="en-US"/>
        </a:p>
      </dgm:t>
    </dgm:pt>
    <dgm:pt modelId="{4A726805-5268-4B91-A4B1-7882BED3632B}" type="sibTrans" cxnId="{7CE58CBF-8C75-45A5-B229-57DDBDCE116D}">
      <dgm:prSet/>
      <dgm:spPr/>
      <dgm:t>
        <a:bodyPr/>
        <a:lstStyle/>
        <a:p>
          <a:endParaRPr lang="en-US"/>
        </a:p>
      </dgm:t>
    </dgm:pt>
    <dgm:pt modelId="{4D810E2B-74C2-4D64-8271-0C84A18C197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Option to shop for eyewear online at </a:t>
          </a:r>
          <a:r>
            <a:rPr lang="en-US" sz="1600" dirty="0">
              <a:hlinkClick xmlns:r="http://schemas.openxmlformats.org/officeDocument/2006/relationships" r:id="rId1"/>
            </a:rPr>
            <a:t>https://www.eyeconic.com</a:t>
          </a:r>
          <a:r>
            <a:rPr lang="en-US" sz="1600" dirty="0"/>
            <a:t>.</a:t>
          </a:r>
        </a:p>
      </dgm:t>
    </dgm:pt>
    <dgm:pt modelId="{694D21DB-81DC-431E-975E-6E301DAD2916}" type="parTrans" cxnId="{28233CEC-77A1-4547-875A-22AFDE8D2612}">
      <dgm:prSet/>
      <dgm:spPr/>
      <dgm:t>
        <a:bodyPr/>
        <a:lstStyle/>
        <a:p>
          <a:endParaRPr lang="en-US"/>
        </a:p>
      </dgm:t>
    </dgm:pt>
    <dgm:pt modelId="{060D3E83-E10E-4002-A0FA-90282F6ED8DC}" type="sibTrans" cxnId="{28233CEC-77A1-4547-875A-22AFDE8D2612}">
      <dgm:prSet/>
      <dgm:spPr/>
      <dgm:t>
        <a:bodyPr/>
        <a:lstStyle/>
        <a:p>
          <a:endParaRPr lang="en-US"/>
        </a:p>
      </dgm:t>
    </dgm:pt>
    <dgm:pt modelId="{037FB959-6C83-4916-B2A6-BA132F7E0AA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$175 contact allowance</a:t>
          </a:r>
        </a:p>
      </dgm:t>
    </dgm:pt>
    <dgm:pt modelId="{E3A11F6E-F1F7-4F53-8B0D-87C604802A57}" type="parTrans" cxnId="{60498DAC-50B7-4440-BB53-88F07EC6E8E6}">
      <dgm:prSet/>
      <dgm:spPr/>
      <dgm:t>
        <a:bodyPr/>
        <a:lstStyle/>
        <a:p>
          <a:endParaRPr lang="en-US"/>
        </a:p>
      </dgm:t>
    </dgm:pt>
    <dgm:pt modelId="{F32D17A2-9FD7-415B-8180-36DDD41CF565}" type="sibTrans" cxnId="{60498DAC-50B7-4440-BB53-88F07EC6E8E6}">
      <dgm:prSet/>
      <dgm:spPr/>
      <dgm:t>
        <a:bodyPr/>
        <a:lstStyle/>
        <a:p>
          <a:endParaRPr lang="en-US"/>
        </a:p>
      </dgm:t>
    </dgm:pt>
    <dgm:pt modelId="{C9AA0E12-707C-4DDB-860B-AB2DE1ED639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i="1" dirty="0"/>
            <a:t>Dollar amounts listed apply when visiting a VSP provider.</a:t>
          </a:r>
          <a:endParaRPr lang="en-US" sz="1400" dirty="0"/>
        </a:p>
      </dgm:t>
    </dgm:pt>
    <dgm:pt modelId="{1E43880D-1EDD-44F4-AC37-A981061251E4}" type="parTrans" cxnId="{B656C857-E52D-4DC9-BA50-20F693D814DB}">
      <dgm:prSet/>
      <dgm:spPr/>
      <dgm:t>
        <a:bodyPr/>
        <a:lstStyle/>
        <a:p>
          <a:endParaRPr lang="en-US"/>
        </a:p>
      </dgm:t>
    </dgm:pt>
    <dgm:pt modelId="{6261EC76-E3E6-42F4-832E-FD5E8CDECF1D}" type="sibTrans" cxnId="{B656C857-E52D-4DC9-BA50-20F693D814DB}">
      <dgm:prSet/>
      <dgm:spPr/>
      <dgm:t>
        <a:bodyPr/>
        <a:lstStyle/>
        <a:p>
          <a:endParaRPr lang="en-US"/>
        </a:p>
      </dgm:t>
    </dgm:pt>
    <dgm:pt modelId="{8E9008BF-180C-4457-87A0-477327D362F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See pages 26-27 of the “Employee Benefits Guide”, found in your Bellevue Beginnings Health Benefits email from Human Resources or on </a:t>
          </a:r>
          <a:r>
            <a:rPr lang="en-US" sz="1600" dirty="0">
              <a:hlinkClick xmlns:r="http://schemas.openxmlformats.org/officeDocument/2006/relationships" r:id="rId2"/>
            </a:rPr>
            <a:t>Connect2MyBenefits</a:t>
          </a:r>
          <a:r>
            <a:rPr lang="en-US" sz="1600" dirty="0"/>
            <a:t>. </a:t>
          </a:r>
          <a:r>
            <a:rPr lang="en-US" sz="1600" i="1" dirty="0"/>
            <a:t>Note:  If electing Kaiser Permanente medical coverage,  vision exam and hardware coverage is exclusively provided through Kaiser.</a:t>
          </a:r>
        </a:p>
      </dgm:t>
    </dgm:pt>
    <dgm:pt modelId="{D3E9EE92-4D36-4D81-957A-DAEED9490C86}" type="parTrans" cxnId="{60EDDBB4-2DB4-4DDA-A1AB-7D6CDD5E14FD}">
      <dgm:prSet/>
      <dgm:spPr/>
      <dgm:t>
        <a:bodyPr/>
        <a:lstStyle/>
        <a:p>
          <a:endParaRPr lang="en-US"/>
        </a:p>
      </dgm:t>
    </dgm:pt>
    <dgm:pt modelId="{2A7D907D-EF1D-4677-BC45-3B72054EDB32}" type="sibTrans" cxnId="{60EDDBB4-2DB4-4DDA-A1AB-7D6CDD5E14FD}">
      <dgm:prSet/>
      <dgm:spPr/>
      <dgm:t>
        <a:bodyPr/>
        <a:lstStyle/>
        <a:p>
          <a:endParaRPr lang="en-US"/>
        </a:p>
      </dgm:t>
    </dgm:pt>
    <dgm:pt modelId="{98AFB6C1-ECFB-438A-A858-94DF97C1C5A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i="0"/>
            <a:t>For More Information</a:t>
          </a:r>
        </a:p>
      </dgm:t>
    </dgm:pt>
    <dgm:pt modelId="{64613F95-0CF6-4DF5-9768-61B75DE49022}" type="parTrans" cxnId="{B88E2CC5-8388-49C4-8A78-AC30EA5B71BA}">
      <dgm:prSet/>
      <dgm:spPr/>
      <dgm:t>
        <a:bodyPr/>
        <a:lstStyle/>
        <a:p>
          <a:endParaRPr lang="en-US"/>
        </a:p>
      </dgm:t>
    </dgm:pt>
    <dgm:pt modelId="{491EC0AD-E01C-42B3-88DA-3F9441F3F437}" type="sibTrans" cxnId="{B88E2CC5-8388-49C4-8A78-AC30EA5B71BA}">
      <dgm:prSet/>
      <dgm:spPr/>
      <dgm:t>
        <a:bodyPr/>
        <a:lstStyle/>
        <a:p>
          <a:endParaRPr lang="en-US"/>
        </a:p>
      </dgm:t>
    </dgm:pt>
    <dgm:pt modelId="{A5FD2725-7ED8-4EC0-95EA-14EF4B5C260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i="1" dirty="0"/>
            <a:t>20% discount on complete pairs of prescription glasses and lens enhancements when using a VSP doctor.</a:t>
          </a:r>
        </a:p>
      </dgm:t>
    </dgm:pt>
    <dgm:pt modelId="{99E30CE3-E12F-4A02-B8FA-8290502C13B3}" type="parTrans" cxnId="{71A3E1B5-0897-44BB-9444-EB8BD1A95796}">
      <dgm:prSet/>
      <dgm:spPr/>
      <dgm:t>
        <a:bodyPr/>
        <a:lstStyle/>
        <a:p>
          <a:endParaRPr lang="en-US"/>
        </a:p>
      </dgm:t>
    </dgm:pt>
    <dgm:pt modelId="{39AAE619-86AB-4082-9769-593A7C11650F}" type="sibTrans" cxnId="{71A3E1B5-0897-44BB-9444-EB8BD1A95796}">
      <dgm:prSet/>
      <dgm:spPr/>
      <dgm:t>
        <a:bodyPr/>
        <a:lstStyle/>
        <a:p>
          <a:endParaRPr lang="en-US"/>
        </a:p>
      </dgm:t>
    </dgm:pt>
    <dgm:pt modelId="{5764F389-BEC0-448A-8485-65FD54CFADC4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249C621D-1575-4D0E-9D4C-AD0571848CC9}" type="pres">
      <dgm:prSet presAssocID="{7BF75639-EFE5-4604-A0EC-0F25E7C3276C}" presName="compNode" presStyleCnt="0"/>
      <dgm:spPr/>
    </dgm:pt>
    <dgm:pt modelId="{9D26606C-86DA-46AC-B492-7901AE29A68A}" type="pres">
      <dgm:prSet presAssocID="{7BF75639-EFE5-4604-A0EC-0F25E7C3276C}" presName="iconRect" presStyleLbl="nod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asses"/>
        </a:ext>
      </dgm:extLst>
    </dgm:pt>
    <dgm:pt modelId="{23DBD16A-E747-4A91-98CF-226E805E8EE9}" type="pres">
      <dgm:prSet presAssocID="{7BF75639-EFE5-4604-A0EC-0F25E7C3276C}" presName="iconSpace" presStyleCnt="0"/>
      <dgm:spPr/>
    </dgm:pt>
    <dgm:pt modelId="{1A4CFB4B-6436-4E3C-98F2-9F8E922FD681}" type="pres">
      <dgm:prSet presAssocID="{7BF75639-EFE5-4604-A0EC-0F25E7C3276C}" presName="parTx" presStyleLbl="revTx" presStyleIdx="0" presStyleCnt="6">
        <dgm:presLayoutVars>
          <dgm:chMax val="0"/>
          <dgm:chPref val="0"/>
        </dgm:presLayoutVars>
      </dgm:prSet>
      <dgm:spPr/>
    </dgm:pt>
    <dgm:pt modelId="{9799CBA9-4D68-4B7E-9C45-7A3D2EEFE928}" type="pres">
      <dgm:prSet presAssocID="{7BF75639-EFE5-4604-A0EC-0F25E7C3276C}" presName="txSpace" presStyleCnt="0"/>
      <dgm:spPr/>
    </dgm:pt>
    <dgm:pt modelId="{9BB954D2-24A6-4B43-B3DF-DA12BA4988E6}" type="pres">
      <dgm:prSet presAssocID="{7BF75639-EFE5-4604-A0EC-0F25E7C3276C}" presName="desTx" presStyleLbl="revTx" presStyleIdx="1" presStyleCnt="6">
        <dgm:presLayoutVars/>
      </dgm:prSet>
      <dgm:spPr/>
    </dgm:pt>
    <dgm:pt modelId="{8C5A3CC2-1589-4A65-9281-12307A205265}" type="pres">
      <dgm:prSet presAssocID="{1AB89E22-7D83-4AF5-84D6-CF492A3A6957}" presName="sibTrans" presStyleCnt="0"/>
      <dgm:spPr/>
    </dgm:pt>
    <dgm:pt modelId="{C062BF86-7E81-44F1-806E-6B479A62B263}" type="pres">
      <dgm:prSet presAssocID="{2980AE72-E52B-43E9-A275-FB2BD9701DBA}" presName="compNode" presStyleCnt="0"/>
      <dgm:spPr/>
    </dgm:pt>
    <dgm:pt modelId="{7F648577-2D5C-4DA9-A9BF-9CD33F07D395}" type="pres">
      <dgm:prSet presAssocID="{2980AE72-E52B-43E9-A275-FB2BD9701DBA}" presName="iconRect" presStyleLbl="node1" presStyleIdx="1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F8A119C3-BF53-466A-B6AD-41705D7FE3F3}" type="pres">
      <dgm:prSet presAssocID="{2980AE72-E52B-43E9-A275-FB2BD9701DBA}" presName="iconSpace" presStyleCnt="0"/>
      <dgm:spPr/>
    </dgm:pt>
    <dgm:pt modelId="{AD120D36-E18D-4028-81E2-0462BDDB53F8}" type="pres">
      <dgm:prSet presAssocID="{2980AE72-E52B-43E9-A275-FB2BD9701DBA}" presName="parTx" presStyleLbl="revTx" presStyleIdx="2" presStyleCnt="6">
        <dgm:presLayoutVars>
          <dgm:chMax val="0"/>
          <dgm:chPref val="0"/>
        </dgm:presLayoutVars>
      </dgm:prSet>
      <dgm:spPr/>
    </dgm:pt>
    <dgm:pt modelId="{B5F4336C-C9CB-423E-98DF-BBF181A06B53}" type="pres">
      <dgm:prSet presAssocID="{2980AE72-E52B-43E9-A275-FB2BD9701DBA}" presName="txSpace" presStyleCnt="0"/>
      <dgm:spPr/>
    </dgm:pt>
    <dgm:pt modelId="{686265C3-C793-436F-87A7-6386ED2360C6}" type="pres">
      <dgm:prSet presAssocID="{2980AE72-E52B-43E9-A275-FB2BD9701DBA}" presName="desTx" presStyleLbl="revTx" presStyleIdx="3" presStyleCnt="6">
        <dgm:presLayoutVars/>
      </dgm:prSet>
      <dgm:spPr/>
    </dgm:pt>
    <dgm:pt modelId="{B42979E3-2F24-4966-9C14-C006C5D9C661}" type="pres">
      <dgm:prSet presAssocID="{406EF940-E951-47DB-86D5-6AE2DD176BF7}" presName="sibTrans" presStyleCnt="0"/>
      <dgm:spPr/>
    </dgm:pt>
    <dgm:pt modelId="{0E87C2EA-910B-4E8D-91D0-86B7BE3C7763}" type="pres">
      <dgm:prSet presAssocID="{98AFB6C1-ECFB-438A-A858-94DF97C1C5AA}" presName="compNode" presStyleCnt="0"/>
      <dgm:spPr/>
    </dgm:pt>
    <dgm:pt modelId="{E50CE9E1-BF87-4D92-A7CF-ABFD4C6BE259}" type="pres">
      <dgm:prSet presAssocID="{98AFB6C1-ECFB-438A-A858-94DF97C1C5AA}" presName="iconRect" presStyleLbl="node1" presStyleIdx="2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ummingBird"/>
        </a:ext>
      </dgm:extLst>
    </dgm:pt>
    <dgm:pt modelId="{550BB694-0432-409D-96FA-B57322720697}" type="pres">
      <dgm:prSet presAssocID="{98AFB6C1-ECFB-438A-A858-94DF97C1C5AA}" presName="iconSpace" presStyleCnt="0"/>
      <dgm:spPr/>
    </dgm:pt>
    <dgm:pt modelId="{3C639EA5-2FDC-4961-A7E8-38043C1F39CE}" type="pres">
      <dgm:prSet presAssocID="{98AFB6C1-ECFB-438A-A858-94DF97C1C5AA}" presName="parTx" presStyleLbl="revTx" presStyleIdx="4" presStyleCnt="6">
        <dgm:presLayoutVars>
          <dgm:chMax val="0"/>
          <dgm:chPref val="0"/>
        </dgm:presLayoutVars>
      </dgm:prSet>
      <dgm:spPr/>
    </dgm:pt>
    <dgm:pt modelId="{0514935F-9AFB-49D1-94F2-21F61305C54E}" type="pres">
      <dgm:prSet presAssocID="{98AFB6C1-ECFB-438A-A858-94DF97C1C5AA}" presName="txSpace" presStyleCnt="0"/>
      <dgm:spPr/>
    </dgm:pt>
    <dgm:pt modelId="{C209B958-F2C8-43C7-805F-969929137386}" type="pres">
      <dgm:prSet presAssocID="{98AFB6C1-ECFB-438A-A858-94DF97C1C5AA}" presName="desTx" presStyleLbl="revTx" presStyleIdx="5" presStyleCnt="6">
        <dgm:presLayoutVars/>
      </dgm:prSet>
      <dgm:spPr/>
    </dgm:pt>
  </dgm:ptLst>
  <dgm:cxnLst>
    <dgm:cxn modelId="{5B5E9023-AE50-4F05-8C3A-62D2641E66DB}" type="presOf" srcId="{98AFB6C1-ECFB-438A-A858-94DF97C1C5AA}" destId="{3C639EA5-2FDC-4961-A7E8-38043C1F39CE}" srcOrd="0" destOrd="0" presId="urn:microsoft.com/office/officeart/2018/5/layout/CenteredIconLabelDescriptionList"/>
    <dgm:cxn modelId="{9444F329-DA33-493B-8EA8-A7EE1B0B6D48}" type="presOf" srcId="{06140407-2EAE-4092-B50D-D3B75220CFE7}" destId="{686265C3-C793-436F-87A7-6386ED2360C6}" srcOrd="0" destOrd="0" presId="urn:microsoft.com/office/officeart/2018/5/layout/CenteredIconLabelDescriptionList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53E4D62F-CCAB-4FAD-8D8C-DD59722400BE}" type="presOf" srcId="{89C34F1D-1803-4DB7-BA3A-2DA65E5E13C1}" destId="{686265C3-C793-436F-87A7-6386ED2360C6}" srcOrd="0" destOrd="1" presId="urn:microsoft.com/office/officeart/2018/5/layout/CenteredIconLabelDescriptionList"/>
    <dgm:cxn modelId="{F3FF093B-38D4-4746-9699-C0E1674866BC}" srcId="{2980AE72-E52B-43E9-A275-FB2BD9701DBA}" destId="{06140407-2EAE-4092-B50D-D3B75220CFE7}" srcOrd="0" destOrd="0" parTransId="{90B5388F-607D-45D6-B857-3E678E92C292}" sibTransId="{035F53BA-487A-449D-9674-25C58BD3770B}"/>
    <dgm:cxn modelId="{4631DA3C-9795-4BD5-AD40-AEEFADE605A5}" type="presOf" srcId="{2980AE72-E52B-43E9-A275-FB2BD9701DBA}" destId="{AD120D36-E18D-4028-81E2-0462BDDB53F8}" srcOrd="0" destOrd="0" presId="urn:microsoft.com/office/officeart/2018/5/layout/CenteredIconLabelDescriptionList"/>
    <dgm:cxn modelId="{113E4860-E37F-4BF4-AF85-164EB53D1831}" type="presOf" srcId="{8E9008BF-180C-4457-87A0-477327D362FD}" destId="{C209B958-F2C8-43C7-805F-969929137386}" srcOrd="0" destOrd="0" presId="urn:microsoft.com/office/officeart/2018/5/layout/CenteredIconLabelDescriptionList"/>
    <dgm:cxn modelId="{5016C44E-628D-4E72-952C-073A0C00DAD5}" type="presOf" srcId="{4D810E2B-74C2-4D64-8271-0C84A18C1978}" destId="{686265C3-C793-436F-87A7-6386ED2360C6}" srcOrd="0" destOrd="3" presId="urn:microsoft.com/office/officeart/2018/5/layout/CenteredIconLabelDescriptionList"/>
    <dgm:cxn modelId="{B656C857-E52D-4DC9-BA50-20F693D814DB}" srcId="{2980AE72-E52B-43E9-A275-FB2BD9701DBA}" destId="{C9AA0E12-707C-4DDB-860B-AB2DE1ED6397}" srcOrd="4" destOrd="0" parTransId="{1E43880D-1EDD-44F4-AC37-A981061251E4}" sibTransId="{6261EC76-E3E6-42F4-832E-FD5E8CDECF1D}"/>
    <dgm:cxn modelId="{1AAA267F-EAF3-4C75-B2AC-0C5F7AA6542D}" type="presOf" srcId="{037FB959-6C83-4916-B2A6-BA132F7E0AA8}" destId="{686265C3-C793-436F-87A7-6386ED2360C6}" srcOrd="0" destOrd="2" presId="urn:microsoft.com/office/officeart/2018/5/layout/CenteredIconLabelDescriptionList"/>
    <dgm:cxn modelId="{BF606A91-0E9F-4D69-9385-64AB1A4D117D}" type="presOf" srcId="{A5FD2725-7ED8-4EC0-95EA-14EF4B5C2608}" destId="{9BB954D2-24A6-4B43-B3DF-DA12BA4988E6}" srcOrd="0" destOrd="1" presId="urn:microsoft.com/office/officeart/2018/5/layout/CenteredIconLabelDescriptionList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29117F9D-4FE2-48EE-B43A-521A5E5509BE}" type="presOf" srcId="{4E15A5AD-D6CD-485D-9E30-210CC7187BFF}" destId="{9BB954D2-24A6-4B43-B3DF-DA12BA4988E6}" srcOrd="0" destOrd="0" presId="urn:microsoft.com/office/officeart/2018/5/layout/CenteredIconLabelDescriptionList"/>
    <dgm:cxn modelId="{60498DAC-50B7-4440-BB53-88F07EC6E8E6}" srcId="{2980AE72-E52B-43E9-A275-FB2BD9701DBA}" destId="{037FB959-6C83-4916-B2A6-BA132F7E0AA8}" srcOrd="2" destOrd="0" parTransId="{E3A11F6E-F1F7-4F53-8B0D-87C604802A57}" sibTransId="{F32D17A2-9FD7-415B-8180-36DDD41CF565}"/>
    <dgm:cxn modelId="{8CF7F5B3-A0E9-48D0-9252-5AA7DFBB4500}" type="presOf" srcId="{7BF75639-EFE5-4604-A0EC-0F25E7C3276C}" destId="{1A4CFB4B-6436-4E3C-98F2-9F8E922FD681}" srcOrd="0" destOrd="0" presId="urn:microsoft.com/office/officeart/2018/5/layout/CenteredIconLabelDescriptionList"/>
    <dgm:cxn modelId="{60EDDBB4-2DB4-4DDA-A1AB-7D6CDD5E14FD}" srcId="{98AFB6C1-ECFB-438A-A858-94DF97C1C5AA}" destId="{8E9008BF-180C-4457-87A0-477327D362FD}" srcOrd="0" destOrd="0" parTransId="{D3E9EE92-4D36-4D81-957A-DAEED9490C86}" sibTransId="{2A7D907D-EF1D-4677-BC45-3B72054EDB32}"/>
    <dgm:cxn modelId="{71A3E1B5-0897-44BB-9444-EB8BD1A95796}" srcId="{7BF75639-EFE5-4604-A0EC-0F25E7C3276C}" destId="{A5FD2725-7ED8-4EC0-95EA-14EF4B5C2608}" srcOrd="1" destOrd="0" parTransId="{99E30CE3-E12F-4A02-B8FA-8290502C13B3}" sibTransId="{39AAE619-86AB-4082-9769-593A7C11650F}"/>
    <dgm:cxn modelId="{7CE58CBF-8C75-45A5-B229-57DDBDCE116D}" srcId="{2980AE72-E52B-43E9-A275-FB2BD9701DBA}" destId="{89C34F1D-1803-4DB7-BA3A-2DA65E5E13C1}" srcOrd="1" destOrd="0" parTransId="{27C96413-6D20-41FC-B8A1-25EA1F3698B5}" sibTransId="{4A726805-5268-4B91-A4B1-7882BED3632B}"/>
    <dgm:cxn modelId="{B88E2CC5-8388-49C4-8A78-AC30EA5B71BA}" srcId="{7F4C01E3-C202-4728-9B56-3A2EF77EEF3A}" destId="{98AFB6C1-ECFB-438A-A858-94DF97C1C5AA}" srcOrd="2" destOrd="0" parTransId="{64613F95-0CF6-4DF5-9768-61B75DE49022}" sibTransId="{491EC0AD-E01C-42B3-88DA-3F9441F3F437}"/>
    <dgm:cxn modelId="{AA177AD5-36DA-48CA-B577-55F16360A1A5}" type="presOf" srcId="{7F4C01E3-C202-4728-9B56-3A2EF77EEF3A}" destId="{5764F389-BEC0-448A-8485-65FD54CFADC4}" srcOrd="0" destOrd="0" presId="urn:microsoft.com/office/officeart/2018/5/layout/CenteredIconLabelDescriptionList"/>
    <dgm:cxn modelId="{28233CEC-77A1-4547-875A-22AFDE8D2612}" srcId="{2980AE72-E52B-43E9-A275-FB2BD9701DBA}" destId="{4D810E2B-74C2-4D64-8271-0C84A18C1978}" srcOrd="3" destOrd="0" parTransId="{694D21DB-81DC-431E-975E-6E301DAD2916}" sibTransId="{060D3E83-E10E-4002-A0FA-90282F6ED8DC}"/>
    <dgm:cxn modelId="{BC3D95F2-63FA-40CE-B704-A26C6537173E}" type="presOf" srcId="{C9AA0E12-707C-4DDB-860B-AB2DE1ED6397}" destId="{686265C3-C793-436F-87A7-6386ED2360C6}" srcOrd="0" destOrd="4" presId="urn:microsoft.com/office/officeart/2018/5/layout/CenteredIconLabelDescriptionList"/>
    <dgm:cxn modelId="{800DFFFC-B89C-4517-A269-E97333CC2E17}" type="presParOf" srcId="{5764F389-BEC0-448A-8485-65FD54CFADC4}" destId="{249C621D-1575-4D0E-9D4C-AD0571848CC9}" srcOrd="0" destOrd="0" presId="urn:microsoft.com/office/officeart/2018/5/layout/CenteredIconLabelDescriptionList"/>
    <dgm:cxn modelId="{357AEAE2-0D0D-4074-BA72-6B68E6A9CE33}" type="presParOf" srcId="{249C621D-1575-4D0E-9D4C-AD0571848CC9}" destId="{9D26606C-86DA-46AC-B492-7901AE29A68A}" srcOrd="0" destOrd="0" presId="urn:microsoft.com/office/officeart/2018/5/layout/CenteredIconLabelDescriptionList"/>
    <dgm:cxn modelId="{A22E601B-BC18-4D27-8D7D-CEE802A01F94}" type="presParOf" srcId="{249C621D-1575-4D0E-9D4C-AD0571848CC9}" destId="{23DBD16A-E747-4A91-98CF-226E805E8EE9}" srcOrd="1" destOrd="0" presId="urn:microsoft.com/office/officeart/2018/5/layout/CenteredIconLabelDescriptionList"/>
    <dgm:cxn modelId="{1F5A013A-298F-4482-ACFF-75BD86F67D0A}" type="presParOf" srcId="{249C621D-1575-4D0E-9D4C-AD0571848CC9}" destId="{1A4CFB4B-6436-4E3C-98F2-9F8E922FD681}" srcOrd="2" destOrd="0" presId="urn:microsoft.com/office/officeart/2018/5/layout/CenteredIconLabelDescriptionList"/>
    <dgm:cxn modelId="{89D6A2D9-D262-4217-BB4B-9274450B54EC}" type="presParOf" srcId="{249C621D-1575-4D0E-9D4C-AD0571848CC9}" destId="{9799CBA9-4D68-4B7E-9C45-7A3D2EEFE928}" srcOrd="3" destOrd="0" presId="urn:microsoft.com/office/officeart/2018/5/layout/CenteredIconLabelDescriptionList"/>
    <dgm:cxn modelId="{D5F72568-48E6-4256-845A-B69CF380AD32}" type="presParOf" srcId="{249C621D-1575-4D0E-9D4C-AD0571848CC9}" destId="{9BB954D2-24A6-4B43-B3DF-DA12BA4988E6}" srcOrd="4" destOrd="0" presId="urn:microsoft.com/office/officeart/2018/5/layout/CenteredIconLabelDescriptionList"/>
    <dgm:cxn modelId="{0C16320D-6689-45DE-B071-DAF891F8D88F}" type="presParOf" srcId="{5764F389-BEC0-448A-8485-65FD54CFADC4}" destId="{8C5A3CC2-1589-4A65-9281-12307A205265}" srcOrd="1" destOrd="0" presId="urn:microsoft.com/office/officeart/2018/5/layout/CenteredIconLabelDescriptionList"/>
    <dgm:cxn modelId="{D01FF8A9-2404-45A1-B59B-2827D1DE7886}" type="presParOf" srcId="{5764F389-BEC0-448A-8485-65FD54CFADC4}" destId="{C062BF86-7E81-44F1-806E-6B479A62B263}" srcOrd="2" destOrd="0" presId="urn:microsoft.com/office/officeart/2018/5/layout/CenteredIconLabelDescriptionList"/>
    <dgm:cxn modelId="{EA601603-192D-41F2-9CB3-29A919E99BA6}" type="presParOf" srcId="{C062BF86-7E81-44F1-806E-6B479A62B263}" destId="{7F648577-2D5C-4DA9-A9BF-9CD33F07D395}" srcOrd="0" destOrd="0" presId="urn:microsoft.com/office/officeart/2018/5/layout/CenteredIconLabelDescriptionList"/>
    <dgm:cxn modelId="{DBF46155-3C1C-4323-8F94-45C380207B9C}" type="presParOf" srcId="{C062BF86-7E81-44F1-806E-6B479A62B263}" destId="{F8A119C3-BF53-466A-B6AD-41705D7FE3F3}" srcOrd="1" destOrd="0" presId="urn:microsoft.com/office/officeart/2018/5/layout/CenteredIconLabelDescriptionList"/>
    <dgm:cxn modelId="{97AB581C-347F-45CE-ABA8-8002074B31A4}" type="presParOf" srcId="{C062BF86-7E81-44F1-806E-6B479A62B263}" destId="{AD120D36-E18D-4028-81E2-0462BDDB53F8}" srcOrd="2" destOrd="0" presId="urn:microsoft.com/office/officeart/2018/5/layout/CenteredIconLabelDescriptionList"/>
    <dgm:cxn modelId="{AB51390D-B47D-414E-8D10-6D0665DEF9A3}" type="presParOf" srcId="{C062BF86-7E81-44F1-806E-6B479A62B263}" destId="{B5F4336C-C9CB-423E-98DF-BBF181A06B53}" srcOrd="3" destOrd="0" presId="urn:microsoft.com/office/officeart/2018/5/layout/CenteredIconLabelDescriptionList"/>
    <dgm:cxn modelId="{2F83ECD5-4D06-489C-A2A2-CFF4D95D0C6A}" type="presParOf" srcId="{C062BF86-7E81-44F1-806E-6B479A62B263}" destId="{686265C3-C793-436F-87A7-6386ED2360C6}" srcOrd="4" destOrd="0" presId="urn:microsoft.com/office/officeart/2018/5/layout/CenteredIconLabelDescriptionList"/>
    <dgm:cxn modelId="{64F4039B-3143-4F97-A357-FF7A03EE8F7A}" type="presParOf" srcId="{5764F389-BEC0-448A-8485-65FD54CFADC4}" destId="{B42979E3-2F24-4966-9C14-C006C5D9C661}" srcOrd="3" destOrd="0" presId="urn:microsoft.com/office/officeart/2018/5/layout/CenteredIconLabelDescriptionList"/>
    <dgm:cxn modelId="{E7B8A79D-D1FA-480A-9411-DC1F5B09EA62}" type="presParOf" srcId="{5764F389-BEC0-448A-8485-65FD54CFADC4}" destId="{0E87C2EA-910B-4E8D-91D0-86B7BE3C7763}" srcOrd="4" destOrd="0" presId="urn:microsoft.com/office/officeart/2018/5/layout/CenteredIconLabelDescriptionList"/>
    <dgm:cxn modelId="{0346D223-7A8A-4DCA-98CD-C0B10C0E5EC2}" type="presParOf" srcId="{0E87C2EA-910B-4E8D-91D0-86B7BE3C7763}" destId="{E50CE9E1-BF87-4D92-A7CF-ABFD4C6BE259}" srcOrd="0" destOrd="0" presId="urn:microsoft.com/office/officeart/2018/5/layout/CenteredIconLabelDescriptionList"/>
    <dgm:cxn modelId="{0F82AFB8-733F-4B24-AF55-2A2133AE2FB0}" type="presParOf" srcId="{0E87C2EA-910B-4E8D-91D0-86B7BE3C7763}" destId="{550BB694-0432-409D-96FA-B57322720697}" srcOrd="1" destOrd="0" presId="urn:microsoft.com/office/officeart/2018/5/layout/CenteredIconLabelDescriptionList"/>
    <dgm:cxn modelId="{A1692709-82AE-44F5-9169-42489E0C516E}" type="presParOf" srcId="{0E87C2EA-910B-4E8D-91D0-86B7BE3C7763}" destId="{3C639EA5-2FDC-4961-A7E8-38043C1F39CE}" srcOrd="2" destOrd="0" presId="urn:microsoft.com/office/officeart/2018/5/layout/CenteredIconLabelDescriptionList"/>
    <dgm:cxn modelId="{82F896D9-B3D4-45AF-AD0F-078E7EFB7B7E}" type="presParOf" srcId="{0E87C2EA-910B-4E8D-91D0-86B7BE3C7763}" destId="{0514935F-9AFB-49D1-94F2-21F61305C54E}" srcOrd="3" destOrd="0" presId="urn:microsoft.com/office/officeart/2018/5/layout/CenteredIconLabelDescriptionList"/>
    <dgm:cxn modelId="{450BE24F-6D57-48FB-9ED7-C9DA45B73CBA}" type="presParOf" srcId="{0E87C2EA-910B-4E8D-91D0-86B7BE3C7763}" destId="{C209B958-F2C8-43C7-805F-96992913738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300" dirty="0"/>
            <a:t>Basic Life and Accidental Death and Dismemberment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 custT="1"/>
      <dgm:spPr/>
      <dgm:t>
        <a:bodyPr/>
        <a:lstStyle/>
        <a:p>
          <a:pPr>
            <a:lnSpc>
              <a:spcPct val="100000"/>
            </a:lnSpc>
          </a:pPr>
          <a:endParaRPr lang="en-US" sz="1800" dirty="0"/>
        </a:p>
        <a:p>
          <a:pPr>
            <a:lnSpc>
              <a:spcPct val="100000"/>
            </a:lnSpc>
          </a:pPr>
          <a:r>
            <a:rPr lang="en-US" sz="1800" dirty="0"/>
            <a:t>$50,000 life and AD&amp;D benefits.</a:t>
          </a:r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2980AE72-E52B-43E9-A275-FB2BD9701DBA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300" dirty="0"/>
            <a:t>Long Term Disability 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06140407-2EAE-4092-B50D-D3B75220CFE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Benefit amount 60% of base monthly earnings up to $5,000.</a:t>
          </a:r>
        </a:p>
      </dgm:t>
    </dgm:pt>
    <dgm:pt modelId="{90B5388F-607D-45D6-B857-3E678E92C292}" type="parTrans" cxnId="{F3FF093B-38D4-4746-9699-C0E1674866BC}">
      <dgm:prSet/>
      <dgm:spPr/>
      <dgm:t>
        <a:bodyPr/>
        <a:lstStyle/>
        <a:p>
          <a:endParaRPr lang="en-US"/>
        </a:p>
      </dgm:t>
    </dgm:pt>
    <dgm:pt modelId="{035F53BA-487A-449D-9674-25C58BD3770B}" type="sibTrans" cxnId="{F3FF093B-38D4-4746-9699-C0E1674866BC}">
      <dgm:prSet/>
      <dgm:spPr/>
      <dgm:t>
        <a:bodyPr/>
        <a:lstStyle/>
        <a:p>
          <a:endParaRPr lang="en-US"/>
        </a:p>
      </dgm:t>
    </dgm:pt>
    <dgm:pt modelId="{89C34F1D-1803-4DB7-BA3A-2DA65E5E13C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180 day waiting period.</a:t>
          </a:r>
        </a:p>
      </dgm:t>
    </dgm:pt>
    <dgm:pt modelId="{27C96413-6D20-41FC-B8A1-25EA1F3698B5}" type="parTrans" cxnId="{7CE58CBF-8C75-45A5-B229-57DDBDCE116D}">
      <dgm:prSet/>
      <dgm:spPr/>
      <dgm:t>
        <a:bodyPr/>
        <a:lstStyle/>
        <a:p>
          <a:endParaRPr lang="en-US"/>
        </a:p>
      </dgm:t>
    </dgm:pt>
    <dgm:pt modelId="{4A726805-5268-4B91-A4B1-7882BED3632B}" type="sibTrans" cxnId="{7CE58CBF-8C75-45A5-B229-57DDBDCE116D}">
      <dgm:prSet/>
      <dgm:spPr/>
      <dgm:t>
        <a:bodyPr/>
        <a:lstStyle/>
        <a:p>
          <a:endParaRPr lang="en-US"/>
        </a:p>
      </dgm:t>
    </dgm:pt>
    <dgm:pt modelId="{3A0CAEEE-6368-44C9-8DA5-FDDA77277A73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300" dirty="0"/>
            <a:t>For More Information</a:t>
          </a:r>
        </a:p>
      </dgm:t>
    </dgm:pt>
    <dgm:pt modelId="{E5BC721A-4E4D-4F35-BC50-F7EAE5DE958D}" type="parTrans" cxnId="{5749A696-2E99-41D5-8458-DCA64A394AF3}">
      <dgm:prSet/>
      <dgm:spPr/>
      <dgm:t>
        <a:bodyPr/>
        <a:lstStyle/>
        <a:p>
          <a:endParaRPr lang="en-US"/>
        </a:p>
      </dgm:t>
    </dgm:pt>
    <dgm:pt modelId="{1734BC02-F632-4B2D-A40C-FB1BEF45A81D}" type="sibTrans" cxnId="{5749A696-2E99-41D5-8458-DCA64A394AF3}">
      <dgm:prSet/>
      <dgm:spPr/>
      <dgm:t>
        <a:bodyPr/>
        <a:lstStyle/>
        <a:p>
          <a:endParaRPr lang="en-US"/>
        </a:p>
      </dgm:t>
    </dgm:pt>
    <dgm:pt modelId="{0702A72F-9ED1-430D-A725-0E7063E1188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See page 28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1"/>
            </a:rPr>
            <a:t>Connect2MyBenefits</a:t>
          </a:r>
          <a:endParaRPr lang="en-US" dirty="0"/>
        </a:p>
      </dgm:t>
    </dgm:pt>
    <dgm:pt modelId="{CA433C9A-AB37-4BBE-A12B-DA4C78E6AA71}" type="parTrans" cxnId="{F7CBE170-4014-44D0-AA91-904151577D61}">
      <dgm:prSet/>
      <dgm:spPr/>
      <dgm:t>
        <a:bodyPr/>
        <a:lstStyle/>
        <a:p>
          <a:endParaRPr lang="en-US"/>
        </a:p>
      </dgm:t>
    </dgm:pt>
    <dgm:pt modelId="{AD307BE2-46DC-472A-A388-F1F0B22B6815}" type="sibTrans" cxnId="{F7CBE170-4014-44D0-AA91-904151577D61}">
      <dgm:prSet/>
      <dgm:spPr/>
      <dgm:t>
        <a:bodyPr/>
        <a:lstStyle/>
        <a:p>
          <a:endParaRPr lang="en-US"/>
        </a:p>
      </dgm:t>
    </dgm:pt>
    <dgm:pt modelId="{BAE9BE2D-EAE0-42F1-9849-80E55E9566CF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A5F050F3-09FA-46E3-8936-1B9E70C7E4B1}" type="pres">
      <dgm:prSet presAssocID="{7BF75639-EFE5-4604-A0EC-0F25E7C3276C}" presName="compNode" presStyleCnt="0"/>
      <dgm:spPr/>
    </dgm:pt>
    <dgm:pt modelId="{DECCF4A9-8B67-4D3A-B43C-B815C0BE41A8}" type="pres">
      <dgm:prSet presAssocID="{7BF75639-EFE5-4604-A0EC-0F25E7C3276C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887DE39A-38C2-4036-9DD4-24BDEE92AEAD}" type="pres">
      <dgm:prSet presAssocID="{7BF75639-EFE5-4604-A0EC-0F25E7C3276C}" presName="iconSpace" presStyleCnt="0"/>
      <dgm:spPr/>
    </dgm:pt>
    <dgm:pt modelId="{71106A08-D7D2-4141-AB21-D5CDBA43446C}" type="pres">
      <dgm:prSet presAssocID="{7BF75639-EFE5-4604-A0EC-0F25E7C3276C}" presName="parTx" presStyleLbl="revTx" presStyleIdx="0" presStyleCnt="6">
        <dgm:presLayoutVars>
          <dgm:chMax val="0"/>
          <dgm:chPref val="0"/>
        </dgm:presLayoutVars>
      </dgm:prSet>
      <dgm:spPr/>
    </dgm:pt>
    <dgm:pt modelId="{61EA41AA-1BE4-447E-A5E8-6F57A9704343}" type="pres">
      <dgm:prSet presAssocID="{7BF75639-EFE5-4604-A0EC-0F25E7C3276C}" presName="txSpace" presStyleCnt="0"/>
      <dgm:spPr/>
    </dgm:pt>
    <dgm:pt modelId="{7B9F0D99-2C8A-4408-83E3-51A6B7F2C88C}" type="pres">
      <dgm:prSet presAssocID="{7BF75639-EFE5-4604-A0EC-0F25E7C3276C}" presName="desTx" presStyleLbl="revTx" presStyleIdx="1" presStyleCnt="6">
        <dgm:presLayoutVars/>
      </dgm:prSet>
      <dgm:spPr/>
    </dgm:pt>
    <dgm:pt modelId="{CC3A5DA2-9C37-4D78-93B4-FD2007F23B12}" type="pres">
      <dgm:prSet presAssocID="{1AB89E22-7D83-4AF5-84D6-CF492A3A6957}" presName="sibTrans" presStyleCnt="0"/>
      <dgm:spPr/>
    </dgm:pt>
    <dgm:pt modelId="{EA8C642E-35C7-41D8-A6FD-77DF3B776BE8}" type="pres">
      <dgm:prSet presAssocID="{2980AE72-E52B-43E9-A275-FB2BD9701DBA}" presName="compNode" presStyleCnt="0"/>
      <dgm:spPr/>
    </dgm:pt>
    <dgm:pt modelId="{9080D691-BAB1-488A-91EE-3DA9C482D1A9}" type="pres">
      <dgm:prSet presAssocID="{2980AE72-E52B-43E9-A275-FB2BD9701DBA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3871D9AA-DC29-4085-A2E4-5F731B0AB835}" type="pres">
      <dgm:prSet presAssocID="{2980AE72-E52B-43E9-A275-FB2BD9701DBA}" presName="iconSpace" presStyleCnt="0"/>
      <dgm:spPr/>
    </dgm:pt>
    <dgm:pt modelId="{0D13C4E7-9B36-431F-A3CC-7B4F037255E2}" type="pres">
      <dgm:prSet presAssocID="{2980AE72-E52B-43E9-A275-FB2BD9701DBA}" presName="parTx" presStyleLbl="revTx" presStyleIdx="2" presStyleCnt="6">
        <dgm:presLayoutVars>
          <dgm:chMax val="0"/>
          <dgm:chPref val="0"/>
        </dgm:presLayoutVars>
      </dgm:prSet>
      <dgm:spPr/>
    </dgm:pt>
    <dgm:pt modelId="{3EE7C950-CC66-47A0-B2F9-9905A4B10F79}" type="pres">
      <dgm:prSet presAssocID="{2980AE72-E52B-43E9-A275-FB2BD9701DBA}" presName="txSpace" presStyleCnt="0"/>
      <dgm:spPr/>
    </dgm:pt>
    <dgm:pt modelId="{B013F401-F799-4C93-AC38-002A80A4291B}" type="pres">
      <dgm:prSet presAssocID="{2980AE72-E52B-43E9-A275-FB2BD9701DBA}" presName="desTx" presStyleLbl="revTx" presStyleIdx="3" presStyleCnt="6">
        <dgm:presLayoutVars/>
      </dgm:prSet>
      <dgm:spPr/>
    </dgm:pt>
    <dgm:pt modelId="{216D6039-0213-4682-91F5-553237262D5B}" type="pres">
      <dgm:prSet presAssocID="{406EF940-E951-47DB-86D5-6AE2DD176BF7}" presName="sibTrans" presStyleCnt="0"/>
      <dgm:spPr/>
    </dgm:pt>
    <dgm:pt modelId="{DE5F7CAD-1904-4B9C-A0D5-2A57117741F1}" type="pres">
      <dgm:prSet presAssocID="{3A0CAEEE-6368-44C9-8DA5-FDDA77277A73}" presName="compNode" presStyleCnt="0"/>
      <dgm:spPr/>
    </dgm:pt>
    <dgm:pt modelId="{1F3971EE-3FDA-4028-9BF3-FB4A7F6D5DD2}" type="pres">
      <dgm:prSet presAssocID="{3A0CAEEE-6368-44C9-8DA5-FDDA77277A73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F1012B52-1DA9-4A12-8F5F-EEC01C468E31}" type="pres">
      <dgm:prSet presAssocID="{3A0CAEEE-6368-44C9-8DA5-FDDA77277A73}" presName="iconSpace" presStyleCnt="0"/>
      <dgm:spPr/>
    </dgm:pt>
    <dgm:pt modelId="{D799DFF0-2614-4C15-BDAA-47E4C318DF30}" type="pres">
      <dgm:prSet presAssocID="{3A0CAEEE-6368-44C9-8DA5-FDDA77277A73}" presName="parTx" presStyleLbl="revTx" presStyleIdx="4" presStyleCnt="6">
        <dgm:presLayoutVars>
          <dgm:chMax val="0"/>
          <dgm:chPref val="0"/>
        </dgm:presLayoutVars>
      </dgm:prSet>
      <dgm:spPr/>
    </dgm:pt>
    <dgm:pt modelId="{961FE490-4455-4CEC-9CFC-B51F3599F26A}" type="pres">
      <dgm:prSet presAssocID="{3A0CAEEE-6368-44C9-8DA5-FDDA77277A73}" presName="txSpace" presStyleCnt="0"/>
      <dgm:spPr/>
    </dgm:pt>
    <dgm:pt modelId="{46AB9FFA-AD1E-4832-A77E-DC4C4F87EA9F}" type="pres">
      <dgm:prSet presAssocID="{3A0CAEEE-6368-44C9-8DA5-FDDA77277A73}" presName="desTx" presStyleLbl="revTx" presStyleIdx="5" presStyleCnt="6">
        <dgm:presLayoutVars/>
      </dgm:prSet>
      <dgm:spPr/>
    </dgm:pt>
  </dgm:ptLst>
  <dgm:cxnLst>
    <dgm:cxn modelId="{135AE200-C8C5-4B01-AFD6-BEBCF79F09B2}" type="presOf" srcId="{4E15A5AD-D6CD-485D-9E30-210CC7187BFF}" destId="{7B9F0D99-2C8A-4408-83E3-51A6B7F2C88C}" srcOrd="0" destOrd="0" presId="urn:microsoft.com/office/officeart/2018/5/layout/CenteredIconLabelDescriptionList"/>
    <dgm:cxn modelId="{1A18760B-03B8-4553-A523-F6C10DD19F37}" type="presOf" srcId="{06140407-2EAE-4092-B50D-D3B75220CFE7}" destId="{B013F401-F799-4C93-AC38-002A80A4291B}" srcOrd="0" destOrd="0" presId="urn:microsoft.com/office/officeart/2018/5/layout/CenteredIconLabelDescriptionList"/>
    <dgm:cxn modelId="{65B7EA15-81E4-4C91-9435-370C4B48ECD9}" type="presOf" srcId="{7F4C01E3-C202-4728-9B56-3A2EF77EEF3A}" destId="{BAE9BE2D-EAE0-42F1-9849-80E55E9566CF}" srcOrd="0" destOrd="0" presId="urn:microsoft.com/office/officeart/2018/5/layout/CenteredIconLabelDescriptionList"/>
    <dgm:cxn modelId="{EAE8C31F-CE1E-44AE-94A9-EED786C425E5}" type="presOf" srcId="{0702A72F-9ED1-430D-A725-0E7063E11886}" destId="{46AB9FFA-AD1E-4832-A77E-DC4C4F87EA9F}" srcOrd="0" destOrd="0" presId="urn:microsoft.com/office/officeart/2018/5/layout/CenteredIconLabelDescriptionList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F3FF093B-38D4-4746-9699-C0E1674866BC}" srcId="{2980AE72-E52B-43E9-A275-FB2BD9701DBA}" destId="{06140407-2EAE-4092-B50D-D3B75220CFE7}" srcOrd="0" destOrd="0" parTransId="{90B5388F-607D-45D6-B857-3E678E92C292}" sibTransId="{035F53BA-487A-449D-9674-25C58BD3770B}"/>
    <dgm:cxn modelId="{16A0AC65-FA5B-4394-98C6-72F76227959F}" type="presOf" srcId="{7BF75639-EFE5-4604-A0EC-0F25E7C3276C}" destId="{71106A08-D7D2-4141-AB21-D5CDBA43446C}" srcOrd="0" destOrd="0" presId="urn:microsoft.com/office/officeart/2018/5/layout/CenteredIconLabelDescriptionList"/>
    <dgm:cxn modelId="{F7CBE170-4014-44D0-AA91-904151577D61}" srcId="{3A0CAEEE-6368-44C9-8DA5-FDDA77277A73}" destId="{0702A72F-9ED1-430D-A725-0E7063E11886}" srcOrd="0" destOrd="0" parTransId="{CA433C9A-AB37-4BBE-A12B-DA4C78E6AA71}" sibTransId="{AD307BE2-46DC-472A-A388-F1F0B22B6815}"/>
    <dgm:cxn modelId="{6A404758-5548-4679-869B-20A95123F5B5}" type="presOf" srcId="{89C34F1D-1803-4DB7-BA3A-2DA65E5E13C1}" destId="{B013F401-F799-4C93-AC38-002A80A4291B}" srcOrd="0" destOrd="1" presId="urn:microsoft.com/office/officeart/2018/5/layout/CenteredIconLabelDescriptionList"/>
    <dgm:cxn modelId="{9C981659-BE7A-49F0-920F-C0DCAECCBD55}" type="presOf" srcId="{3A0CAEEE-6368-44C9-8DA5-FDDA77277A73}" destId="{D799DFF0-2614-4C15-BDAA-47E4C318DF30}" srcOrd="0" destOrd="0" presId="urn:microsoft.com/office/officeart/2018/5/layout/CenteredIconLabelDescriptionList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5749A696-2E99-41D5-8458-DCA64A394AF3}" srcId="{7F4C01E3-C202-4728-9B56-3A2EF77EEF3A}" destId="{3A0CAEEE-6368-44C9-8DA5-FDDA77277A73}" srcOrd="2" destOrd="0" parTransId="{E5BC721A-4E4D-4F35-BC50-F7EAE5DE958D}" sibTransId="{1734BC02-F632-4B2D-A40C-FB1BEF45A81D}"/>
    <dgm:cxn modelId="{4F321FBD-AAA6-49F2-8867-2A6A375C3F7E}" type="presOf" srcId="{2980AE72-E52B-43E9-A275-FB2BD9701DBA}" destId="{0D13C4E7-9B36-431F-A3CC-7B4F037255E2}" srcOrd="0" destOrd="0" presId="urn:microsoft.com/office/officeart/2018/5/layout/CenteredIconLabelDescriptionList"/>
    <dgm:cxn modelId="{7CE58CBF-8C75-45A5-B229-57DDBDCE116D}" srcId="{2980AE72-E52B-43E9-A275-FB2BD9701DBA}" destId="{89C34F1D-1803-4DB7-BA3A-2DA65E5E13C1}" srcOrd="1" destOrd="0" parTransId="{27C96413-6D20-41FC-B8A1-25EA1F3698B5}" sibTransId="{4A726805-5268-4B91-A4B1-7882BED3632B}"/>
    <dgm:cxn modelId="{4A4B9504-EE87-42D8-A47C-0A622CA42C1D}" type="presParOf" srcId="{BAE9BE2D-EAE0-42F1-9849-80E55E9566CF}" destId="{A5F050F3-09FA-46E3-8936-1B9E70C7E4B1}" srcOrd="0" destOrd="0" presId="urn:microsoft.com/office/officeart/2018/5/layout/CenteredIconLabelDescriptionList"/>
    <dgm:cxn modelId="{B507187F-205E-4853-B4EE-08705DBEFEC9}" type="presParOf" srcId="{A5F050F3-09FA-46E3-8936-1B9E70C7E4B1}" destId="{DECCF4A9-8B67-4D3A-B43C-B815C0BE41A8}" srcOrd="0" destOrd="0" presId="urn:microsoft.com/office/officeart/2018/5/layout/CenteredIconLabelDescriptionList"/>
    <dgm:cxn modelId="{6A9F95C1-1626-43A8-AAFC-29418E34FD5A}" type="presParOf" srcId="{A5F050F3-09FA-46E3-8936-1B9E70C7E4B1}" destId="{887DE39A-38C2-4036-9DD4-24BDEE92AEAD}" srcOrd="1" destOrd="0" presId="urn:microsoft.com/office/officeart/2018/5/layout/CenteredIconLabelDescriptionList"/>
    <dgm:cxn modelId="{DE55F569-051B-4320-96B6-50A088B635D8}" type="presParOf" srcId="{A5F050F3-09FA-46E3-8936-1B9E70C7E4B1}" destId="{71106A08-D7D2-4141-AB21-D5CDBA43446C}" srcOrd="2" destOrd="0" presId="urn:microsoft.com/office/officeart/2018/5/layout/CenteredIconLabelDescriptionList"/>
    <dgm:cxn modelId="{14132565-E34B-4D0A-9361-B809C7DF86FF}" type="presParOf" srcId="{A5F050F3-09FA-46E3-8936-1B9E70C7E4B1}" destId="{61EA41AA-1BE4-447E-A5E8-6F57A9704343}" srcOrd="3" destOrd="0" presId="urn:microsoft.com/office/officeart/2018/5/layout/CenteredIconLabelDescriptionList"/>
    <dgm:cxn modelId="{37B23AE2-4081-43D2-A60C-FEF6B35EF2DA}" type="presParOf" srcId="{A5F050F3-09FA-46E3-8936-1B9E70C7E4B1}" destId="{7B9F0D99-2C8A-4408-83E3-51A6B7F2C88C}" srcOrd="4" destOrd="0" presId="urn:microsoft.com/office/officeart/2018/5/layout/CenteredIconLabelDescriptionList"/>
    <dgm:cxn modelId="{3D96BF4F-E9D8-4026-83E8-CD5D3D588C3D}" type="presParOf" srcId="{BAE9BE2D-EAE0-42F1-9849-80E55E9566CF}" destId="{CC3A5DA2-9C37-4D78-93B4-FD2007F23B12}" srcOrd="1" destOrd="0" presId="urn:microsoft.com/office/officeart/2018/5/layout/CenteredIconLabelDescriptionList"/>
    <dgm:cxn modelId="{36604D32-217B-4DB0-8070-5F407AB5B538}" type="presParOf" srcId="{BAE9BE2D-EAE0-42F1-9849-80E55E9566CF}" destId="{EA8C642E-35C7-41D8-A6FD-77DF3B776BE8}" srcOrd="2" destOrd="0" presId="urn:microsoft.com/office/officeart/2018/5/layout/CenteredIconLabelDescriptionList"/>
    <dgm:cxn modelId="{B9CA733F-2EE3-4F76-A450-261B0600F7ED}" type="presParOf" srcId="{EA8C642E-35C7-41D8-A6FD-77DF3B776BE8}" destId="{9080D691-BAB1-488A-91EE-3DA9C482D1A9}" srcOrd="0" destOrd="0" presId="urn:microsoft.com/office/officeart/2018/5/layout/CenteredIconLabelDescriptionList"/>
    <dgm:cxn modelId="{86D4E14B-2167-4ECC-9EDE-059C538C09E9}" type="presParOf" srcId="{EA8C642E-35C7-41D8-A6FD-77DF3B776BE8}" destId="{3871D9AA-DC29-4085-A2E4-5F731B0AB835}" srcOrd="1" destOrd="0" presId="urn:microsoft.com/office/officeart/2018/5/layout/CenteredIconLabelDescriptionList"/>
    <dgm:cxn modelId="{3C24696C-3247-4723-AFB4-7F27EA80655E}" type="presParOf" srcId="{EA8C642E-35C7-41D8-A6FD-77DF3B776BE8}" destId="{0D13C4E7-9B36-431F-A3CC-7B4F037255E2}" srcOrd="2" destOrd="0" presId="urn:microsoft.com/office/officeart/2018/5/layout/CenteredIconLabelDescriptionList"/>
    <dgm:cxn modelId="{487CDD93-4985-41EC-A616-EEE4F7DECB17}" type="presParOf" srcId="{EA8C642E-35C7-41D8-A6FD-77DF3B776BE8}" destId="{3EE7C950-CC66-47A0-B2F9-9905A4B10F79}" srcOrd="3" destOrd="0" presId="urn:microsoft.com/office/officeart/2018/5/layout/CenteredIconLabelDescriptionList"/>
    <dgm:cxn modelId="{CB20B3C0-EE40-421B-B87D-8B4B8B551792}" type="presParOf" srcId="{EA8C642E-35C7-41D8-A6FD-77DF3B776BE8}" destId="{B013F401-F799-4C93-AC38-002A80A4291B}" srcOrd="4" destOrd="0" presId="urn:microsoft.com/office/officeart/2018/5/layout/CenteredIconLabelDescriptionList"/>
    <dgm:cxn modelId="{CC784A29-88AF-4890-A9B7-BA5A95888F26}" type="presParOf" srcId="{BAE9BE2D-EAE0-42F1-9849-80E55E9566CF}" destId="{216D6039-0213-4682-91F5-553237262D5B}" srcOrd="3" destOrd="0" presId="urn:microsoft.com/office/officeart/2018/5/layout/CenteredIconLabelDescriptionList"/>
    <dgm:cxn modelId="{0FD96729-1C12-48DD-A49D-DD49F96DA7B6}" type="presParOf" srcId="{BAE9BE2D-EAE0-42F1-9849-80E55E9566CF}" destId="{DE5F7CAD-1904-4B9C-A0D5-2A57117741F1}" srcOrd="4" destOrd="0" presId="urn:microsoft.com/office/officeart/2018/5/layout/CenteredIconLabelDescriptionList"/>
    <dgm:cxn modelId="{86999A96-403F-4A08-BE6B-4DAFAF94E6AA}" type="presParOf" srcId="{DE5F7CAD-1904-4B9C-A0D5-2A57117741F1}" destId="{1F3971EE-3FDA-4028-9BF3-FB4A7F6D5DD2}" srcOrd="0" destOrd="0" presId="urn:microsoft.com/office/officeart/2018/5/layout/CenteredIconLabelDescriptionList"/>
    <dgm:cxn modelId="{47D65494-AA3F-49B2-8F82-FBAEF22678EB}" type="presParOf" srcId="{DE5F7CAD-1904-4B9C-A0D5-2A57117741F1}" destId="{F1012B52-1DA9-4A12-8F5F-EEC01C468E31}" srcOrd="1" destOrd="0" presId="urn:microsoft.com/office/officeart/2018/5/layout/CenteredIconLabelDescriptionList"/>
    <dgm:cxn modelId="{EA3751D3-A892-421E-97F6-2F25D6195D6B}" type="presParOf" srcId="{DE5F7CAD-1904-4B9C-A0D5-2A57117741F1}" destId="{D799DFF0-2614-4C15-BDAA-47E4C318DF30}" srcOrd="2" destOrd="0" presId="urn:microsoft.com/office/officeart/2018/5/layout/CenteredIconLabelDescriptionList"/>
    <dgm:cxn modelId="{16A15C9E-837F-49F5-B2A6-C2EEC7037905}" type="presParOf" srcId="{DE5F7CAD-1904-4B9C-A0D5-2A57117741F1}" destId="{961FE490-4455-4CEC-9CFC-B51F3599F26A}" srcOrd="3" destOrd="0" presId="urn:microsoft.com/office/officeart/2018/5/layout/CenteredIconLabelDescriptionList"/>
    <dgm:cxn modelId="{9E54A477-1B4D-4120-BDC8-83372335852B}" type="presParOf" srcId="{DE5F7CAD-1904-4B9C-A0D5-2A57117741F1}" destId="{46AB9FFA-AD1E-4832-A77E-DC4C4F87EA9F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Employee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Up to $500,000 if approved through medical underwriting.</a:t>
          </a:r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FD1A14B4-9E9F-4EEC-9D85-0483264C89C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Guarantee Issue Amount up to $200,000 if elected as a new employee.</a:t>
          </a:r>
        </a:p>
      </dgm:t>
    </dgm:pt>
    <dgm:pt modelId="{526AA301-72BC-42FC-9DBC-A2CEE2BF83B8}" type="parTrans" cxnId="{721510A0-3519-4331-B554-435D2ECC9517}">
      <dgm:prSet/>
      <dgm:spPr/>
      <dgm:t>
        <a:bodyPr/>
        <a:lstStyle/>
        <a:p>
          <a:endParaRPr lang="en-US"/>
        </a:p>
      </dgm:t>
    </dgm:pt>
    <dgm:pt modelId="{606CEA0E-D791-4C3C-A0A8-08A5B518B2B1}" type="sibTrans" cxnId="{721510A0-3519-4331-B554-435D2ECC9517}">
      <dgm:prSet/>
      <dgm:spPr/>
      <dgm:t>
        <a:bodyPr/>
        <a:lstStyle/>
        <a:p>
          <a:endParaRPr lang="en-US"/>
        </a:p>
      </dgm:t>
    </dgm:pt>
    <dgm:pt modelId="{8A6E07B0-FD34-4004-BB7E-CD096EAB88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Your premium rates adjust with your age over time.</a:t>
          </a:r>
        </a:p>
      </dgm:t>
    </dgm:pt>
    <dgm:pt modelId="{913AA0AB-24EF-4C24-B974-41CDF98FC627}" type="parTrans" cxnId="{56A53D40-8860-4A74-ABDB-7D87AEB3B9F5}">
      <dgm:prSet/>
      <dgm:spPr/>
      <dgm:t>
        <a:bodyPr/>
        <a:lstStyle/>
        <a:p>
          <a:endParaRPr lang="en-US"/>
        </a:p>
      </dgm:t>
    </dgm:pt>
    <dgm:pt modelId="{01204A82-B2B6-4C62-A1FC-4EF88087A7B9}" type="sibTrans" cxnId="{56A53D40-8860-4A74-ABDB-7D87AEB3B9F5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Spouse/Domestic Partner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06140407-2EAE-4092-B50D-D3B75220CFE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Up to $250,000 if approved through medical underwriting.</a:t>
          </a:r>
        </a:p>
      </dgm:t>
    </dgm:pt>
    <dgm:pt modelId="{90B5388F-607D-45D6-B857-3E678E92C292}" type="parTrans" cxnId="{F3FF093B-38D4-4746-9699-C0E1674866BC}">
      <dgm:prSet/>
      <dgm:spPr/>
      <dgm:t>
        <a:bodyPr/>
        <a:lstStyle/>
        <a:p>
          <a:endParaRPr lang="en-US"/>
        </a:p>
      </dgm:t>
    </dgm:pt>
    <dgm:pt modelId="{035F53BA-487A-449D-9674-25C58BD3770B}" type="sibTrans" cxnId="{F3FF093B-38D4-4746-9699-C0E1674866BC}">
      <dgm:prSet/>
      <dgm:spPr/>
      <dgm:t>
        <a:bodyPr/>
        <a:lstStyle/>
        <a:p>
          <a:endParaRPr lang="en-US"/>
        </a:p>
      </dgm:t>
    </dgm:pt>
    <dgm:pt modelId="{735A8FF8-F940-4CB4-B344-485DD32491B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Guarantee Issue Amount up to $20,000 if elected as a new employee.</a:t>
          </a:r>
        </a:p>
      </dgm:t>
    </dgm:pt>
    <dgm:pt modelId="{C6C89471-9ACC-4846-9F16-419E95BC228E}" type="parTrans" cxnId="{1D044271-8D16-42D6-AF29-AE8DC8521572}">
      <dgm:prSet/>
      <dgm:spPr/>
      <dgm:t>
        <a:bodyPr/>
        <a:lstStyle/>
        <a:p>
          <a:endParaRPr lang="en-US"/>
        </a:p>
      </dgm:t>
    </dgm:pt>
    <dgm:pt modelId="{0D67AC29-FE4C-4AFA-B56D-3ACE5DD8C19B}" type="sibTrans" cxnId="{1D044271-8D16-42D6-AF29-AE8DC8521572}">
      <dgm:prSet/>
      <dgm:spPr/>
      <dgm:t>
        <a:bodyPr/>
        <a:lstStyle/>
        <a:p>
          <a:endParaRPr lang="en-US"/>
        </a:p>
      </dgm:t>
    </dgm:pt>
    <dgm:pt modelId="{90D2BCAF-95C8-4E67-993E-D11365D01B8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Your premium rates adjust with their age over time.</a:t>
          </a:r>
        </a:p>
      </dgm:t>
    </dgm:pt>
    <dgm:pt modelId="{348E42D7-09D3-48BE-B942-A9D10ADB63E7}" type="parTrans" cxnId="{6D89E39F-0320-4D80-B575-0427DC4F0B0E}">
      <dgm:prSet/>
      <dgm:spPr/>
      <dgm:t>
        <a:bodyPr/>
        <a:lstStyle/>
        <a:p>
          <a:endParaRPr lang="en-US"/>
        </a:p>
      </dgm:t>
    </dgm:pt>
    <dgm:pt modelId="{F07EDA36-689F-4277-AA41-3A7CF9318FCD}" type="sibTrans" cxnId="{6D89E39F-0320-4D80-B575-0427DC4F0B0E}">
      <dgm:prSet/>
      <dgm:spPr/>
      <dgm:t>
        <a:bodyPr/>
        <a:lstStyle/>
        <a:p>
          <a:endParaRPr lang="en-US"/>
        </a:p>
      </dgm:t>
    </dgm:pt>
    <dgm:pt modelId="{93BB5A4F-4070-4E23-9D58-FE2C0994F79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Child(ren)</a:t>
          </a:r>
        </a:p>
      </dgm:t>
    </dgm:pt>
    <dgm:pt modelId="{431C31AA-D04D-4DE1-A36B-0A41D9462493}" type="parTrans" cxnId="{F87471F4-2AAA-4C17-90C8-B86C9E476C2F}">
      <dgm:prSet/>
      <dgm:spPr/>
      <dgm:t>
        <a:bodyPr/>
        <a:lstStyle/>
        <a:p>
          <a:endParaRPr lang="en-US"/>
        </a:p>
      </dgm:t>
    </dgm:pt>
    <dgm:pt modelId="{8906E606-C050-4120-BE3F-511BE580BECC}" type="sibTrans" cxnId="{F87471F4-2AAA-4C17-90C8-B86C9E476C2F}">
      <dgm:prSet/>
      <dgm:spPr/>
      <dgm:t>
        <a:bodyPr/>
        <a:lstStyle/>
        <a:p>
          <a:endParaRPr lang="en-US"/>
        </a:p>
      </dgm:t>
    </dgm:pt>
    <dgm:pt modelId="{A9C2DD53-B88E-4739-8E41-BFDF272FA4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$2,000</a:t>
          </a:r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57FBF9B6-0403-4D05-9508-1539DEDEBF3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$5,000 or</a:t>
          </a:r>
        </a:p>
      </dgm:t>
    </dgm:pt>
    <dgm:pt modelId="{E3E8B1EE-30F8-4456-A440-9A5EC4FC6420}" type="parTrans" cxnId="{0D5E2FFF-98F3-4D8A-A0B1-1290081FA3AB}">
      <dgm:prSet/>
      <dgm:spPr/>
      <dgm:t>
        <a:bodyPr/>
        <a:lstStyle/>
        <a:p>
          <a:endParaRPr lang="en-US"/>
        </a:p>
      </dgm:t>
    </dgm:pt>
    <dgm:pt modelId="{DBB50C18-223E-40BD-B485-9D1C41F3084D}" type="sibTrans" cxnId="{0D5E2FFF-98F3-4D8A-A0B1-1290081FA3AB}">
      <dgm:prSet/>
      <dgm:spPr/>
      <dgm:t>
        <a:bodyPr/>
        <a:lstStyle/>
        <a:p>
          <a:endParaRPr lang="en-US"/>
        </a:p>
      </dgm:t>
    </dgm:pt>
    <dgm:pt modelId="{27C27619-4F71-4B87-B5B3-DFDB9099F2A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$10,000</a:t>
          </a:r>
        </a:p>
      </dgm:t>
    </dgm:pt>
    <dgm:pt modelId="{EEDE743B-495E-4CA3-AC4C-E5D4E4E6260E}" type="parTrans" cxnId="{3AD3108E-174C-4F6D-B830-C046A5558C22}">
      <dgm:prSet/>
      <dgm:spPr/>
      <dgm:t>
        <a:bodyPr/>
        <a:lstStyle/>
        <a:p>
          <a:endParaRPr lang="en-US"/>
        </a:p>
      </dgm:t>
    </dgm:pt>
    <dgm:pt modelId="{2164126F-919D-4F48-9772-7A3F0A0F8CCF}" type="sibTrans" cxnId="{3AD3108E-174C-4F6D-B830-C046A5558C22}">
      <dgm:prSet/>
      <dgm:spPr/>
      <dgm:t>
        <a:bodyPr/>
        <a:lstStyle/>
        <a:p>
          <a:endParaRPr lang="en-US"/>
        </a:p>
      </dgm:t>
    </dgm:pt>
    <dgm:pt modelId="{88215D13-FEFD-4F27-AB29-843F86DC3CE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For More Information</a:t>
          </a:r>
        </a:p>
      </dgm:t>
    </dgm:pt>
    <dgm:pt modelId="{614CBC39-6172-4133-A0B9-1B8CBFA76014}" type="parTrans" cxnId="{D217C328-09FF-4370-B6E2-F974E73C0250}">
      <dgm:prSet/>
      <dgm:spPr/>
      <dgm:t>
        <a:bodyPr/>
        <a:lstStyle/>
        <a:p>
          <a:endParaRPr lang="en-US"/>
        </a:p>
      </dgm:t>
    </dgm:pt>
    <dgm:pt modelId="{5C0BDD12-3338-445A-A788-90019FDCF932}" type="sibTrans" cxnId="{D217C328-09FF-4370-B6E2-F974E73C0250}">
      <dgm:prSet/>
      <dgm:spPr/>
      <dgm:t>
        <a:bodyPr/>
        <a:lstStyle/>
        <a:p>
          <a:endParaRPr lang="en-US"/>
        </a:p>
      </dgm:t>
    </dgm:pt>
    <dgm:pt modelId="{6F684DC9-C890-460E-A919-DC609D07927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See page 29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1"/>
            </a:rPr>
            <a:t>Connect2MyBenefits</a:t>
          </a:r>
          <a:r>
            <a:rPr lang="en-US" dirty="0"/>
            <a:t>.</a:t>
          </a:r>
        </a:p>
      </dgm:t>
    </dgm:pt>
    <dgm:pt modelId="{E054C67F-6ADA-4AF5-BFA9-2DBE45F228DC}" type="parTrans" cxnId="{27DBAF6E-00B7-4735-988D-1A5E91C58B6C}">
      <dgm:prSet/>
      <dgm:spPr/>
      <dgm:t>
        <a:bodyPr/>
        <a:lstStyle/>
        <a:p>
          <a:endParaRPr lang="en-US"/>
        </a:p>
      </dgm:t>
    </dgm:pt>
    <dgm:pt modelId="{FA92043E-342A-488E-ABB6-300486D5CBFB}" type="sibTrans" cxnId="{27DBAF6E-00B7-4735-988D-1A5E91C58B6C}">
      <dgm:prSet/>
      <dgm:spPr/>
      <dgm:t>
        <a:bodyPr/>
        <a:lstStyle/>
        <a:p>
          <a:endParaRPr lang="en-US"/>
        </a:p>
      </dgm:t>
    </dgm:pt>
    <dgm:pt modelId="{9A4E19D5-AF6E-4044-84B4-3B2461E7EE13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38DC9740-91D6-4977-A910-1C1C408A06E5}" type="pres">
      <dgm:prSet presAssocID="{7BF75639-EFE5-4604-A0EC-0F25E7C3276C}" presName="compNode" presStyleCnt="0"/>
      <dgm:spPr/>
    </dgm:pt>
    <dgm:pt modelId="{70BBB8AF-84AD-41C9-A9BC-B32170F813BD}" type="pres">
      <dgm:prSet presAssocID="{7BF75639-EFE5-4604-A0EC-0F25E7C3276C}" presName="iconRect" presStyleLbl="node1" presStyleIdx="0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099D30B2-CC34-46C7-B156-7BB65F48123C}" type="pres">
      <dgm:prSet presAssocID="{7BF75639-EFE5-4604-A0EC-0F25E7C3276C}" presName="iconSpace" presStyleCnt="0"/>
      <dgm:spPr/>
    </dgm:pt>
    <dgm:pt modelId="{E8DCC1A0-DAEF-4363-B4AD-A39C91F5EAED}" type="pres">
      <dgm:prSet presAssocID="{7BF75639-EFE5-4604-A0EC-0F25E7C3276C}" presName="parTx" presStyleLbl="revTx" presStyleIdx="0" presStyleCnt="8">
        <dgm:presLayoutVars>
          <dgm:chMax val="0"/>
          <dgm:chPref val="0"/>
        </dgm:presLayoutVars>
      </dgm:prSet>
      <dgm:spPr/>
    </dgm:pt>
    <dgm:pt modelId="{981023C2-D9FB-4C46-BF45-552AD0A5FB14}" type="pres">
      <dgm:prSet presAssocID="{7BF75639-EFE5-4604-A0EC-0F25E7C3276C}" presName="txSpace" presStyleCnt="0"/>
      <dgm:spPr/>
    </dgm:pt>
    <dgm:pt modelId="{616ABD3D-B5FB-4C5B-9189-1317E8F6B136}" type="pres">
      <dgm:prSet presAssocID="{7BF75639-EFE5-4604-A0EC-0F25E7C3276C}" presName="desTx" presStyleLbl="revTx" presStyleIdx="1" presStyleCnt="8">
        <dgm:presLayoutVars/>
      </dgm:prSet>
      <dgm:spPr/>
    </dgm:pt>
    <dgm:pt modelId="{D30F24FE-585C-43FC-95C0-C8C562FFFA36}" type="pres">
      <dgm:prSet presAssocID="{1AB89E22-7D83-4AF5-84D6-CF492A3A6957}" presName="sibTrans" presStyleCnt="0"/>
      <dgm:spPr/>
    </dgm:pt>
    <dgm:pt modelId="{BDA1908B-60E4-40FE-9161-F1253EDECF7B}" type="pres">
      <dgm:prSet presAssocID="{2980AE72-E52B-43E9-A275-FB2BD9701DBA}" presName="compNode" presStyleCnt="0"/>
      <dgm:spPr/>
    </dgm:pt>
    <dgm:pt modelId="{A9EAF949-DA68-436B-A486-70E8BD271D68}" type="pres">
      <dgm:prSet presAssocID="{2980AE72-E52B-43E9-A275-FB2BD9701DBA}" presName="iconRect" presStyleLbl="node1" presStyleIdx="1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00C212F4-8B84-466C-BAB0-087C3873DE2F}" type="pres">
      <dgm:prSet presAssocID="{2980AE72-E52B-43E9-A275-FB2BD9701DBA}" presName="iconSpace" presStyleCnt="0"/>
      <dgm:spPr/>
    </dgm:pt>
    <dgm:pt modelId="{3177AAAB-1953-40BF-A82C-D66B900D1E92}" type="pres">
      <dgm:prSet presAssocID="{2980AE72-E52B-43E9-A275-FB2BD9701DBA}" presName="parTx" presStyleLbl="revTx" presStyleIdx="2" presStyleCnt="8">
        <dgm:presLayoutVars>
          <dgm:chMax val="0"/>
          <dgm:chPref val="0"/>
        </dgm:presLayoutVars>
      </dgm:prSet>
      <dgm:spPr/>
    </dgm:pt>
    <dgm:pt modelId="{E64BCA6E-C396-436D-8FE9-D75E2FF3F017}" type="pres">
      <dgm:prSet presAssocID="{2980AE72-E52B-43E9-A275-FB2BD9701DBA}" presName="txSpace" presStyleCnt="0"/>
      <dgm:spPr/>
    </dgm:pt>
    <dgm:pt modelId="{AA4661DF-7892-4FD2-972B-E883D63C0604}" type="pres">
      <dgm:prSet presAssocID="{2980AE72-E52B-43E9-A275-FB2BD9701DBA}" presName="desTx" presStyleLbl="revTx" presStyleIdx="3" presStyleCnt="8">
        <dgm:presLayoutVars/>
      </dgm:prSet>
      <dgm:spPr/>
    </dgm:pt>
    <dgm:pt modelId="{320E8504-A91B-4A7D-BA13-12EDAE911ECB}" type="pres">
      <dgm:prSet presAssocID="{406EF940-E951-47DB-86D5-6AE2DD176BF7}" presName="sibTrans" presStyleCnt="0"/>
      <dgm:spPr/>
    </dgm:pt>
    <dgm:pt modelId="{874B8425-4500-42C4-B265-7EF69CD55E77}" type="pres">
      <dgm:prSet presAssocID="{93BB5A4F-4070-4E23-9D58-FE2C0994F79E}" presName="compNode" presStyleCnt="0"/>
      <dgm:spPr/>
    </dgm:pt>
    <dgm:pt modelId="{428B22F4-79E8-47BF-9D55-C0023C04C9B8}" type="pres">
      <dgm:prSet presAssocID="{93BB5A4F-4070-4E23-9D58-FE2C0994F79E}" presName="iconRect" presStyleLbl="node1" presStyleIdx="2" presStyleCnt="4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ent and Child"/>
        </a:ext>
      </dgm:extLst>
    </dgm:pt>
    <dgm:pt modelId="{8C2F1E86-FFF4-47A6-979B-ED2973091A3E}" type="pres">
      <dgm:prSet presAssocID="{93BB5A4F-4070-4E23-9D58-FE2C0994F79E}" presName="iconSpace" presStyleCnt="0"/>
      <dgm:spPr/>
    </dgm:pt>
    <dgm:pt modelId="{A8D9D36C-FA39-45FD-9EE7-4B6E7AED744A}" type="pres">
      <dgm:prSet presAssocID="{93BB5A4F-4070-4E23-9D58-FE2C0994F79E}" presName="parTx" presStyleLbl="revTx" presStyleIdx="4" presStyleCnt="8">
        <dgm:presLayoutVars>
          <dgm:chMax val="0"/>
          <dgm:chPref val="0"/>
        </dgm:presLayoutVars>
      </dgm:prSet>
      <dgm:spPr/>
    </dgm:pt>
    <dgm:pt modelId="{50FBD63E-A2D4-4773-AFB6-13690A9CCC02}" type="pres">
      <dgm:prSet presAssocID="{93BB5A4F-4070-4E23-9D58-FE2C0994F79E}" presName="txSpace" presStyleCnt="0"/>
      <dgm:spPr/>
    </dgm:pt>
    <dgm:pt modelId="{26C7D413-4873-4FD0-A805-6FF36854D6DF}" type="pres">
      <dgm:prSet presAssocID="{93BB5A4F-4070-4E23-9D58-FE2C0994F79E}" presName="desTx" presStyleLbl="revTx" presStyleIdx="5" presStyleCnt="8">
        <dgm:presLayoutVars/>
      </dgm:prSet>
      <dgm:spPr/>
    </dgm:pt>
    <dgm:pt modelId="{C8B71C3A-6BBD-4744-B8A1-2E66B2F9AD85}" type="pres">
      <dgm:prSet presAssocID="{8906E606-C050-4120-BE3F-511BE580BECC}" presName="sibTrans" presStyleCnt="0"/>
      <dgm:spPr/>
    </dgm:pt>
    <dgm:pt modelId="{A4D49ED1-EC6B-4202-8CE7-0FEF71E206FD}" type="pres">
      <dgm:prSet presAssocID="{88215D13-FEFD-4F27-AB29-843F86DC3CE9}" presName="compNode" presStyleCnt="0"/>
      <dgm:spPr/>
    </dgm:pt>
    <dgm:pt modelId="{80F828DA-178B-407B-9CD2-5927B0F2348B}" type="pres">
      <dgm:prSet presAssocID="{88215D13-FEFD-4F27-AB29-843F86DC3CE9}" presName="iconRect" presStyleLbl="node1" presStyleIdx="3" presStyleCnt="4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627D52C7-7BE1-4CCF-AF5D-AD6EBBAD8C80}" type="pres">
      <dgm:prSet presAssocID="{88215D13-FEFD-4F27-AB29-843F86DC3CE9}" presName="iconSpace" presStyleCnt="0"/>
      <dgm:spPr/>
    </dgm:pt>
    <dgm:pt modelId="{9C734BC0-691B-4119-BA65-82AE18C0EC35}" type="pres">
      <dgm:prSet presAssocID="{88215D13-FEFD-4F27-AB29-843F86DC3CE9}" presName="parTx" presStyleLbl="revTx" presStyleIdx="6" presStyleCnt="8">
        <dgm:presLayoutVars>
          <dgm:chMax val="0"/>
          <dgm:chPref val="0"/>
        </dgm:presLayoutVars>
      </dgm:prSet>
      <dgm:spPr/>
    </dgm:pt>
    <dgm:pt modelId="{E5AF795E-6466-47EB-AAC6-1337DD1CAD22}" type="pres">
      <dgm:prSet presAssocID="{88215D13-FEFD-4F27-AB29-843F86DC3CE9}" presName="txSpace" presStyleCnt="0"/>
      <dgm:spPr/>
    </dgm:pt>
    <dgm:pt modelId="{03BE8CB7-558C-402B-8A97-61320C4E0EFE}" type="pres">
      <dgm:prSet presAssocID="{88215D13-FEFD-4F27-AB29-843F86DC3CE9}" presName="desTx" presStyleLbl="revTx" presStyleIdx="7" presStyleCnt="8">
        <dgm:presLayoutVars/>
      </dgm:prSet>
      <dgm:spPr/>
    </dgm:pt>
  </dgm:ptLst>
  <dgm:cxnLst>
    <dgm:cxn modelId="{B88FE003-F4F3-4879-8F76-447BC9CE3912}" type="presOf" srcId="{2980AE72-E52B-43E9-A275-FB2BD9701DBA}" destId="{3177AAAB-1953-40BF-A82C-D66B900D1E92}" srcOrd="0" destOrd="0" presId="urn:microsoft.com/office/officeart/2018/5/layout/CenteredIconLabelDescriptionList"/>
    <dgm:cxn modelId="{22C41D05-322B-4994-A8BB-3DD1345E4181}" type="presOf" srcId="{8A6E07B0-FD34-4004-BB7E-CD096EAB8870}" destId="{616ABD3D-B5FB-4C5B-9189-1317E8F6B136}" srcOrd="0" destOrd="2" presId="urn:microsoft.com/office/officeart/2018/5/layout/CenteredIconLabelDescriptionList"/>
    <dgm:cxn modelId="{D559430D-0D52-4E0B-8C4D-F4C188F9496F}" type="presOf" srcId="{4E15A5AD-D6CD-485D-9E30-210CC7187BFF}" destId="{616ABD3D-B5FB-4C5B-9189-1317E8F6B136}" srcOrd="0" destOrd="0" presId="urn:microsoft.com/office/officeart/2018/5/layout/CenteredIconLabelDescriptionList"/>
    <dgm:cxn modelId="{7443CE1C-3309-4BDB-B141-A4DD9455B487}" type="presOf" srcId="{27C27619-4F71-4B87-B5B3-DFDB9099F2A3}" destId="{26C7D413-4873-4FD0-A805-6FF36854D6DF}" srcOrd="0" destOrd="2" presId="urn:microsoft.com/office/officeart/2018/5/layout/CenteredIconLabelDescriptionList"/>
    <dgm:cxn modelId="{D217C328-09FF-4370-B6E2-F974E73C0250}" srcId="{7F4C01E3-C202-4728-9B56-3A2EF77EEF3A}" destId="{88215D13-FEFD-4F27-AB29-843F86DC3CE9}" srcOrd="3" destOrd="0" parTransId="{614CBC39-6172-4133-A0B9-1B8CBFA76014}" sibTransId="{5C0BDD12-3338-445A-A788-90019FDCF932}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F3FF093B-38D4-4746-9699-C0E1674866BC}" srcId="{2980AE72-E52B-43E9-A275-FB2BD9701DBA}" destId="{06140407-2EAE-4092-B50D-D3B75220CFE7}" srcOrd="0" destOrd="0" parTransId="{90B5388F-607D-45D6-B857-3E678E92C292}" sibTransId="{035F53BA-487A-449D-9674-25C58BD3770B}"/>
    <dgm:cxn modelId="{9ADEFC3F-4317-4E46-AD0C-FC6985CE2763}" type="presOf" srcId="{6F684DC9-C890-460E-A919-DC609D07927F}" destId="{03BE8CB7-558C-402B-8A97-61320C4E0EFE}" srcOrd="0" destOrd="0" presId="urn:microsoft.com/office/officeart/2018/5/layout/CenteredIconLabelDescriptionList"/>
    <dgm:cxn modelId="{56A53D40-8860-4A74-ABDB-7D87AEB3B9F5}" srcId="{7BF75639-EFE5-4604-A0EC-0F25E7C3276C}" destId="{8A6E07B0-FD34-4004-BB7E-CD096EAB8870}" srcOrd="2" destOrd="0" parTransId="{913AA0AB-24EF-4C24-B974-41CDF98FC627}" sibTransId="{01204A82-B2B6-4C62-A1FC-4EF88087A7B9}"/>
    <dgm:cxn modelId="{E2740561-52A3-4C12-B5AB-8411D7B71176}" srcId="{93BB5A4F-4070-4E23-9D58-FE2C0994F79E}" destId="{A9C2DD53-B88E-4739-8E41-BFDF272FA4A4}" srcOrd="0" destOrd="0" parTransId="{26C991AC-3223-4F6E-ACF8-4FC1F10BAB5A}" sibTransId="{AC07546D-7F75-43B9-8F38-63A722D8BAA0}"/>
    <dgm:cxn modelId="{F7BC7245-2184-41F8-8DF4-A9159C9B2D84}" type="presOf" srcId="{FD1A14B4-9E9F-4EEC-9D85-0483264C89C2}" destId="{616ABD3D-B5FB-4C5B-9189-1317E8F6B136}" srcOrd="0" destOrd="1" presId="urn:microsoft.com/office/officeart/2018/5/layout/CenteredIconLabelDescriptionList"/>
    <dgm:cxn modelId="{5657B345-9C06-4BC4-836F-2DA6D45BFDED}" type="presOf" srcId="{735A8FF8-F940-4CB4-B344-485DD32491B9}" destId="{AA4661DF-7892-4FD2-972B-E883D63C0604}" srcOrd="0" destOrd="1" presId="urn:microsoft.com/office/officeart/2018/5/layout/CenteredIconLabelDescriptionList"/>
    <dgm:cxn modelId="{B0B0426B-3CE7-489E-8CA6-322CBC208CA6}" type="presOf" srcId="{7BF75639-EFE5-4604-A0EC-0F25E7C3276C}" destId="{E8DCC1A0-DAEF-4363-B4AD-A39C91F5EAED}" srcOrd="0" destOrd="0" presId="urn:microsoft.com/office/officeart/2018/5/layout/CenteredIconLabelDescriptionList"/>
    <dgm:cxn modelId="{6177F54C-909C-4556-9D9F-7FA703D02E98}" type="presOf" srcId="{06140407-2EAE-4092-B50D-D3B75220CFE7}" destId="{AA4661DF-7892-4FD2-972B-E883D63C0604}" srcOrd="0" destOrd="0" presId="urn:microsoft.com/office/officeart/2018/5/layout/CenteredIconLabelDescriptionList"/>
    <dgm:cxn modelId="{27DBAF6E-00B7-4735-988D-1A5E91C58B6C}" srcId="{88215D13-FEFD-4F27-AB29-843F86DC3CE9}" destId="{6F684DC9-C890-460E-A919-DC609D07927F}" srcOrd="0" destOrd="0" parTransId="{E054C67F-6ADA-4AF5-BFA9-2DBE45F228DC}" sibTransId="{FA92043E-342A-488E-ABB6-300486D5CBFB}"/>
    <dgm:cxn modelId="{4BA14B50-565F-4D17-8B6F-2DBB3C462F80}" type="presOf" srcId="{7F4C01E3-C202-4728-9B56-3A2EF77EEF3A}" destId="{9A4E19D5-AF6E-4044-84B4-3B2461E7EE13}" srcOrd="0" destOrd="0" presId="urn:microsoft.com/office/officeart/2018/5/layout/CenteredIconLabelDescriptionList"/>
    <dgm:cxn modelId="{1D044271-8D16-42D6-AF29-AE8DC8521572}" srcId="{2980AE72-E52B-43E9-A275-FB2BD9701DBA}" destId="{735A8FF8-F940-4CB4-B344-485DD32491B9}" srcOrd="1" destOrd="0" parTransId="{C6C89471-9ACC-4846-9F16-419E95BC228E}" sibTransId="{0D67AC29-FE4C-4AFA-B56D-3ACE5DD8C19B}"/>
    <dgm:cxn modelId="{5174AA72-38F7-4419-8CC9-783AD2F477C7}" type="presOf" srcId="{93BB5A4F-4070-4E23-9D58-FE2C0994F79E}" destId="{A8D9D36C-FA39-45FD-9EE7-4B6E7AED744A}" srcOrd="0" destOrd="0" presId="urn:microsoft.com/office/officeart/2018/5/layout/CenteredIconLabelDescriptionList"/>
    <dgm:cxn modelId="{3AD3108E-174C-4F6D-B830-C046A5558C22}" srcId="{93BB5A4F-4070-4E23-9D58-FE2C0994F79E}" destId="{27C27619-4F71-4B87-B5B3-DFDB9099F2A3}" srcOrd="2" destOrd="0" parTransId="{EEDE743B-495E-4CA3-AC4C-E5D4E4E6260E}" sibTransId="{2164126F-919D-4F48-9772-7A3F0A0F8CCF}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6D89E39F-0320-4D80-B575-0427DC4F0B0E}" srcId="{2980AE72-E52B-43E9-A275-FB2BD9701DBA}" destId="{90D2BCAF-95C8-4E67-993E-D11365D01B8C}" srcOrd="2" destOrd="0" parTransId="{348E42D7-09D3-48BE-B942-A9D10ADB63E7}" sibTransId="{F07EDA36-689F-4277-AA41-3A7CF9318FCD}"/>
    <dgm:cxn modelId="{721510A0-3519-4331-B554-435D2ECC9517}" srcId="{7BF75639-EFE5-4604-A0EC-0F25E7C3276C}" destId="{FD1A14B4-9E9F-4EEC-9D85-0483264C89C2}" srcOrd="1" destOrd="0" parTransId="{526AA301-72BC-42FC-9DBC-A2CEE2BF83B8}" sibTransId="{606CEA0E-D791-4C3C-A0A8-08A5B518B2B1}"/>
    <dgm:cxn modelId="{CD183FAE-0EF8-4FA3-AB99-BBE4E375C829}" type="presOf" srcId="{90D2BCAF-95C8-4E67-993E-D11365D01B8C}" destId="{AA4661DF-7892-4FD2-972B-E883D63C0604}" srcOrd="0" destOrd="2" presId="urn:microsoft.com/office/officeart/2018/5/layout/CenteredIconLabelDescriptionList"/>
    <dgm:cxn modelId="{45424CC3-4AE9-4A26-A876-3B985CFF7574}" type="presOf" srcId="{A9C2DD53-B88E-4739-8E41-BFDF272FA4A4}" destId="{26C7D413-4873-4FD0-A805-6FF36854D6DF}" srcOrd="0" destOrd="0" presId="urn:microsoft.com/office/officeart/2018/5/layout/CenteredIconLabelDescriptionList"/>
    <dgm:cxn modelId="{FD6499DB-7633-4346-A18D-143A2E374AA2}" type="presOf" srcId="{88215D13-FEFD-4F27-AB29-843F86DC3CE9}" destId="{9C734BC0-691B-4119-BA65-82AE18C0EC35}" srcOrd="0" destOrd="0" presId="urn:microsoft.com/office/officeart/2018/5/layout/CenteredIconLabelDescriptionList"/>
    <dgm:cxn modelId="{F87471F4-2AAA-4C17-90C8-B86C9E476C2F}" srcId="{7F4C01E3-C202-4728-9B56-3A2EF77EEF3A}" destId="{93BB5A4F-4070-4E23-9D58-FE2C0994F79E}" srcOrd="2" destOrd="0" parTransId="{431C31AA-D04D-4DE1-A36B-0A41D9462493}" sibTransId="{8906E606-C050-4120-BE3F-511BE580BECC}"/>
    <dgm:cxn modelId="{92669BFA-C254-47D4-ADE1-0CB3CA037622}" type="presOf" srcId="{57FBF9B6-0403-4D05-9508-1539DEDEBF33}" destId="{26C7D413-4873-4FD0-A805-6FF36854D6DF}" srcOrd="0" destOrd="1" presId="urn:microsoft.com/office/officeart/2018/5/layout/CenteredIconLabelDescriptionList"/>
    <dgm:cxn modelId="{0D5E2FFF-98F3-4D8A-A0B1-1290081FA3AB}" srcId="{93BB5A4F-4070-4E23-9D58-FE2C0994F79E}" destId="{57FBF9B6-0403-4D05-9508-1539DEDEBF33}" srcOrd="1" destOrd="0" parTransId="{E3E8B1EE-30F8-4456-A440-9A5EC4FC6420}" sibTransId="{DBB50C18-223E-40BD-B485-9D1C41F3084D}"/>
    <dgm:cxn modelId="{8DAE01B9-AA63-43C7-912B-736F095B32F0}" type="presParOf" srcId="{9A4E19D5-AF6E-4044-84B4-3B2461E7EE13}" destId="{38DC9740-91D6-4977-A910-1C1C408A06E5}" srcOrd="0" destOrd="0" presId="urn:microsoft.com/office/officeart/2018/5/layout/CenteredIconLabelDescriptionList"/>
    <dgm:cxn modelId="{97154E5C-D4A2-4209-94B1-B27DC497D092}" type="presParOf" srcId="{38DC9740-91D6-4977-A910-1C1C408A06E5}" destId="{70BBB8AF-84AD-41C9-A9BC-B32170F813BD}" srcOrd="0" destOrd="0" presId="urn:microsoft.com/office/officeart/2018/5/layout/CenteredIconLabelDescriptionList"/>
    <dgm:cxn modelId="{21711E74-DB6A-4EDF-A70B-94938C87DDB4}" type="presParOf" srcId="{38DC9740-91D6-4977-A910-1C1C408A06E5}" destId="{099D30B2-CC34-46C7-B156-7BB65F48123C}" srcOrd="1" destOrd="0" presId="urn:microsoft.com/office/officeart/2018/5/layout/CenteredIconLabelDescriptionList"/>
    <dgm:cxn modelId="{3FC0C544-5D1F-4C60-B405-8518952F71CA}" type="presParOf" srcId="{38DC9740-91D6-4977-A910-1C1C408A06E5}" destId="{E8DCC1A0-DAEF-4363-B4AD-A39C91F5EAED}" srcOrd="2" destOrd="0" presId="urn:microsoft.com/office/officeart/2018/5/layout/CenteredIconLabelDescriptionList"/>
    <dgm:cxn modelId="{55248196-638A-4047-AD03-D4F158493EF9}" type="presParOf" srcId="{38DC9740-91D6-4977-A910-1C1C408A06E5}" destId="{981023C2-D9FB-4C46-BF45-552AD0A5FB14}" srcOrd="3" destOrd="0" presId="urn:microsoft.com/office/officeart/2018/5/layout/CenteredIconLabelDescriptionList"/>
    <dgm:cxn modelId="{803249CB-5244-4BB3-B571-263FEFE78103}" type="presParOf" srcId="{38DC9740-91D6-4977-A910-1C1C408A06E5}" destId="{616ABD3D-B5FB-4C5B-9189-1317E8F6B136}" srcOrd="4" destOrd="0" presId="urn:microsoft.com/office/officeart/2018/5/layout/CenteredIconLabelDescriptionList"/>
    <dgm:cxn modelId="{C88C30C3-7E10-410E-9D3F-B8F47EDBBCEA}" type="presParOf" srcId="{9A4E19D5-AF6E-4044-84B4-3B2461E7EE13}" destId="{D30F24FE-585C-43FC-95C0-C8C562FFFA36}" srcOrd="1" destOrd="0" presId="urn:microsoft.com/office/officeart/2018/5/layout/CenteredIconLabelDescriptionList"/>
    <dgm:cxn modelId="{92B560D8-C816-4028-96DB-40FC9AF6583D}" type="presParOf" srcId="{9A4E19D5-AF6E-4044-84B4-3B2461E7EE13}" destId="{BDA1908B-60E4-40FE-9161-F1253EDECF7B}" srcOrd="2" destOrd="0" presId="urn:microsoft.com/office/officeart/2018/5/layout/CenteredIconLabelDescriptionList"/>
    <dgm:cxn modelId="{2FF912B9-7761-4E13-8E39-69D2A3BC220C}" type="presParOf" srcId="{BDA1908B-60E4-40FE-9161-F1253EDECF7B}" destId="{A9EAF949-DA68-436B-A486-70E8BD271D68}" srcOrd="0" destOrd="0" presId="urn:microsoft.com/office/officeart/2018/5/layout/CenteredIconLabelDescriptionList"/>
    <dgm:cxn modelId="{2F2557BA-F8CA-4F79-B014-012C9891D61B}" type="presParOf" srcId="{BDA1908B-60E4-40FE-9161-F1253EDECF7B}" destId="{00C212F4-8B84-466C-BAB0-087C3873DE2F}" srcOrd="1" destOrd="0" presId="urn:microsoft.com/office/officeart/2018/5/layout/CenteredIconLabelDescriptionList"/>
    <dgm:cxn modelId="{A7301C63-BE32-44DA-9C1C-15931CCB7E6E}" type="presParOf" srcId="{BDA1908B-60E4-40FE-9161-F1253EDECF7B}" destId="{3177AAAB-1953-40BF-A82C-D66B900D1E92}" srcOrd="2" destOrd="0" presId="urn:microsoft.com/office/officeart/2018/5/layout/CenteredIconLabelDescriptionList"/>
    <dgm:cxn modelId="{6C0EC6D1-C5FA-4122-94E3-F8DC89290E15}" type="presParOf" srcId="{BDA1908B-60E4-40FE-9161-F1253EDECF7B}" destId="{E64BCA6E-C396-436D-8FE9-D75E2FF3F017}" srcOrd="3" destOrd="0" presId="urn:microsoft.com/office/officeart/2018/5/layout/CenteredIconLabelDescriptionList"/>
    <dgm:cxn modelId="{4DB15953-6226-4B68-8969-5A4E2A9118C1}" type="presParOf" srcId="{BDA1908B-60E4-40FE-9161-F1253EDECF7B}" destId="{AA4661DF-7892-4FD2-972B-E883D63C0604}" srcOrd="4" destOrd="0" presId="urn:microsoft.com/office/officeart/2018/5/layout/CenteredIconLabelDescriptionList"/>
    <dgm:cxn modelId="{45C43C52-E40D-4894-ABD6-A6CD87164A98}" type="presParOf" srcId="{9A4E19D5-AF6E-4044-84B4-3B2461E7EE13}" destId="{320E8504-A91B-4A7D-BA13-12EDAE911ECB}" srcOrd="3" destOrd="0" presId="urn:microsoft.com/office/officeart/2018/5/layout/CenteredIconLabelDescriptionList"/>
    <dgm:cxn modelId="{F1A5A343-6604-4AB3-88AE-ECEA71697A35}" type="presParOf" srcId="{9A4E19D5-AF6E-4044-84B4-3B2461E7EE13}" destId="{874B8425-4500-42C4-B265-7EF69CD55E77}" srcOrd="4" destOrd="0" presId="urn:microsoft.com/office/officeart/2018/5/layout/CenteredIconLabelDescriptionList"/>
    <dgm:cxn modelId="{45FC77C4-CF69-410B-B26D-0C99BCEB89F8}" type="presParOf" srcId="{874B8425-4500-42C4-B265-7EF69CD55E77}" destId="{428B22F4-79E8-47BF-9D55-C0023C04C9B8}" srcOrd="0" destOrd="0" presId="urn:microsoft.com/office/officeart/2018/5/layout/CenteredIconLabelDescriptionList"/>
    <dgm:cxn modelId="{0DB53679-D87B-4BDF-B075-647B17EBE325}" type="presParOf" srcId="{874B8425-4500-42C4-B265-7EF69CD55E77}" destId="{8C2F1E86-FFF4-47A6-979B-ED2973091A3E}" srcOrd="1" destOrd="0" presId="urn:microsoft.com/office/officeart/2018/5/layout/CenteredIconLabelDescriptionList"/>
    <dgm:cxn modelId="{CCDCB255-34DD-4BEC-9F69-8304D8677217}" type="presParOf" srcId="{874B8425-4500-42C4-B265-7EF69CD55E77}" destId="{A8D9D36C-FA39-45FD-9EE7-4B6E7AED744A}" srcOrd="2" destOrd="0" presId="urn:microsoft.com/office/officeart/2018/5/layout/CenteredIconLabelDescriptionList"/>
    <dgm:cxn modelId="{7C548903-8E05-4E98-AC81-60D1FC2BB183}" type="presParOf" srcId="{874B8425-4500-42C4-B265-7EF69CD55E77}" destId="{50FBD63E-A2D4-4773-AFB6-13690A9CCC02}" srcOrd="3" destOrd="0" presId="urn:microsoft.com/office/officeart/2018/5/layout/CenteredIconLabelDescriptionList"/>
    <dgm:cxn modelId="{B6B7E504-9F01-426F-9A20-27F8397404CF}" type="presParOf" srcId="{874B8425-4500-42C4-B265-7EF69CD55E77}" destId="{26C7D413-4873-4FD0-A805-6FF36854D6DF}" srcOrd="4" destOrd="0" presId="urn:microsoft.com/office/officeart/2018/5/layout/CenteredIconLabelDescriptionList"/>
    <dgm:cxn modelId="{32AAD251-3F39-48B4-AD6C-E785BB76B83F}" type="presParOf" srcId="{9A4E19D5-AF6E-4044-84B4-3B2461E7EE13}" destId="{C8B71C3A-6BBD-4744-B8A1-2E66B2F9AD85}" srcOrd="5" destOrd="0" presId="urn:microsoft.com/office/officeart/2018/5/layout/CenteredIconLabelDescriptionList"/>
    <dgm:cxn modelId="{3DE53F94-F5C4-4646-89BF-44BA8874B379}" type="presParOf" srcId="{9A4E19D5-AF6E-4044-84B4-3B2461E7EE13}" destId="{A4D49ED1-EC6B-4202-8CE7-0FEF71E206FD}" srcOrd="6" destOrd="0" presId="urn:microsoft.com/office/officeart/2018/5/layout/CenteredIconLabelDescriptionList"/>
    <dgm:cxn modelId="{143A7670-224F-43E9-8358-C247B86F59BC}" type="presParOf" srcId="{A4D49ED1-EC6B-4202-8CE7-0FEF71E206FD}" destId="{80F828DA-178B-407B-9CD2-5927B0F2348B}" srcOrd="0" destOrd="0" presId="urn:microsoft.com/office/officeart/2018/5/layout/CenteredIconLabelDescriptionList"/>
    <dgm:cxn modelId="{0AE3EE88-D9F4-46BD-85EF-A0EE66865857}" type="presParOf" srcId="{A4D49ED1-EC6B-4202-8CE7-0FEF71E206FD}" destId="{627D52C7-7BE1-4CCF-AF5D-AD6EBBAD8C80}" srcOrd="1" destOrd="0" presId="urn:microsoft.com/office/officeart/2018/5/layout/CenteredIconLabelDescriptionList"/>
    <dgm:cxn modelId="{249E63EE-BBBA-4072-9FA0-EECEDA97532A}" type="presParOf" srcId="{A4D49ED1-EC6B-4202-8CE7-0FEF71E206FD}" destId="{9C734BC0-691B-4119-BA65-82AE18C0EC35}" srcOrd="2" destOrd="0" presId="urn:microsoft.com/office/officeart/2018/5/layout/CenteredIconLabelDescriptionList"/>
    <dgm:cxn modelId="{E201B364-5409-403F-8359-C836D9A433B4}" type="presParOf" srcId="{A4D49ED1-EC6B-4202-8CE7-0FEF71E206FD}" destId="{E5AF795E-6466-47EB-AAC6-1337DD1CAD22}" srcOrd="3" destOrd="0" presId="urn:microsoft.com/office/officeart/2018/5/layout/CenteredIconLabelDescriptionList"/>
    <dgm:cxn modelId="{8CCDD51D-DF2D-42F5-BFB2-C21EBFD900DB}" type="presParOf" srcId="{A4D49ED1-EC6B-4202-8CE7-0FEF71E206FD}" destId="{03BE8CB7-558C-402B-8A97-61320C4E0EFE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Why enroll in a Healthcare FSA?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Save money by reducing the taxes you pay.</a:t>
          </a:r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FD1A14B4-9E9F-4EEC-9D85-0483264C89C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Maximum annual contribution amount is $3,300.</a:t>
          </a:r>
        </a:p>
      </dgm:t>
    </dgm:pt>
    <dgm:pt modelId="{526AA301-72BC-42FC-9DBC-A2CEE2BF83B8}" type="parTrans" cxnId="{721510A0-3519-4331-B554-435D2ECC9517}">
      <dgm:prSet/>
      <dgm:spPr/>
      <dgm:t>
        <a:bodyPr/>
        <a:lstStyle/>
        <a:p>
          <a:endParaRPr lang="en-US"/>
        </a:p>
      </dgm:t>
    </dgm:pt>
    <dgm:pt modelId="{606CEA0E-D791-4C3C-A0A8-08A5B518B2B1}" type="sibTrans" cxnId="{721510A0-3519-4331-B554-435D2ECC9517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Pay for Qualified Health Expenses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06140407-2EAE-4092-B50D-D3B75220CFE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Eligible expenses include copays for doctor visits and prescription drugs, medical plan deductibles, co-insurance, many dental expenses, eyeglasses and more.</a:t>
          </a:r>
        </a:p>
      </dgm:t>
    </dgm:pt>
    <dgm:pt modelId="{90B5388F-607D-45D6-B857-3E678E92C292}" type="parTrans" cxnId="{F3FF093B-38D4-4746-9699-C0E1674866BC}">
      <dgm:prSet/>
      <dgm:spPr/>
      <dgm:t>
        <a:bodyPr/>
        <a:lstStyle/>
        <a:p>
          <a:endParaRPr lang="en-US"/>
        </a:p>
      </dgm:t>
    </dgm:pt>
    <dgm:pt modelId="{035F53BA-487A-449D-9674-25C58BD3770B}" type="sibTrans" cxnId="{F3FF093B-38D4-4746-9699-C0E1674866BC}">
      <dgm:prSet/>
      <dgm:spPr/>
      <dgm:t>
        <a:bodyPr/>
        <a:lstStyle/>
        <a:p>
          <a:endParaRPr lang="en-US"/>
        </a:p>
      </dgm:t>
    </dgm:pt>
    <dgm:pt modelId="{93BB5A4F-4070-4E23-9D58-FE2C0994F79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Features</a:t>
          </a:r>
        </a:p>
      </dgm:t>
    </dgm:pt>
    <dgm:pt modelId="{431C31AA-D04D-4DE1-A36B-0A41D9462493}" type="parTrans" cxnId="{F87471F4-2AAA-4C17-90C8-B86C9E476C2F}">
      <dgm:prSet/>
      <dgm:spPr/>
      <dgm:t>
        <a:bodyPr/>
        <a:lstStyle/>
        <a:p>
          <a:endParaRPr lang="en-US"/>
        </a:p>
      </dgm:t>
    </dgm:pt>
    <dgm:pt modelId="{8906E606-C050-4120-BE3F-511BE580BECC}" type="sibTrans" cxnId="{F87471F4-2AAA-4C17-90C8-B86C9E476C2F}">
      <dgm:prSet/>
      <dgm:spPr/>
      <dgm:t>
        <a:bodyPr/>
        <a:lstStyle/>
        <a:p>
          <a:endParaRPr lang="en-US"/>
        </a:p>
      </dgm:t>
    </dgm:pt>
    <dgm:pt modelId="{A9C2DD53-B88E-4739-8E41-BFDF272FA4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 Skip filing paper claims and elect an FSA Debit card to pay for eligible expenses.</a:t>
          </a:r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B4FAC779-B712-42FC-8BC0-F74453BFB59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FSA contributions are deducted from each paycheck before federal taxes are calculated.</a:t>
          </a:r>
        </a:p>
      </dgm:t>
    </dgm:pt>
    <dgm:pt modelId="{702D2408-E9E6-44E6-A522-CE53E8E666D1}" type="parTrans" cxnId="{DD71583A-B15C-4828-9D3B-FB4967CCB05F}">
      <dgm:prSet/>
      <dgm:spPr/>
      <dgm:t>
        <a:bodyPr/>
        <a:lstStyle/>
        <a:p>
          <a:endParaRPr lang="en-US"/>
        </a:p>
      </dgm:t>
    </dgm:pt>
    <dgm:pt modelId="{606E8D7F-B14B-490B-B91F-4325FB96D2FE}" type="sibTrans" cxnId="{DD71583A-B15C-4828-9D3B-FB4967CCB05F}">
      <dgm:prSet/>
      <dgm:spPr/>
      <dgm:t>
        <a:bodyPr/>
        <a:lstStyle/>
        <a:p>
          <a:endParaRPr lang="en-US"/>
        </a:p>
      </dgm:t>
    </dgm:pt>
    <dgm:pt modelId="{F5E75B6B-C8FC-4D4F-8F24-321D5089027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For a list of eligible items, check out the </a:t>
          </a:r>
          <a:r>
            <a:rPr lang="en-US" dirty="0">
              <a:hlinkClick xmlns:r="http://schemas.openxmlformats.org/officeDocument/2006/relationships" r:id="rId1"/>
            </a:rPr>
            <a:t>expense list</a:t>
          </a:r>
          <a:r>
            <a:rPr lang="en-US" dirty="0"/>
            <a:t>. </a:t>
          </a:r>
        </a:p>
      </dgm:t>
    </dgm:pt>
    <dgm:pt modelId="{813402B8-8091-4FDA-AC00-D7F90A87E071}" type="parTrans" cxnId="{0AC3E2C7-EF98-4D85-BC58-FE16EF8150DC}">
      <dgm:prSet/>
      <dgm:spPr/>
      <dgm:t>
        <a:bodyPr/>
        <a:lstStyle/>
        <a:p>
          <a:endParaRPr lang="en-US"/>
        </a:p>
      </dgm:t>
    </dgm:pt>
    <dgm:pt modelId="{65DBB9FE-57E6-4BE6-A6CA-DFF52A80103E}" type="sibTrans" cxnId="{0AC3E2C7-EF98-4D85-BC58-FE16EF8150DC}">
      <dgm:prSet/>
      <dgm:spPr/>
      <dgm:t>
        <a:bodyPr/>
        <a:lstStyle/>
        <a:p>
          <a:endParaRPr lang="en-US"/>
        </a:p>
      </dgm:t>
    </dgm:pt>
    <dgm:pt modelId="{0252074D-9ADD-4DC6-97E4-69E9E6A53B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Pay for eligible medical, dental and/or vision expenses for you and your tax dependents.  </a:t>
          </a:r>
          <a:r>
            <a:rPr lang="en-US" i="1" dirty="0"/>
            <a:t>Dependents do not need to be enrolled in coverage at the City of Bellevue.</a:t>
          </a:r>
        </a:p>
      </dgm:t>
    </dgm:pt>
    <dgm:pt modelId="{5FBCB946-4C07-4E7F-A507-21833E322450}" type="parTrans" cxnId="{76F3841B-2EA8-4340-82B5-3F9DE0C22E38}">
      <dgm:prSet/>
      <dgm:spPr/>
      <dgm:t>
        <a:bodyPr/>
        <a:lstStyle/>
        <a:p>
          <a:endParaRPr lang="en-US"/>
        </a:p>
      </dgm:t>
    </dgm:pt>
    <dgm:pt modelId="{B6A79D70-A215-48B2-8980-DF39CAA48FDF}" type="sibTrans" cxnId="{76F3841B-2EA8-4340-82B5-3F9DE0C22E38}">
      <dgm:prSet/>
      <dgm:spPr/>
      <dgm:t>
        <a:bodyPr/>
        <a:lstStyle/>
        <a:p>
          <a:endParaRPr lang="en-US"/>
        </a:p>
      </dgm:t>
    </dgm:pt>
    <dgm:pt modelId="{A2462342-AAB1-4D90-B788-F6FF5E786D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Once enrolled, download the Navia mobile app.</a:t>
          </a:r>
        </a:p>
      </dgm:t>
    </dgm:pt>
    <dgm:pt modelId="{40B1A76C-EFAA-4EBA-AC74-F410E4AFA52B}" type="parTrans" cxnId="{CFBCAC56-A741-49D7-9691-FDC02D981B51}">
      <dgm:prSet/>
      <dgm:spPr/>
      <dgm:t>
        <a:bodyPr/>
        <a:lstStyle/>
        <a:p>
          <a:endParaRPr lang="en-US"/>
        </a:p>
      </dgm:t>
    </dgm:pt>
    <dgm:pt modelId="{851828D7-6A01-4776-934B-10D46CFEAB60}" type="sibTrans" cxnId="{CFBCAC56-A741-49D7-9691-FDC02D981B51}">
      <dgm:prSet/>
      <dgm:spPr/>
      <dgm:t>
        <a:bodyPr/>
        <a:lstStyle/>
        <a:p>
          <a:endParaRPr lang="en-US"/>
        </a:p>
      </dgm:t>
    </dgm:pt>
    <dgm:pt modelId="{9E534C62-D798-4FBF-865A-F52ADFF3925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You must use all your annual contributions by March 15 of the following calendar year, otherwise you lose your contributions.</a:t>
          </a:r>
        </a:p>
      </dgm:t>
    </dgm:pt>
    <dgm:pt modelId="{131CD5B6-1DD6-4C12-A66D-AF298912B442}" type="parTrans" cxnId="{6E811CA4-DE4A-425B-8B8F-221B0305C498}">
      <dgm:prSet/>
      <dgm:spPr/>
      <dgm:t>
        <a:bodyPr/>
        <a:lstStyle/>
        <a:p>
          <a:endParaRPr lang="en-US"/>
        </a:p>
      </dgm:t>
    </dgm:pt>
    <dgm:pt modelId="{A65AC51A-BF4A-4E7E-9C7C-566EF3838EC8}" type="sibTrans" cxnId="{6E811CA4-DE4A-425B-8B8F-221B0305C498}">
      <dgm:prSet/>
      <dgm:spPr/>
      <dgm:t>
        <a:bodyPr/>
        <a:lstStyle/>
        <a:p>
          <a:endParaRPr lang="en-US"/>
        </a:p>
      </dgm:t>
    </dgm:pt>
    <dgm:pt modelId="{6785016E-C325-4E84-9AA1-11C683CF963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For More Information</a:t>
          </a:r>
        </a:p>
      </dgm:t>
    </dgm:pt>
    <dgm:pt modelId="{688DD329-DE33-4BAA-8770-B02E9EE27FCC}" type="parTrans" cxnId="{BAE7307F-B8C3-4C09-B849-75911DD6B82F}">
      <dgm:prSet/>
      <dgm:spPr/>
      <dgm:t>
        <a:bodyPr/>
        <a:lstStyle/>
        <a:p>
          <a:endParaRPr lang="en-US"/>
        </a:p>
      </dgm:t>
    </dgm:pt>
    <dgm:pt modelId="{FD4FC054-F0A9-4493-BE55-C6802DE99543}" type="sibTrans" cxnId="{BAE7307F-B8C3-4C09-B849-75911DD6B82F}">
      <dgm:prSet/>
      <dgm:spPr/>
      <dgm:t>
        <a:bodyPr/>
        <a:lstStyle/>
        <a:p>
          <a:endParaRPr lang="en-US"/>
        </a:p>
      </dgm:t>
    </dgm:pt>
    <dgm:pt modelId="{CE30F3D6-2C8A-4F66-BB26-FFE8DFC8CE2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See pages 30-31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2"/>
            </a:rPr>
            <a:t>Connect2MyBenefits</a:t>
          </a:r>
          <a:r>
            <a:rPr lang="en-US" dirty="0"/>
            <a:t>.</a:t>
          </a:r>
        </a:p>
      </dgm:t>
    </dgm:pt>
    <dgm:pt modelId="{11DC0A13-866A-44C8-B226-EDFA0C24B039}" type="parTrans" cxnId="{E2CE6C74-1A37-40FF-BAD3-854881624F59}">
      <dgm:prSet/>
      <dgm:spPr/>
      <dgm:t>
        <a:bodyPr/>
        <a:lstStyle/>
        <a:p>
          <a:endParaRPr lang="en-US"/>
        </a:p>
      </dgm:t>
    </dgm:pt>
    <dgm:pt modelId="{2CCFDFF7-AABC-48E8-B62A-CCEC11C19A65}" type="sibTrans" cxnId="{E2CE6C74-1A37-40FF-BAD3-854881624F59}">
      <dgm:prSet/>
      <dgm:spPr/>
      <dgm:t>
        <a:bodyPr/>
        <a:lstStyle/>
        <a:p>
          <a:endParaRPr lang="en-US"/>
        </a:p>
      </dgm:t>
    </dgm:pt>
    <dgm:pt modelId="{5F5EDAAA-EAA1-48F5-974C-860BF9D9DBE5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DD480B84-5309-4FED-A33B-2C1ABAB6856A}" type="pres">
      <dgm:prSet presAssocID="{7BF75639-EFE5-4604-A0EC-0F25E7C3276C}" presName="compNode" presStyleCnt="0"/>
      <dgm:spPr/>
    </dgm:pt>
    <dgm:pt modelId="{5F0C7AF3-8722-4520-8AD7-A014F72BBBD8}" type="pres">
      <dgm:prSet presAssocID="{7BF75639-EFE5-4604-A0EC-0F25E7C3276C}" presName="iconRect" presStyleLbl="node1" presStyleIdx="0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AD526B74-5577-4B88-A5D5-A6F438B33268}" type="pres">
      <dgm:prSet presAssocID="{7BF75639-EFE5-4604-A0EC-0F25E7C3276C}" presName="iconSpace" presStyleCnt="0"/>
      <dgm:spPr/>
    </dgm:pt>
    <dgm:pt modelId="{CBD46227-2513-4B56-8492-CDD0C6D08E7E}" type="pres">
      <dgm:prSet presAssocID="{7BF75639-EFE5-4604-A0EC-0F25E7C3276C}" presName="parTx" presStyleLbl="revTx" presStyleIdx="0" presStyleCnt="8">
        <dgm:presLayoutVars>
          <dgm:chMax val="0"/>
          <dgm:chPref val="0"/>
        </dgm:presLayoutVars>
      </dgm:prSet>
      <dgm:spPr/>
    </dgm:pt>
    <dgm:pt modelId="{96E4E884-8A00-45B3-86E6-599BB29C94AE}" type="pres">
      <dgm:prSet presAssocID="{7BF75639-EFE5-4604-A0EC-0F25E7C3276C}" presName="txSpace" presStyleCnt="0"/>
      <dgm:spPr/>
    </dgm:pt>
    <dgm:pt modelId="{11C2E17B-B74B-4662-8FBF-A9BE2FB14030}" type="pres">
      <dgm:prSet presAssocID="{7BF75639-EFE5-4604-A0EC-0F25E7C3276C}" presName="desTx" presStyleLbl="revTx" presStyleIdx="1" presStyleCnt="8">
        <dgm:presLayoutVars/>
      </dgm:prSet>
      <dgm:spPr/>
    </dgm:pt>
    <dgm:pt modelId="{061FB8F4-8217-47CC-8442-6606A1D84213}" type="pres">
      <dgm:prSet presAssocID="{1AB89E22-7D83-4AF5-84D6-CF492A3A6957}" presName="sibTrans" presStyleCnt="0"/>
      <dgm:spPr/>
    </dgm:pt>
    <dgm:pt modelId="{9BEB2CE7-E533-4898-866C-4B6C321A4472}" type="pres">
      <dgm:prSet presAssocID="{2980AE72-E52B-43E9-A275-FB2BD9701DBA}" presName="compNode" presStyleCnt="0"/>
      <dgm:spPr/>
    </dgm:pt>
    <dgm:pt modelId="{7E0925AF-4105-458F-AA05-7D0C8CA06F86}" type="pres">
      <dgm:prSet presAssocID="{2980AE72-E52B-43E9-A275-FB2BD9701DBA}" presName="iconRect" presStyleLbl="node1" presStyleIdx="1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"/>
        </a:ext>
      </dgm:extLst>
    </dgm:pt>
    <dgm:pt modelId="{07B1D9D1-FB65-42BA-B32C-573CAF6677A2}" type="pres">
      <dgm:prSet presAssocID="{2980AE72-E52B-43E9-A275-FB2BD9701DBA}" presName="iconSpace" presStyleCnt="0"/>
      <dgm:spPr/>
    </dgm:pt>
    <dgm:pt modelId="{E9B4E91B-B09A-41FD-AE49-BD7027211148}" type="pres">
      <dgm:prSet presAssocID="{2980AE72-E52B-43E9-A275-FB2BD9701DBA}" presName="parTx" presStyleLbl="revTx" presStyleIdx="2" presStyleCnt="8">
        <dgm:presLayoutVars>
          <dgm:chMax val="0"/>
          <dgm:chPref val="0"/>
        </dgm:presLayoutVars>
      </dgm:prSet>
      <dgm:spPr/>
    </dgm:pt>
    <dgm:pt modelId="{4749F2C2-7081-43A8-A1E6-005D0FD79540}" type="pres">
      <dgm:prSet presAssocID="{2980AE72-E52B-43E9-A275-FB2BD9701DBA}" presName="txSpace" presStyleCnt="0"/>
      <dgm:spPr/>
    </dgm:pt>
    <dgm:pt modelId="{58940644-5EFE-4327-9533-25837BEA4C88}" type="pres">
      <dgm:prSet presAssocID="{2980AE72-E52B-43E9-A275-FB2BD9701DBA}" presName="desTx" presStyleLbl="revTx" presStyleIdx="3" presStyleCnt="8">
        <dgm:presLayoutVars/>
      </dgm:prSet>
      <dgm:spPr/>
    </dgm:pt>
    <dgm:pt modelId="{D66284D4-6A70-42A4-BE38-6D1B9FFA5D25}" type="pres">
      <dgm:prSet presAssocID="{406EF940-E951-47DB-86D5-6AE2DD176BF7}" presName="sibTrans" presStyleCnt="0"/>
      <dgm:spPr/>
    </dgm:pt>
    <dgm:pt modelId="{C84926EA-80FD-4741-870A-0B62A3163CA8}" type="pres">
      <dgm:prSet presAssocID="{93BB5A4F-4070-4E23-9D58-FE2C0994F79E}" presName="compNode" presStyleCnt="0"/>
      <dgm:spPr/>
    </dgm:pt>
    <dgm:pt modelId="{98F5968E-C53F-4C1D-B34B-5F3467DC852C}" type="pres">
      <dgm:prSet presAssocID="{93BB5A4F-4070-4E23-9D58-FE2C0994F79E}" presName="iconRect" presStyleLbl="node1" presStyleIdx="2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4D7E6C06-98A0-419B-8D01-2D270BB5B43D}" type="pres">
      <dgm:prSet presAssocID="{93BB5A4F-4070-4E23-9D58-FE2C0994F79E}" presName="iconSpace" presStyleCnt="0"/>
      <dgm:spPr/>
    </dgm:pt>
    <dgm:pt modelId="{A63C012B-1309-46AB-ABAD-3B8356DD70B1}" type="pres">
      <dgm:prSet presAssocID="{93BB5A4F-4070-4E23-9D58-FE2C0994F79E}" presName="parTx" presStyleLbl="revTx" presStyleIdx="4" presStyleCnt="8">
        <dgm:presLayoutVars>
          <dgm:chMax val="0"/>
          <dgm:chPref val="0"/>
        </dgm:presLayoutVars>
      </dgm:prSet>
      <dgm:spPr/>
    </dgm:pt>
    <dgm:pt modelId="{A5D20123-D74C-401E-BF18-8E1403F21D3B}" type="pres">
      <dgm:prSet presAssocID="{93BB5A4F-4070-4E23-9D58-FE2C0994F79E}" presName="txSpace" presStyleCnt="0"/>
      <dgm:spPr/>
    </dgm:pt>
    <dgm:pt modelId="{C88AD20E-6194-4516-8BDE-5F451ABE9088}" type="pres">
      <dgm:prSet presAssocID="{93BB5A4F-4070-4E23-9D58-FE2C0994F79E}" presName="desTx" presStyleLbl="revTx" presStyleIdx="5" presStyleCnt="8">
        <dgm:presLayoutVars/>
      </dgm:prSet>
      <dgm:spPr/>
    </dgm:pt>
    <dgm:pt modelId="{166D9BB4-F72A-47C1-AB0A-AD37E80ED56B}" type="pres">
      <dgm:prSet presAssocID="{8906E606-C050-4120-BE3F-511BE580BECC}" presName="sibTrans" presStyleCnt="0"/>
      <dgm:spPr/>
    </dgm:pt>
    <dgm:pt modelId="{4E62F5CA-8149-47EA-8263-BCF2D8BDEE1C}" type="pres">
      <dgm:prSet presAssocID="{6785016E-C325-4E84-9AA1-11C683CF963A}" presName="compNode" presStyleCnt="0"/>
      <dgm:spPr/>
    </dgm:pt>
    <dgm:pt modelId="{0881873C-D11A-4AE4-BF3A-445C0DEAF25E}" type="pres">
      <dgm:prSet presAssocID="{6785016E-C325-4E84-9AA1-11C683CF963A}" presName="iconRect" presStyleLbl="node1" presStyleIdx="3" presStyleCnt="4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ummingBird"/>
        </a:ext>
      </dgm:extLst>
    </dgm:pt>
    <dgm:pt modelId="{D45BAFFD-3508-4F1A-8F56-0BCBF32595DA}" type="pres">
      <dgm:prSet presAssocID="{6785016E-C325-4E84-9AA1-11C683CF963A}" presName="iconSpace" presStyleCnt="0"/>
      <dgm:spPr/>
    </dgm:pt>
    <dgm:pt modelId="{C257D192-74B9-47C5-851D-F12350EF1089}" type="pres">
      <dgm:prSet presAssocID="{6785016E-C325-4E84-9AA1-11C683CF963A}" presName="parTx" presStyleLbl="revTx" presStyleIdx="6" presStyleCnt="8">
        <dgm:presLayoutVars>
          <dgm:chMax val="0"/>
          <dgm:chPref val="0"/>
        </dgm:presLayoutVars>
      </dgm:prSet>
      <dgm:spPr/>
    </dgm:pt>
    <dgm:pt modelId="{1F7624B6-0F43-41FA-B0D9-289B1C7A16D4}" type="pres">
      <dgm:prSet presAssocID="{6785016E-C325-4E84-9AA1-11C683CF963A}" presName="txSpace" presStyleCnt="0"/>
      <dgm:spPr/>
    </dgm:pt>
    <dgm:pt modelId="{2E2B46A6-5E0B-40D5-B583-8CBBC4695E36}" type="pres">
      <dgm:prSet presAssocID="{6785016E-C325-4E84-9AA1-11C683CF963A}" presName="desTx" presStyleLbl="revTx" presStyleIdx="7" presStyleCnt="8">
        <dgm:presLayoutVars/>
      </dgm:prSet>
      <dgm:spPr/>
    </dgm:pt>
  </dgm:ptLst>
  <dgm:cxnLst>
    <dgm:cxn modelId="{76F3841B-2EA8-4340-82B5-3F9DE0C22E38}" srcId="{2980AE72-E52B-43E9-A275-FB2BD9701DBA}" destId="{0252074D-9ADD-4DC6-97E4-69E9E6A53BE5}" srcOrd="0" destOrd="0" parTransId="{5FBCB946-4C07-4E7F-A507-21833E322450}" sibTransId="{B6A79D70-A215-48B2-8980-DF39CAA48FDF}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3AA73E34-B61F-4DBF-97B8-B314DC336114}" type="presOf" srcId="{F5E75B6B-C8FC-4D4F-8F24-321D50890276}" destId="{58940644-5EFE-4327-9533-25837BEA4C88}" srcOrd="0" destOrd="2" presId="urn:microsoft.com/office/officeart/2018/5/layout/CenteredIconLabelDescriptionList"/>
    <dgm:cxn modelId="{DD71583A-B15C-4828-9D3B-FB4967CCB05F}" srcId="{7BF75639-EFE5-4604-A0EC-0F25E7C3276C}" destId="{B4FAC779-B712-42FC-8BC0-F74453BFB593}" srcOrd="1" destOrd="0" parTransId="{702D2408-E9E6-44E6-A522-CE53E8E666D1}" sibTransId="{606E8D7F-B14B-490B-B91F-4325FB96D2FE}"/>
    <dgm:cxn modelId="{F3FF093B-38D4-4746-9699-C0E1674866BC}" srcId="{2980AE72-E52B-43E9-A275-FB2BD9701DBA}" destId="{06140407-2EAE-4092-B50D-D3B75220CFE7}" srcOrd="1" destOrd="0" parTransId="{90B5388F-607D-45D6-B857-3E678E92C292}" sibTransId="{035F53BA-487A-449D-9674-25C58BD3770B}"/>
    <dgm:cxn modelId="{A54D423B-89BD-46D7-8804-DC87F547248E}" type="presOf" srcId="{0252074D-9ADD-4DC6-97E4-69E9E6A53BE5}" destId="{58940644-5EFE-4327-9533-25837BEA4C88}" srcOrd="0" destOrd="0" presId="urn:microsoft.com/office/officeart/2018/5/layout/CenteredIconLabelDescriptionList"/>
    <dgm:cxn modelId="{5FD12A60-F6C9-427A-9364-58A35E9A1F80}" type="presOf" srcId="{2980AE72-E52B-43E9-A275-FB2BD9701DBA}" destId="{E9B4E91B-B09A-41FD-AE49-BD7027211148}" srcOrd="0" destOrd="0" presId="urn:microsoft.com/office/officeart/2018/5/layout/CenteredIconLabelDescriptionList"/>
    <dgm:cxn modelId="{E2740561-52A3-4C12-B5AB-8411D7B71176}" srcId="{93BB5A4F-4070-4E23-9D58-FE2C0994F79E}" destId="{A9C2DD53-B88E-4739-8E41-BFDF272FA4A4}" srcOrd="0" destOrd="0" parTransId="{26C991AC-3223-4F6E-ACF8-4FC1F10BAB5A}" sibTransId="{AC07546D-7F75-43B9-8F38-63A722D8BAA0}"/>
    <dgm:cxn modelId="{12F05E65-8C34-48DF-8EDA-9E23FE5CC1E7}" type="presOf" srcId="{93BB5A4F-4070-4E23-9D58-FE2C0994F79E}" destId="{A63C012B-1309-46AB-ABAD-3B8356DD70B1}" srcOrd="0" destOrd="0" presId="urn:microsoft.com/office/officeart/2018/5/layout/CenteredIconLabelDescriptionList"/>
    <dgm:cxn modelId="{39D5B668-F1A5-412D-9218-29279FA1CC98}" type="presOf" srcId="{A9C2DD53-B88E-4739-8E41-BFDF272FA4A4}" destId="{C88AD20E-6194-4516-8BDE-5F451ABE9088}" srcOrd="0" destOrd="0" presId="urn:microsoft.com/office/officeart/2018/5/layout/CenteredIconLabelDescriptionList"/>
    <dgm:cxn modelId="{E2CE6C74-1A37-40FF-BAD3-854881624F59}" srcId="{6785016E-C325-4E84-9AA1-11C683CF963A}" destId="{CE30F3D6-2C8A-4F66-BB26-FFE8DFC8CE22}" srcOrd="0" destOrd="0" parTransId="{11DC0A13-866A-44C8-B226-EDFA0C24B039}" sibTransId="{2CCFDFF7-AABC-48E8-B62A-CCEC11C19A65}"/>
    <dgm:cxn modelId="{CFBCAC56-A741-49D7-9691-FDC02D981B51}" srcId="{93BB5A4F-4070-4E23-9D58-FE2C0994F79E}" destId="{A2462342-AAB1-4D90-B788-F6FF5E786DE5}" srcOrd="2" destOrd="0" parTransId="{40B1A76C-EFAA-4EBA-AC74-F410E4AFA52B}" sibTransId="{851828D7-6A01-4776-934B-10D46CFEAB60}"/>
    <dgm:cxn modelId="{6660EC78-D00B-4ED2-91EB-2F89B1CA9A8A}" type="presOf" srcId="{7F4C01E3-C202-4728-9B56-3A2EF77EEF3A}" destId="{5F5EDAAA-EAA1-48F5-974C-860BF9D9DBE5}" srcOrd="0" destOrd="0" presId="urn:microsoft.com/office/officeart/2018/5/layout/CenteredIconLabelDescriptionList"/>
    <dgm:cxn modelId="{BAE7307F-B8C3-4C09-B849-75911DD6B82F}" srcId="{7F4C01E3-C202-4728-9B56-3A2EF77EEF3A}" destId="{6785016E-C325-4E84-9AA1-11C683CF963A}" srcOrd="3" destOrd="0" parTransId="{688DD329-DE33-4BAA-8770-B02E9EE27FCC}" sibTransId="{FD4FC054-F0A9-4493-BE55-C6802DE99543}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A1822697-EDB9-4DA0-AEDA-F791878A4DF7}" type="presOf" srcId="{7BF75639-EFE5-4604-A0EC-0F25E7C3276C}" destId="{CBD46227-2513-4B56-8492-CDD0C6D08E7E}" srcOrd="0" destOrd="0" presId="urn:microsoft.com/office/officeart/2018/5/layout/CenteredIconLabelDescriptionList"/>
    <dgm:cxn modelId="{721510A0-3519-4331-B554-435D2ECC9517}" srcId="{7BF75639-EFE5-4604-A0EC-0F25E7C3276C}" destId="{FD1A14B4-9E9F-4EEC-9D85-0483264C89C2}" srcOrd="2" destOrd="0" parTransId="{526AA301-72BC-42FC-9DBC-A2CEE2BF83B8}" sibTransId="{606CEA0E-D791-4C3C-A0A8-08A5B518B2B1}"/>
    <dgm:cxn modelId="{6E811CA4-DE4A-425B-8B8F-221B0305C498}" srcId="{93BB5A4F-4070-4E23-9D58-FE2C0994F79E}" destId="{9E534C62-D798-4FBF-865A-F52ADFF39253}" srcOrd="1" destOrd="0" parTransId="{131CD5B6-1DD6-4C12-A66D-AF298912B442}" sibTransId="{A65AC51A-BF4A-4E7E-9C7C-566EF3838EC8}"/>
    <dgm:cxn modelId="{26FEBCC0-81D3-48E4-81CD-B85CC8144303}" type="presOf" srcId="{A2462342-AAB1-4D90-B788-F6FF5E786DE5}" destId="{C88AD20E-6194-4516-8BDE-5F451ABE9088}" srcOrd="0" destOrd="2" presId="urn:microsoft.com/office/officeart/2018/5/layout/CenteredIconLabelDescriptionList"/>
    <dgm:cxn modelId="{412AE1C5-E7E8-4961-9C0E-D6E5ED88721B}" type="presOf" srcId="{B4FAC779-B712-42FC-8BC0-F74453BFB593}" destId="{11C2E17B-B74B-4662-8FBF-A9BE2FB14030}" srcOrd="0" destOrd="1" presId="urn:microsoft.com/office/officeart/2018/5/layout/CenteredIconLabelDescriptionList"/>
    <dgm:cxn modelId="{0AC3E2C7-EF98-4D85-BC58-FE16EF8150DC}" srcId="{2980AE72-E52B-43E9-A275-FB2BD9701DBA}" destId="{F5E75B6B-C8FC-4D4F-8F24-321D50890276}" srcOrd="2" destOrd="0" parTransId="{813402B8-8091-4FDA-AC00-D7F90A87E071}" sibTransId="{65DBB9FE-57E6-4BE6-A6CA-DFF52A80103E}"/>
    <dgm:cxn modelId="{922CBED3-BBB2-4D2E-8F52-66FD0467490A}" type="presOf" srcId="{4E15A5AD-D6CD-485D-9E30-210CC7187BFF}" destId="{11C2E17B-B74B-4662-8FBF-A9BE2FB14030}" srcOrd="0" destOrd="0" presId="urn:microsoft.com/office/officeart/2018/5/layout/CenteredIconLabelDescriptionList"/>
    <dgm:cxn modelId="{79168FD7-C72F-41CE-A7D2-5AD1308CC2F9}" type="presOf" srcId="{CE30F3D6-2C8A-4F66-BB26-FFE8DFC8CE22}" destId="{2E2B46A6-5E0B-40D5-B583-8CBBC4695E36}" srcOrd="0" destOrd="0" presId="urn:microsoft.com/office/officeart/2018/5/layout/CenteredIconLabelDescriptionList"/>
    <dgm:cxn modelId="{89F11EDF-34A1-4154-8769-357876DE5924}" type="presOf" srcId="{6785016E-C325-4E84-9AA1-11C683CF963A}" destId="{C257D192-74B9-47C5-851D-F12350EF1089}" srcOrd="0" destOrd="0" presId="urn:microsoft.com/office/officeart/2018/5/layout/CenteredIconLabelDescriptionList"/>
    <dgm:cxn modelId="{17A961ED-4315-4A2E-B203-814376448568}" type="presOf" srcId="{9E534C62-D798-4FBF-865A-F52ADFF39253}" destId="{C88AD20E-6194-4516-8BDE-5F451ABE9088}" srcOrd="0" destOrd="1" presId="urn:microsoft.com/office/officeart/2018/5/layout/CenteredIconLabelDescriptionList"/>
    <dgm:cxn modelId="{9CFDB7ED-5F20-4FD1-A9BA-09BA4B875DA3}" type="presOf" srcId="{06140407-2EAE-4092-B50D-D3B75220CFE7}" destId="{58940644-5EFE-4327-9533-25837BEA4C88}" srcOrd="0" destOrd="1" presId="urn:microsoft.com/office/officeart/2018/5/layout/CenteredIconLabelDescriptionList"/>
    <dgm:cxn modelId="{F87471F4-2AAA-4C17-90C8-B86C9E476C2F}" srcId="{7F4C01E3-C202-4728-9B56-3A2EF77EEF3A}" destId="{93BB5A4F-4070-4E23-9D58-FE2C0994F79E}" srcOrd="2" destOrd="0" parTransId="{431C31AA-D04D-4DE1-A36B-0A41D9462493}" sibTransId="{8906E606-C050-4120-BE3F-511BE580BECC}"/>
    <dgm:cxn modelId="{3BA724FA-A4B1-4B83-9374-4CB21FB883C9}" type="presOf" srcId="{FD1A14B4-9E9F-4EEC-9D85-0483264C89C2}" destId="{11C2E17B-B74B-4662-8FBF-A9BE2FB14030}" srcOrd="0" destOrd="2" presId="urn:microsoft.com/office/officeart/2018/5/layout/CenteredIconLabelDescriptionList"/>
    <dgm:cxn modelId="{D2110CC6-AB40-4740-8E5F-BCE2EE3104C0}" type="presParOf" srcId="{5F5EDAAA-EAA1-48F5-974C-860BF9D9DBE5}" destId="{DD480B84-5309-4FED-A33B-2C1ABAB6856A}" srcOrd="0" destOrd="0" presId="urn:microsoft.com/office/officeart/2018/5/layout/CenteredIconLabelDescriptionList"/>
    <dgm:cxn modelId="{FD9F813D-7F53-4385-884B-76CEEC3036C9}" type="presParOf" srcId="{DD480B84-5309-4FED-A33B-2C1ABAB6856A}" destId="{5F0C7AF3-8722-4520-8AD7-A014F72BBBD8}" srcOrd="0" destOrd="0" presId="urn:microsoft.com/office/officeart/2018/5/layout/CenteredIconLabelDescriptionList"/>
    <dgm:cxn modelId="{11F162FD-0A8B-42A1-81CA-855652458148}" type="presParOf" srcId="{DD480B84-5309-4FED-A33B-2C1ABAB6856A}" destId="{AD526B74-5577-4B88-A5D5-A6F438B33268}" srcOrd="1" destOrd="0" presId="urn:microsoft.com/office/officeart/2018/5/layout/CenteredIconLabelDescriptionList"/>
    <dgm:cxn modelId="{C2E3D1FC-3951-43F9-8950-88CB950BC222}" type="presParOf" srcId="{DD480B84-5309-4FED-A33B-2C1ABAB6856A}" destId="{CBD46227-2513-4B56-8492-CDD0C6D08E7E}" srcOrd="2" destOrd="0" presId="urn:microsoft.com/office/officeart/2018/5/layout/CenteredIconLabelDescriptionList"/>
    <dgm:cxn modelId="{49124074-7116-4582-AE08-6B0EEE28A890}" type="presParOf" srcId="{DD480B84-5309-4FED-A33B-2C1ABAB6856A}" destId="{96E4E884-8A00-45B3-86E6-599BB29C94AE}" srcOrd="3" destOrd="0" presId="urn:microsoft.com/office/officeart/2018/5/layout/CenteredIconLabelDescriptionList"/>
    <dgm:cxn modelId="{E63F2F9E-64F9-4264-8E20-7409DE9B0CC1}" type="presParOf" srcId="{DD480B84-5309-4FED-A33B-2C1ABAB6856A}" destId="{11C2E17B-B74B-4662-8FBF-A9BE2FB14030}" srcOrd="4" destOrd="0" presId="urn:microsoft.com/office/officeart/2018/5/layout/CenteredIconLabelDescriptionList"/>
    <dgm:cxn modelId="{90E23835-CBD8-47C7-8437-37BF857AB358}" type="presParOf" srcId="{5F5EDAAA-EAA1-48F5-974C-860BF9D9DBE5}" destId="{061FB8F4-8217-47CC-8442-6606A1D84213}" srcOrd="1" destOrd="0" presId="urn:microsoft.com/office/officeart/2018/5/layout/CenteredIconLabelDescriptionList"/>
    <dgm:cxn modelId="{687FB8B3-1B08-4CE4-8878-54EAB3022ED3}" type="presParOf" srcId="{5F5EDAAA-EAA1-48F5-974C-860BF9D9DBE5}" destId="{9BEB2CE7-E533-4898-866C-4B6C321A4472}" srcOrd="2" destOrd="0" presId="urn:microsoft.com/office/officeart/2018/5/layout/CenteredIconLabelDescriptionList"/>
    <dgm:cxn modelId="{F3CA284A-4BD8-4A44-9413-8631A568E74A}" type="presParOf" srcId="{9BEB2CE7-E533-4898-866C-4B6C321A4472}" destId="{7E0925AF-4105-458F-AA05-7D0C8CA06F86}" srcOrd="0" destOrd="0" presId="urn:microsoft.com/office/officeart/2018/5/layout/CenteredIconLabelDescriptionList"/>
    <dgm:cxn modelId="{7F0F7EAF-957C-46C9-B2E0-2020A1A4E0B8}" type="presParOf" srcId="{9BEB2CE7-E533-4898-866C-4B6C321A4472}" destId="{07B1D9D1-FB65-42BA-B32C-573CAF6677A2}" srcOrd="1" destOrd="0" presId="urn:microsoft.com/office/officeart/2018/5/layout/CenteredIconLabelDescriptionList"/>
    <dgm:cxn modelId="{3A01CDF7-07B3-4E8B-B7C3-63FD30610B1D}" type="presParOf" srcId="{9BEB2CE7-E533-4898-866C-4B6C321A4472}" destId="{E9B4E91B-B09A-41FD-AE49-BD7027211148}" srcOrd="2" destOrd="0" presId="urn:microsoft.com/office/officeart/2018/5/layout/CenteredIconLabelDescriptionList"/>
    <dgm:cxn modelId="{2311BEB0-9B86-494E-816F-61AF4BB3AD3E}" type="presParOf" srcId="{9BEB2CE7-E533-4898-866C-4B6C321A4472}" destId="{4749F2C2-7081-43A8-A1E6-005D0FD79540}" srcOrd="3" destOrd="0" presId="urn:microsoft.com/office/officeart/2018/5/layout/CenteredIconLabelDescriptionList"/>
    <dgm:cxn modelId="{31C96E54-5C45-4BBA-AC73-1BF7F597FB99}" type="presParOf" srcId="{9BEB2CE7-E533-4898-866C-4B6C321A4472}" destId="{58940644-5EFE-4327-9533-25837BEA4C88}" srcOrd="4" destOrd="0" presId="urn:microsoft.com/office/officeart/2018/5/layout/CenteredIconLabelDescriptionList"/>
    <dgm:cxn modelId="{05956E13-9F74-4CBC-BCB1-5747F818D1E5}" type="presParOf" srcId="{5F5EDAAA-EAA1-48F5-974C-860BF9D9DBE5}" destId="{D66284D4-6A70-42A4-BE38-6D1B9FFA5D25}" srcOrd="3" destOrd="0" presId="urn:microsoft.com/office/officeart/2018/5/layout/CenteredIconLabelDescriptionList"/>
    <dgm:cxn modelId="{3A71A77F-5EF8-4D3D-BC6D-1C5C21624497}" type="presParOf" srcId="{5F5EDAAA-EAA1-48F5-974C-860BF9D9DBE5}" destId="{C84926EA-80FD-4741-870A-0B62A3163CA8}" srcOrd="4" destOrd="0" presId="urn:microsoft.com/office/officeart/2018/5/layout/CenteredIconLabelDescriptionList"/>
    <dgm:cxn modelId="{E8795F52-6EAC-4CEA-9728-B9689718DBA8}" type="presParOf" srcId="{C84926EA-80FD-4741-870A-0B62A3163CA8}" destId="{98F5968E-C53F-4C1D-B34B-5F3467DC852C}" srcOrd="0" destOrd="0" presId="urn:microsoft.com/office/officeart/2018/5/layout/CenteredIconLabelDescriptionList"/>
    <dgm:cxn modelId="{5C184B89-2995-426D-8363-EB0F98F07F35}" type="presParOf" srcId="{C84926EA-80FD-4741-870A-0B62A3163CA8}" destId="{4D7E6C06-98A0-419B-8D01-2D270BB5B43D}" srcOrd="1" destOrd="0" presId="urn:microsoft.com/office/officeart/2018/5/layout/CenteredIconLabelDescriptionList"/>
    <dgm:cxn modelId="{1B1F3EE8-1BA4-48C2-A5B7-A286CAD5AA36}" type="presParOf" srcId="{C84926EA-80FD-4741-870A-0B62A3163CA8}" destId="{A63C012B-1309-46AB-ABAD-3B8356DD70B1}" srcOrd="2" destOrd="0" presId="urn:microsoft.com/office/officeart/2018/5/layout/CenteredIconLabelDescriptionList"/>
    <dgm:cxn modelId="{F69CCFA4-9D77-4540-AF17-09F230C4A611}" type="presParOf" srcId="{C84926EA-80FD-4741-870A-0B62A3163CA8}" destId="{A5D20123-D74C-401E-BF18-8E1403F21D3B}" srcOrd="3" destOrd="0" presId="urn:microsoft.com/office/officeart/2018/5/layout/CenteredIconLabelDescriptionList"/>
    <dgm:cxn modelId="{4BEBF150-CF53-4471-9A67-1CD783D0C1BA}" type="presParOf" srcId="{C84926EA-80FD-4741-870A-0B62A3163CA8}" destId="{C88AD20E-6194-4516-8BDE-5F451ABE9088}" srcOrd="4" destOrd="0" presId="urn:microsoft.com/office/officeart/2018/5/layout/CenteredIconLabelDescriptionList"/>
    <dgm:cxn modelId="{55A1EE62-CBD5-4FD2-924F-B213F876ACA4}" type="presParOf" srcId="{5F5EDAAA-EAA1-48F5-974C-860BF9D9DBE5}" destId="{166D9BB4-F72A-47C1-AB0A-AD37E80ED56B}" srcOrd="5" destOrd="0" presId="urn:microsoft.com/office/officeart/2018/5/layout/CenteredIconLabelDescriptionList"/>
    <dgm:cxn modelId="{E7A4F1A4-56A8-4B4A-B4F7-C427F9A7A960}" type="presParOf" srcId="{5F5EDAAA-EAA1-48F5-974C-860BF9D9DBE5}" destId="{4E62F5CA-8149-47EA-8263-BCF2D8BDEE1C}" srcOrd="6" destOrd="0" presId="urn:microsoft.com/office/officeart/2018/5/layout/CenteredIconLabelDescriptionList"/>
    <dgm:cxn modelId="{ADF71D12-8EF9-43F5-B378-6CAD75DCA474}" type="presParOf" srcId="{4E62F5CA-8149-47EA-8263-BCF2D8BDEE1C}" destId="{0881873C-D11A-4AE4-BF3A-445C0DEAF25E}" srcOrd="0" destOrd="0" presId="urn:microsoft.com/office/officeart/2018/5/layout/CenteredIconLabelDescriptionList"/>
    <dgm:cxn modelId="{259A6097-126B-4313-9BF3-FC752104A0E1}" type="presParOf" srcId="{4E62F5CA-8149-47EA-8263-BCF2D8BDEE1C}" destId="{D45BAFFD-3508-4F1A-8F56-0BCBF32595DA}" srcOrd="1" destOrd="0" presId="urn:microsoft.com/office/officeart/2018/5/layout/CenteredIconLabelDescriptionList"/>
    <dgm:cxn modelId="{93FEF379-9770-48DA-99B6-A916F11F7BE0}" type="presParOf" srcId="{4E62F5CA-8149-47EA-8263-BCF2D8BDEE1C}" destId="{C257D192-74B9-47C5-851D-F12350EF1089}" srcOrd="2" destOrd="0" presId="urn:microsoft.com/office/officeart/2018/5/layout/CenteredIconLabelDescriptionList"/>
    <dgm:cxn modelId="{FBE67DF6-F97F-430E-A05D-B7E0A903CB30}" type="presParOf" srcId="{4E62F5CA-8149-47EA-8263-BCF2D8BDEE1C}" destId="{1F7624B6-0F43-41FA-B0D9-289B1C7A16D4}" srcOrd="3" destOrd="0" presId="urn:microsoft.com/office/officeart/2018/5/layout/CenteredIconLabelDescriptionList"/>
    <dgm:cxn modelId="{7B42A781-F2C6-4940-B160-3034B3D41353}" type="presParOf" srcId="{4E62F5CA-8149-47EA-8263-BCF2D8BDEE1C}" destId="{2E2B46A6-5E0B-40D5-B583-8CBBC4695E3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Why enroll in a Daycare FSA?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Save money by reducing the taxes you pay.</a:t>
          </a:r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FD1A14B4-9E9F-4EEC-9D85-0483264C89C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Maximum annual contribution amount is $5,000.</a:t>
          </a:r>
        </a:p>
      </dgm:t>
    </dgm:pt>
    <dgm:pt modelId="{526AA301-72BC-42FC-9DBC-A2CEE2BF83B8}" type="parTrans" cxnId="{721510A0-3519-4331-B554-435D2ECC9517}">
      <dgm:prSet/>
      <dgm:spPr/>
      <dgm:t>
        <a:bodyPr/>
        <a:lstStyle/>
        <a:p>
          <a:endParaRPr lang="en-US"/>
        </a:p>
      </dgm:t>
    </dgm:pt>
    <dgm:pt modelId="{606CEA0E-D791-4C3C-A0A8-08A5B518B2B1}" type="sibTrans" cxnId="{721510A0-3519-4331-B554-435D2ECC9517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Pay for Qualified Daycare Expenses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93BB5A4F-4070-4E23-9D58-FE2C0994F79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Features</a:t>
          </a:r>
        </a:p>
      </dgm:t>
    </dgm:pt>
    <dgm:pt modelId="{431C31AA-D04D-4DE1-A36B-0A41D9462493}" type="parTrans" cxnId="{F87471F4-2AAA-4C17-90C8-B86C9E476C2F}">
      <dgm:prSet/>
      <dgm:spPr/>
      <dgm:t>
        <a:bodyPr/>
        <a:lstStyle/>
        <a:p>
          <a:endParaRPr lang="en-US"/>
        </a:p>
      </dgm:t>
    </dgm:pt>
    <dgm:pt modelId="{8906E606-C050-4120-BE3F-511BE580BECC}" type="sibTrans" cxnId="{F87471F4-2AAA-4C17-90C8-B86C9E476C2F}">
      <dgm:prSet/>
      <dgm:spPr/>
      <dgm:t>
        <a:bodyPr/>
        <a:lstStyle/>
        <a:p>
          <a:endParaRPr lang="en-US"/>
        </a:p>
      </dgm:t>
    </dgm:pt>
    <dgm:pt modelId="{A9C2DD53-B88E-4739-8E41-BFDF272FA4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Enroll in Direct Deposit with Navia.</a:t>
          </a:r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B4FAC779-B712-42FC-8BC0-F74453BFB59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FSA contributions are deducted from each paycheck before federal taxes are calculated.</a:t>
          </a:r>
        </a:p>
      </dgm:t>
    </dgm:pt>
    <dgm:pt modelId="{702D2408-E9E6-44E6-A522-CE53E8E666D1}" type="parTrans" cxnId="{DD71583A-B15C-4828-9D3B-FB4967CCB05F}">
      <dgm:prSet/>
      <dgm:spPr/>
      <dgm:t>
        <a:bodyPr/>
        <a:lstStyle/>
        <a:p>
          <a:endParaRPr lang="en-US"/>
        </a:p>
      </dgm:t>
    </dgm:pt>
    <dgm:pt modelId="{606E8D7F-B14B-490B-B91F-4325FB96D2FE}" type="sibTrans" cxnId="{DD71583A-B15C-4828-9D3B-FB4967CCB05F}">
      <dgm:prSet/>
      <dgm:spPr/>
      <dgm:t>
        <a:bodyPr/>
        <a:lstStyle/>
        <a:p>
          <a:endParaRPr lang="en-US"/>
        </a:p>
      </dgm:t>
    </dgm:pt>
    <dgm:pt modelId="{F5E75B6B-C8FC-4D4F-8F24-321D5089027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For a list of eligible items, check out our </a:t>
          </a:r>
          <a:r>
            <a:rPr lang="en-US" i="1" dirty="0">
              <a:hlinkClick xmlns:r="http://schemas.openxmlformats.org/officeDocument/2006/relationships" r:id="rId1"/>
            </a:rPr>
            <a:t>Eligible Expense List</a:t>
          </a:r>
          <a:endParaRPr lang="en-US" dirty="0"/>
        </a:p>
      </dgm:t>
    </dgm:pt>
    <dgm:pt modelId="{813402B8-8091-4FDA-AC00-D7F90A87E071}" type="parTrans" cxnId="{0AC3E2C7-EF98-4D85-BC58-FE16EF8150DC}">
      <dgm:prSet/>
      <dgm:spPr/>
      <dgm:t>
        <a:bodyPr/>
        <a:lstStyle/>
        <a:p>
          <a:endParaRPr lang="en-US"/>
        </a:p>
      </dgm:t>
    </dgm:pt>
    <dgm:pt modelId="{65DBB9FE-57E6-4BE6-A6CA-DFF52A80103E}" type="sibTrans" cxnId="{0AC3E2C7-EF98-4D85-BC58-FE16EF8150DC}">
      <dgm:prSet/>
      <dgm:spPr/>
      <dgm:t>
        <a:bodyPr/>
        <a:lstStyle/>
        <a:p>
          <a:endParaRPr lang="en-US"/>
        </a:p>
      </dgm:t>
    </dgm:pt>
    <dgm:pt modelId="{0252074D-9ADD-4DC6-97E4-69E9E6A53B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Day Care FSAs cover any day care or dependent care expenses that allow you (and your spouse) to work, look for work, or be a full-time student. This includes expenses like:</a:t>
          </a:r>
          <a:endParaRPr lang="en-US" i="1" dirty="0"/>
        </a:p>
      </dgm:t>
    </dgm:pt>
    <dgm:pt modelId="{5FBCB946-4C07-4E7F-A507-21833E322450}" type="parTrans" cxnId="{76F3841B-2EA8-4340-82B5-3F9DE0C22E38}">
      <dgm:prSet/>
      <dgm:spPr/>
      <dgm:t>
        <a:bodyPr/>
        <a:lstStyle/>
        <a:p>
          <a:endParaRPr lang="en-US"/>
        </a:p>
      </dgm:t>
    </dgm:pt>
    <dgm:pt modelId="{B6A79D70-A215-48B2-8980-DF39CAA48FDF}" type="sibTrans" cxnId="{76F3841B-2EA8-4340-82B5-3F9DE0C22E38}">
      <dgm:prSet/>
      <dgm:spPr/>
      <dgm:t>
        <a:bodyPr/>
        <a:lstStyle/>
        <a:p>
          <a:endParaRPr lang="en-US"/>
        </a:p>
      </dgm:t>
    </dgm:pt>
    <dgm:pt modelId="{A2462342-AAB1-4D90-B788-F6FF5E786D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Once enrolled, download the Navia mobile app.</a:t>
          </a:r>
        </a:p>
      </dgm:t>
    </dgm:pt>
    <dgm:pt modelId="{40B1A76C-EFAA-4EBA-AC74-F410E4AFA52B}" type="parTrans" cxnId="{CFBCAC56-A741-49D7-9691-FDC02D981B51}">
      <dgm:prSet/>
      <dgm:spPr/>
      <dgm:t>
        <a:bodyPr/>
        <a:lstStyle/>
        <a:p>
          <a:endParaRPr lang="en-US"/>
        </a:p>
      </dgm:t>
    </dgm:pt>
    <dgm:pt modelId="{851828D7-6A01-4776-934B-10D46CFEAB60}" type="sibTrans" cxnId="{CFBCAC56-A741-49D7-9691-FDC02D981B51}">
      <dgm:prSet/>
      <dgm:spPr/>
      <dgm:t>
        <a:bodyPr/>
        <a:lstStyle/>
        <a:p>
          <a:endParaRPr lang="en-US"/>
        </a:p>
      </dgm:t>
    </dgm:pt>
    <dgm:pt modelId="{9E534C62-D798-4FBF-865A-F52ADFF3925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You must use all your annual contributions by March 15 of the following calendar year, otherwise you lose your contributions.</a:t>
          </a:r>
        </a:p>
      </dgm:t>
    </dgm:pt>
    <dgm:pt modelId="{131CD5B6-1DD6-4C12-A66D-AF298912B442}" type="parTrans" cxnId="{6E811CA4-DE4A-425B-8B8F-221B0305C498}">
      <dgm:prSet/>
      <dgm:spPr/>
      <dgm:t>
        <a:bodyPr/>
        <a:lstStyle/>
        <a:p>
          <a:endParaRPr lang="en-US"/>
        </a:p>
      </dgm:t>
    </dgm:pt>
    <dgm:pt modelId="{A65AC51A-BF4A-4E7E-9C7C-566EF3838EC8}" type="sibTrans" cxnId="{6E811CA4-DE4A-425B-8B8F-221B0305C498}">
      <dgm:prSet/>
      <dgm:spPr/>
      <dgm:t>
        <a:bodyPr/>
        <a:lstStyle/>
        <a:p>
          <a:endParaRPr lang="en-US"/>
        </a:p>
      </dgm:t>
    </dgm:pt>
    <dgm:pt modelId="{4592E30D-89F6-452A-9AFE-2508A43766C2}">
      <dgm:prSet/>
      <dgm:spPr/>
      <dgm:t>
        <a:bodyPr/>
        <a:lstStyle/>
        <a:p>
          <a:r>
            <a:rPr lang="en-US" dirty="0"/>
            <a:t>Before and After School Care</a:t>
          </a:r>
        </a:p>
      </dgm:t>
    </dgm:pt>
    <dgm:pt modelId="{652E97BF-18D8-4511-910E-968E9E2812E7}" type="parTrans" cxnId="{7623DD0C-BDCD-40FD-B008-CA3F930091BC}">
      <dgm:prSet/>
      <dgm:spPr/>
      <dgm:t>
        <a:bodyPr/>
        <a:lstStyle/>
        <a:p>
          <a:endParaRPr lang="en-US"/>
        </a:p>
      </dgm:t>
    </dgm:pt>
    <dgm:pt modelId="{15D61C2F-5684-4125-8639-F42594288000}" type="sibTrans" cxnId="{7623DD0C-BDCD-40FD-B008-CA3F930091BC}">
      <dgm:prSet/>
      <dgm:spPr/>
      <dgm:t>
        <a:bodyPr/>
        <a:lstStyle/>
        <a:p>
          <a:endParaRPr lang="en-US"/>
        </a:p>
      </dgm:t>
    </dgm:pt>
    <dgm:pt modelId="{88119287-85D9-4F94-8255-EE7B9D79E704}">
      <dgm:prSet/>
      <dgm:spPr/>
      <dgm:t>
        <a:bodyPr/>
        <a:lstStyle/>
        <a:p>
          <a:r>
            <a:rPr lang="en-US" dirty="0"/>
            <a:t>Day Care</a:t>
          </a:r>
        </a:p>
      </dgm:t>
    </dgm:pt>
    <dgm:pt modelId="{275A5460-D22B-4B9B-A0B1-C28D0626CEDF}" type="sibTrans" cxnId="{4B983B6C-0131-4439-886B-B161670229FF}">
      <dgm:prSet/>
      <dgm:spPr/>
      <dgm:t>
        <a:bodyPr/>
        <a:lstStyle/>
        <a:p>
          <a:endParaRPr lang="en-US"/>
        </a:p>
      </dgm:t>
    </dgm:pt>
    <dgm:pt modelId="{F5F6E1AF-1DAC-42CB-82BC-DCBAF9765A24}" type="parTrans" cxnId="{4B983B6C-0131-4439-886B-B161670229FF}">
      <dgm:prSet/>
      <dgm:spPr/>
      <dgm:t>
        <a:bodyPr/>
        <a:lstStyle/>
        <a:p>
          <a:endParaRPr lang="en-US"/>
        </a:p>
      </dgm:t>
    </dgm:pt>
    <dgm:pt modelId="{84D141F8-C2DB-404D-8CB2-1149BFD7CA05}">
      <dgm:prSet/>
      <dgm:spPr/>
      <dgm:t>
        <a:bodyPr/>
        <a:lstStyle/>
        <a:p>
          <a:r>
            <a:rPr lang="en-US" dirty="0"/>
            <a:t>Preschool</a:t>
          </a:r>
        </a:p>
      </dgm:t>
    </dgm:pt>
    <dgm:pt modelId="{DCA1BFEA-D1E5-42F8-9F79-81CA5DA08CBB}" type="sibTrans" cxnId="{1DB8A2EE-D44B-4EA1-95AC-2313FDF10ECA}">
      <dgm:prSet/>
      <dgm:spPr/>
      <dgm:t>
        <a:bodyPr/>
        <a:lstStyle/>
        <a:p>
          <a:endParaRPr lang="en-US"/>
        </a:p>
      </dgm:t>
    </dgm:pt>
    <dgm:pt modelId="{E984A8C6-9B68-4767-A841-B47F201BA87E}" type="parTrans" cxnId="{1DB8A2EE-D44B-4EA1-95AC-2313FDF10ECA}">
      <dgm:prSet/>
      <dgm:spPr/>
      <dgm:t>
        <a:bodyPr/>
        <a:lstStyle/>
        <a:p>
          <a:endParaRPr lang="en-US"/>
        </a:p>
      </dgm:t>
    </dgm:pt>
    <dgm:pt modelId="{28C4940B-8005-40B3-AE9C-71A64569BF67}">
      <dgm:prSet/>
      <dgm:spPr/>
      <dgm:t>
        <a:bodyPr/>
        <a:lstStyle/>
        <a:p>
          <a:r>
            <a:rPr lang="en-US" dirty="0"/>
            <a:t>Day Camps</a:t>
          </a:r>
        </a:p>
      </dgm:t>
    </dgm:pt>
    <dgm:pt modelId="{8CE366F7-92F9-4433-8F4F-B7C8553546BA}" type="sibTrans" cxnId="{00EDFEAF-B7BC-4141-9C40-B1AD408E17D1}">
      <dgm:prSet/>
      <dgm:spPr/>
      <dgm:t>
        <a:bodyPr/>
        <a:lstStyle/>
        <a:p>
          <a:endParaRPr lang="en-US"/>
        </a:p>
      </dgm:t>
    </dgm:pt>
    <dgm:pt modelId="{C75A37A3-9C04-4BF9-86C0-41BA55A080E3}" type="parTrans" cxnId="{00EDFEAF-B7BC-4141-9C40-B1AD408E17D1}">
      <dgm:prSet/>
      <dgm:spPr/>
      <dgm:t>
        <a:bodyPr/>
        <a:lstStyle/>
        <a:p>
          <a:endParaRPr lang="en-US"/>
        </a:p>
      </dgm:t>
    </dgm:pt>
    <dgm:pt modelId="{CC9E0AAE-0132-4DA2-B6CE-6E1CC3A75018}">
      <dgm:prSet/>
      <dgm:spPr/>
      <dgm:t>
        <a:bodyPr/>
        <a:lstStyle/>
        <a:p>
          <a:r>
            <a:rPr lang="en-US" dirty="0"/>
            <a:t>Elder Care</a:t>
          </a:r>
        </a:p>
      </dgm:t>
    </dgm:pt>
    <dgm:pt modelId="{0C4EBAAA-ACB3-4ED8-876C-6F0C18741D14}" type="sibTrans" cxnId="{694B41BE-91B4-4809-871B-4F1EDD7CB6ED}">
      <dgm:prSet/>
      <dgm:spPr/>
      <dgm:t>
        <a:bodyPr/>
        <a:lstStyle/>
        <a:p>
          <a:endParaRPr lang="en-US"/>
        </a:p>
      </dgm:t>
    </dgm:pt>
    <dgm:pt modelId="{4E4D8B73-7B6E-4747-8054-8F5F89F612A7}" type="parTrans" cxnId="{694B41BE-91B4-4809-871B-4F1EDD7CB6ED}">
      <dgm:prSet/>
      <dgm:spPr/>
      <dgm:t>
        <a:bodyPr/>
        <a:lstStyle/>
        <a:p>
          <a:endParaRPr lang="en-US"/>
        </a:p>
      </dgm:t>
    </dgm:pt>
    <dgm:pt modelId="{9790A5FE-49F3-4A8C-A4FC-B3D5AE527A6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For More Information</a:t>
          </a:r>
        </a:p>
      </dgm:t>
    </dgm:pt>
    <dgm:pt modelId="{0F563346-12E5-4076-80E5-5880DDE3B003}" type="parTrans" cxnId="{3CDCE785-A91E-410F-91D2-59682A4E6218}">
      <dgm:prSet/>
      <dgm:spPr/>
      <dgm:t>
        <a:bodyPr/>
        <a:lstStyle/>
        <a:p>
          <a:endParaRPr lang="en-US"/>
        </a:p>
      </dgm:t>
    </dgm:pt>
    <dgm:pt modelId="{75C132C5-38EF-422E-B5CC-28C9DD992093}" type="sibTrans" cxnId="{3CDCE785-A91E-410F-91D2-59682A4E6218}">
      <dgm:prSet/>
      <dgm:spPr/>
      <dgm:t>
        <a:bodyPr/>
        <a:lstStyle/>
        <a:p>
          <a:endParaRPr lang="en-US"/>
        </a:p>
      </dgm:t>
    </dgm:pt>
    <dgm:pt modelId="{78363958-78E4-462D-9F8A-05BD6CF3DDC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See pages 30-31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2"/>
            </a:rPr>
            <a:t>Connect2MyBenefits</a:t>
          </a:r>
          <a:r>
            <a:rPr lang="en-US" dirty="0"/>
            <a:t>.</a:t>
          </a:r>
        </a:p>
      </dgm:t>
    </dgm:pt>
    <dgm:pt modelId="{A26615AB-D3CB-4821-99C4-D3DF0DBAD1FA}" type="parTrans" cxnId="{840A5C65-FA8B-404D-B280-99B5BE736DDA}">
      <dgm:prSet/>
      <dgm:spPr/>
      <dgm:t>
        <a:bodyPr/>
        <a:lstStyle/>
        <a:p>
          <a:endParaRPr lang="en-US"/>
        </a:p>
      </dgm:t>
    </dgm:pt>
    <dgm:pt modelId="{F5F82B48-B46B-480A-B584-0AAFEFBAF8D0}" type="sibTrans" cxnId="{840A5C65-FA8B-404D-B280-99B5BE736DDA}">
      <dgm:prSet/>
      <dgm:spPr/>
      <dgm:t>
        <a:bodyPr/>
        <a:lstStyle/>
        <a:p>
          <a:endParaRPr lang="en-US"/>
        </a:p>
      </dgm:t>
    </dgm:pt>
    <dgm:pt modelId="{8D5AE711-1E5C-44B7-B95F-09F25BE58E83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62494E99-3B91-4ED0-981F-87AE4A637398}" type="pres">
      <dgm:prSet presAssocID="{7BF75639-EFE5-4604-A0EC-0F25E7C3276C}" presName="compNode" presStyleCnt="0"/>
      <dgm:spPr/>
    </dgm:pt>
    <dgm:pt modelId="{A5A77F44-9040-4BC5-9C4A-443648341C64}" type="pres">
      <dgm:prSet presAssocID="{7BF75639-EFE5-4604-A0EC-0F25E7C3276C}" presName="iconRect" presStyleLbl="node1" presStyleIdx="0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4F4A4C09-DA5C-4EB4-83E2-9CF3239300E5}" type="pres">
      <dgm:prSet presAssocID="{7BF75639-EFE5-4604-A0EC-0F25E7C3276C}" presName="iconSpace" presStyleCnt="0"/>
      <dgm:spPr/>
    </dgm:pt>
    <dgm:pt modelId="{A4972BF5-09C3-4F26-AB5C-8FE580FAC14C}" type="pres">
      <dgm:prSet presAssocID="{7BF75639-EFE5-4604-A0EC-0F25E7C3276C}" presName="parTx" presStyleLbl="revTx" presStyleIdx="0" presStyleCnt="8">
        <dgm:presLayoutVars>
          <dgm:chMax val="0"/>
          <dgm:chPref val="0"/>
        </dgm:presLayoutVars>
      </dgm:prSet>
      <dgm:spPr/>
    </dgm:pt>
    <dgm:pt modelId="{588D95CF-6872-4154-A918-8885CB44454F}" type="pres">
      <dgm:prSet presAssocID="{7BF75639-EFE5-4604-A0EC-0F25E7C3276C}" presName="txSpace" presStyleCnt="0"/>
      <dgm:spPr/>
    </dgm:pt>
    <dgm:pt modelId="{E88F94D1-F7CE-4C31-8A5E-FE3B949E603A}" type="pres">
      <dgm:prSet presAssocID="{7BF75639-EFE5-4604-A0EC-0F25E7C3276C}" presName="desTx" presStyleLbl="revTx" presStyleIdx="1" presStyleCnt="8">
        <dgm:presLayoutVars/>
      </dgm:prSet>
      <dgm:spPr/>
    </dgm:pt>
    <dgm:pt modelId="{01B9EDCE-4671-425C-9B6E-B3DA1535082F}" type="pres">
      <dgm:prSet presAssocID="{1AB89E22-7D83-4AF5-84D6-CF492A3A6957}" presName="sibTrans" presStyleCnt="0"/>
      <dgm:spPr/>
    </dgm:pt>
    <dgm:pt modelId="{5CF70C9B-C3D0-423B-B3DE-E9BAF55B8503}" type="pres">
      <dgm:prSet presAssocID="{2980AE72-E52B-43E9-A275-FB2BD9701DBA}" presName="compNode" presStyleCnt="0"/>
      <dgm:spPr/>
    </dgm:pt>
    <dgm:pt modelId="{D4C76B72-14C3-4AFA-8C45-20C4E7F5832F}" type="pres">
      <dgm:prSet presAssocID="{2980AE72-E52B-43E9-A275-FB2BD9701DBA}" presName="iconRect" presStyleLbl="node1" presStyleIdx="1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roller"/>
        </a:ext>
      </dgm:extLst>
    </dgm:pt>
    <dgm:pt modelId="{BDD67398-941C-4617-96C7-0327CF83C56F}" type="pres">
      <dgm:prSet presAssocID="{2980AE72-E52B-43E9-A275-FB2BD9701DBA}" presName="iconSpace" presStyleCnt="0"/>
      <dgm:spPr/>
    </dgm:pt>
    <dgm:pt modelId="{EFB6A439-797B-4A37-B53F-A9EF200083C6}" type="pres">
      <dgm:prSet presAssocID="{2980AE72-E52B-43E9-A275-FB2BD9701DBA}" presName="parTx" presStyleLbl="revTx" presStyleIdx="2" presStyleCnt="8">
        <dgm:presLayoutVars>
          <dgm:chMax val="0"/>
          <dgm:chPref val="0"/>
        </dgm:presLayoutVars>
      </dgm:prSet>
      <dgm:spPr/>
    </dgm:pt>
    <dgm:pt modelId="{AA08A253-3730-4589-88F2-24B0A5ED43E2}" type="pres">
      <dgm:prSet presAssocID="{2980AE72-E52B-43E9-A275-FB2BD9701DBA}" presName="txSpace" presStyleCnt="0"/>
      <dgm:spPr/>
    </dgm:pt>
    <dgm:pt modelId="{D626B3B2-58E9-4E5F-B650-1B8DA3A9E320}" type="pres">
      <dgm:prSet presAssocID="{2980AE72-E52B-43E9-A275-FB2BD9701DBA}" presName="desTx" presStyleLbl="revTx" presStyleIdx="3" presStyleCnt="8">
        <dgm:presLayoutVars/>
      </dgm:prSet>
      <dgm:spPr/>
    </dgm:pt>
    <dgm:pt modelId="{B9B992D1-B8A8-473E-B254-52DF7B31B171}" type="pres">
      <dgm:prSet presAssocID="{406EF940-E951-47DB-86D5-6AE2DD176BF7}" presName="sibTrans" presStyleCnt="0"/>
      <dgm:spPr/>
    </dgm:pt>
    <dgm:pt modelId="{6880B12C-FCED-43FE-B71C-91A400C46A64}" type="pres">
      <dgm:prSet presAssocID="{93BB5A4F-4070-4E23-9D58-FE2C0994F79E}" presName="compNode" presStyleCnt="0"/>
      <dgm:spPr/>
    </dgm:pt>
    <dgm:pt modelId="{8F54A0BD-F8F6-4B72-B5B4-72807F747528}" type="pres">
      <dgm:prSet presAssocID="{93BB5A4F-4070-4E23-9D58-FE2C0994F79E}" presName="iconRect" presStyleLbl="node1" presStyleIdx="2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7BA17AF3-CDA6-49AD-AA1A-ACCE5DDC3F16}" type="pres">
      <dgm:prSet presAssocID="{93BB5A4F-4070-4E23-9D58-FE2C0994F79E}" presName="iconSpace" presStyleCnt="0"/>
      <dgm:spPr/>
    </dgm:pt>
    <dgm:pt modelId="{EB9AFC72-BB05-428D-84F4-A77F8353755C}" type="pres">
      <dgm:prSet presAssocID="{93BB5A4F-4070-4E23-9D58-FE2C0994F79E}" presName="parTx" presStyleLbl="revTx" presStyleIdx="4" presStyleCnt="8">
        <dgm:presLayoutVars>
          <dgm:chMax val="0"/>
          <dgm:chPref val="0"/>
        </dgm:presLayoutVars>
      </dgm:prSet>
      <dgm:spPr/>
    </dgm:pt>
    <dgm:pt modelId="{B412B98D-2AE6-4A5C-A850-8738D2FA91C9}" type="pres">
      <dgm:prSet presAssocID="{93BB5A4F-4070-4E23-9D58-FE2C0994F79E}" presName="txSpace" presStyleCnt="0"/>
      <dgm:spPr/>
    </dgm:pt>
    <dgm:pt modelId="{16892407-970D-4553-90F9-AC742145707D}" type="pres">
      <dgm:prSet presAssocID="{93BB5A4F-4070-4E23-9D58-FE2C0994F79E}" presName="desTx" presStyleLbl="revTx" presStyleIdx="5" presStyleCnt="8">
        <dgm:presLayoutVars/>
      </dgm:prSet>
      <dgm:spPr/>
    </dgm:pt>
    <dgm:pt modelId="{707445D6-941C-4F54-BE5C-962DEAE6EDA1}" type="pres">
      <dgm:prSet presAssocID="{8906E606-C050-4120-BE3F-511BE580BECC}" presName="sibTrans" presStyleCnt="0"/>
      <dgm:spPr/>
    </dgm:pt>
    <dgm:pt modelId="{3703DE93-EBE3-4837-9B4E-732549A5961F}" type="pres">
      <dgm:prSet presAssocID="{9790A5FE-49F3-4A8C-A4FC-B3D5AE527A69}" presName="compNode" presStyleCnt="0"/>
      <dgm:spPr/>
    </dgm:pt>
    <dgm:pt modelId="{DF0F6A04-E0C3-4C61-B562-687576BABAF4}" type="pres">
      <dgm:prSet presAssocID="{9790A5FE-49F3-4A8C-A4FC-B3D5AE527A69}" presName="iconRect" presStyleLbl="node1" presStyleIdx="3" presStyleCnt="4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ummingBird"/>
        </a:ext>
      </dgm:extLst>
    </dgm:pt>
    <dgm:pt modelId="{E52B8958-3905-4B78-9779-1B138DDE9E65}" type="pres">
      <dgm:prSet presAssocID="{9790A5FE-49F3-4A8C-A4FC-B3D5AE527A69}" presName="iconSpace" presStyleCnt="0"/>
      <dgm:spPr/>
    </dgm:pt>
    <dgm:pt modelId="{D9B8F88E-63EE-49EC-98F6-E7879ED65A4D}" type="pres">
      <dgm:prSet presAssocID="{9790A5FE-49F3-4A8C-A4FC-B3D5AE527A69}" presName="parTx" presStyleLbl="revTx" presStyleIdx="6" presStyleCnt="8">
        <dgm:presLayoutVars>
          <dgm:chMax val="0"/>
          <dgm:chPref val="0"/>
        </dgm:presLayoutVars>
      </dgm:prSet>
      <dgm:spPr/>
    </dgm:pt>
    <dgm:pt modelId="{50C55EBB-F5FB-472A-B3FE-4A8AFFBDB63D}" type="pres">
      <dgm:prSet presAssocID="{9790A5FE-49F3-4A8C-A4FC-B3D5AE527A69}" presName="txSpace" presStyleCnt="0"/>
      <dgm:spPr/>
    </dgm:pt>
    <dgm:pt modelId="{D445998B-F50C-4BEE-80E8-C41E4CE5C498}" type="pres">
      <dgm:prSet presAssocID="{9790A5FE-49F3-4A8C-A4FC-B3D5AE527A69}" presName="desTx" presStyleLbl="revTx" presStyleIdx="7" presStyleCnt="8">
        <dgm:presLayoutVars/>
      </dgm:prSet>
      <dgm:spPr/>
    </dgm:pt>
  </dgm:ptLst>
  <dgm:cxnLst>
    <dgm:cxn modelId="{4DAC3C0A-DC67-4BC3-B958-99FFD29170F1}" type="presOf" srcId="{7BF75639-EFE5-4604-A0EC-0F25E7C3276C}" destId="{A4972BF5-09C3-4F26-AB5C-8FE580FAC14C}" srcOrd="0" destOrd="0" presId="urn:microsoft.com/office/officeart/2018/5/layout/CenteredIconLabelDescriptionList"/>
    <dgm:cxn modelId="{7623DD0C-BDCD-40FD-B008-CA3F930091BC}" srcId="{0252074D-9ADD-4DC6-97E4-69E9E6A53BE5}" destId="{4592E30D-89F6-452A-9AFE-2508A43766C2}" srcOrd="0" destOrd="0" parTransId="{652E97BF-18D8-4511-910E-968E9E2812E7}" sibTransId="{15D61C2F-5684-4125-8639-F42594288000}"/>
    <dgm:cxn modelId="{69FDF70C-03DF-4E13-A102-7CF4D621FFD4}" type="presOf" srcId="{78363958-78E4-462D-9F8A-05BD6CF3DDC4}" destId="{D445998B-F50C-4BEE-80E8-C41E4CE5C498}" srcOrd="0" destOrd="0" presId="urn:microsoft.com/office/officeart/2018/5/layout/CenteredIconLabelDescriptionList"/>
    <dgm:cxn modelId="{9A542A12-4998-423C-B90A-9058006B72D0}" type="presOf" srcId="{28C4940B-8005-40B3-AE9C-71A64569BF67}" destId="{D626B3B2-58E9-4E5F-B650-1B8DA3A9E320}" srcOrd="0" destOrd="4" presId="urn:microsoft.com/office/officeart/2018/5/layout/CenteredIconLabelDescriptionList"/>
    <dgm:cxn modelId="{76F3841B-2EA8-4340-82B5-3F9DE0C22E38}" srcId="{2980AE72-E52B-43E9-A275-FB2BD9701DBA}" destId="{0252074D-9ADD-4DC6-97E4-69E9E6A53BE5}" srcOrd="0" destOrd="0" parTransId="{5FBCB946-4C07-4E7F-A507-21833E322450}" sibTransId="{B6A79D70-A215-48B2-8980-DF39CAA48FDF}"/>
    <dgm:cxn modelId="{0FA6811D-0801-4F76-AD07-AE6EF9147DA2}" type="presOf" srcId="{4592E30D-89F6-452A-9AFE-2508A43766C2}" destId="{D626B3B2-58E9-4E5F-B650-1B8DA3A9E320}" srcOrd="0" destOrd="1" presId="urn:microsoft.com/office/officeart/2018/5/layout/CenteredIconLabelDescriptionList"/>
    <dgm:cxn modelId="{D1AA712E-049B-4713-B2D2-24A3C32A281C}" type="presOf" srcId="{7F4C01E3-C202-4728-9B56-3A2EF77EEF3A}" destId="{8D5AE711-1E5C-44B7-B95F-09F25BE58E83}" srcOrd="0" destOrd="0" presId="urn:microsoft.com/office/officeart/2018/5/layout/CenteredIconLabelDescriptionList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DD71583A-B15C-4828-9D3B-FB4967CCB05F}" srcId="{7BF75639-EFE5-4604-A0EC-0F25E7C3276C}" destId="{B4FAC779-B712-42FC-8BC0-F74453BFB593}" srcOrd="1" destOrd="0" parTransId="{702D2408-E9E6-44E6-A522-CE53E8E666D1}" sibTransId="{606E8D7F-B14B-490B-B91F-4325FB96D2FE}"/>
    <dgm:cxn modelId="{E2740561-52A3-4C12-B5AB-8411D7B71176}" srcId="{93BB5A4F-4070-4E23-9D58-FE2C0994F79E}" destId="{A9C2DD53-B88E-4739-8E41-BFDF272FA4A4}" srcOrd="0" destOrd="0" parTransId="{26C991AC-3223-4F6E-ACF8-4FC1F10BAB5A}" sibTransId="{AC07546D-7F75-43B9-8F38-63A722D8BAA0}"/>
    <dgm:cxn modelId="{840A5C65-FA8B-404D-B280-99B5BE736DDA}" srcId="{9790A5FE-49F3-4A8C-A4FC-B3D5AE527A69}" destId="{78363958-78E4-462D-9F8A-05BD6CF3DDC4}" srcOrd="0" destOrd="0" parTransId="{A26615AB-D3CB-4821-99C4-D3DF0DBAD1FA}" sibTransId="{F5F82B48-B46B-480A-B584-0AAFEFBAF8D0}"/>
    <dgm:cxn modelId="{0FF6106B-4D0C-4540-ABD9-71B993D4DADE}" type="presOf" srcId="{F5E75B6B-C8FC-4D4F-8F24-321D50890276}" destId="{D626B3B2-58E9-4E5F-B650-1B8DA3A9E320}" srcOrd="0" destOrd="6" presId="urn:microsoft.com/office/officeart/2018/5/layout/CenteredIconLabelDescriptionList"/>
    <dgm:cxn modelId="{4B983B6C-0131-4439-886B-B161670229FF}" srcId="{0252074D-9ADD-4DC6-97E4-69E9E6A53BE5}" destId="{88119287-85D9-4F94-8255-EE7B9D79E704}" srcOrd="1" destOrd="0" parTransId="{F5F6E1AF-1DAC-42CB-82BC-DCBAF9765A24}" sibTransId="{275A5460-D22B-4B9B-A0B1-C28D0626CEDF}"/>
    <dgm:cxn modelId="{7724F86C-9D3A-46F1-B8FF-AC1C25ECC113}" type="presOf" srcId="{0252074D-9ADD-4DC6-97E4-69E9E6A53BE5}" destId="{D626B3B2-58E9-4E5F-B650-1B8DA3A9E320}" srcOrd="0" destOrd="0" presId="urn:microsoft.com/office/officeart/2018/5/layout/CenteredIconLabelDescriptionList"/>
    <dgm:cxn modelId="{8FF9E652-CA67-417F-9633-6D26BE835420}" type="presOf" srcId="{4E15A5AD-D6CD-485D-9E30-210CC7187BFF}" destId="{E88F94D1-F7CE-4C31-8A5E-FE3B949E603A}" srcOrd="0" destOrd="0" presId="urn:microsoft.com/office/officeart/2018/5/layout/CenteredIconLabelDescriptionList"/>
    <dgm:cxn modelId="{5A5B7274-A2E5-47D8-A515-E104E061E7D9}" type="presOf" srcId="{B4FAC779-B712-42FC-8BC0-F74453BFB593}" destId="{E88F94D1-F7CE-4C31-8A5E-FE3B949E603A}" srcOrd="0" destOrd="1" presId="urn:microsoft.com/office/officeart/2018/5/layout/CenteredIconLabelDescriptionList"/>
    <dgm:cxn modelId="{85832955-DB66-4A20-8F68-888D03CD1B22}" type="presOf" srcId="{9790A5FE-49F3-4A8C-A4FC-B3D5AE527A69}" destId="{D9B8F88E-63EE-49EC-98F6-E7879ED65A4D}" srcOrd="0" destOrd="0" presId="urn:microsoft.com/office/officeart/2018/5/layout/CenteredIconLabelDescriptionList"/>
    <dgm:cxn modelId="{5B164C75-915F-4A5C-B153-0FB2E742F668}" type="presOf" srcId="{9E534C62-D798-4FBF-865A-F52ADFF39253}" destId="{16892407-970D-4553-90F9-AC742145707D}" srcOrd="0" destOrd="1" presId="urn:microsoft.com/office/officeart/2018/5/layout/CenteredIconLabelDescriptionList"/>
    <dgm:cxn modelId="{CFBCAC56-A741-49D7-9691-FDC02D981B51}" srcId="{93BB5A4F-4070-4E23-9D58-FE2C0994F79E}" destId="{A2462342-AAB1-4D90-B788-F6FF5E786DE5}" srcOrd="2" destOrd="0" parTransId="{40B1A76C-EFAA-4EBA-AC74-F410E4AFA52B}" sibTransId="{851828D7-6A01-4776-934B-10D46CFEAB60}"/>
    <dgm:cxn modelId="{2D1C7185-067A-4768-9987-F83E969E28A7}" type="presOf" srcId="{88119287-85D9-4F94-8255-EE7B9D79E704}" destId="{D626B3B2-58E9-4E5F-B650-1B8DA3A9E320}" srcOrd="0" destOrd="2" presId="urn:microsoft.com/office/officeart/2018/5/layout/CenteredIconLabelDescriptionList"/>
    <dgm:cxn modelId="{3CDCE785-A91E-410F-91D2-59682A4E6218}" srcId="{7F4C01E3-C202-4728-9B56-3A2EF77EEF3A}" destId="{9790A5FE-49F3-4A8C-A4FC-B3D5AE527A69}" srcOrd="3" destOrd="0" parTransId="{0F563346-12E5-4076-80E5-5880DDE3B003}" sibTransId="{75C132C5-38EF-422E-B5CC-28C9DD992093}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03E9B099-95EF-4B57-92B7-84B9B6324E29}" type="presOf" srcId="{84D141F8-C2DB-404D-8CB2-1149BFD7CA05}" destId="{D626B3B2-58E9-4E5F-B650-1B8DA3A9E320}" srcOrd="0" destOrd="3" presId="urn:microsoft.com/office/officeart/2018/5/layout/CenteredIconLabelDescriptionList"/>
    <dgm:cxn modelId="{721510A0-3519-4331-B554-435D2ECC9517}" srcId="{7BF75639-EFE5-4604-A0EC-0F25E7C3276C}" destId="{FD1A14B4-9E9F-4EEC-9D85-0483264C89C2}" srcOrd="2" destOrd="0" parTransId="{526AA301-72BC-42FC-9DBC-A2CEE2BF83B8}" sibTransId="{606CEA0E-D791-4C3C-A0A8-08A5B518B2B1}"/>
    <dgm:cxn modelId="{6E811CA4-DE4A-425B-8B8F-221B0305C498}" srcId="{93BB5A4F-4070-4E23-9D58-FE2C0994F79E}" destId="{9E534C62-D798-4FBF-865A-F52ADFF39253}" srcOrd="1" destOrd="0" parTransId="{131CD5B6-1DD6-4C12-A66D-AF298912B442}" sibTransId="{A65AC51A-BF4A-4E7E-9C7C-566EF3838EC8}"/>
    <dgm:cxn modelId="{00EDFEAF-B7BC-4141-9C40-B1AD408E17D1}" srcId="{0252074D-9ADD-4DC6-97E4-69E9E6A53BE5}" destId="{28C4940B-8005-40B3-AE9C-71A64569BF67}" srcOrd="3" destOrd="0" parTransId="{C75A37A3-9C04-4BF9-86C0-41BA55A080E3}" sibTransId="{8CE366F7-92F9-4433-8F4F-B7C8553546BA}"/>
    <dgm:cxn modelId="{694B41BE-91B4-4809-871B-4F1EDD7CB6ED}" srcId="{0252074D-9ADD-4DC6-97E4-69E9E6A53BE5}" destId="{CC9E0AAE-0132-4DA2-B6CE-6E1CC3A75018}" srcOrd="4" destOrd="0" parTransId="{4E4D8B73-7B6E-4747-8054-8F5F89F612A7}" sibTransId="{0C4EBAAA-ACB3-4ED8-876C-6F0C18741D14}"/>
    <dgm:cxn modelId="{0AC3E2C7-EF98-4D85-BC58-FE16EF8150DC}" srcId="{2980AE72-E52B-43E9-A275-FB2BD9701DBA}" destId="{F5E75B6B-C8FC-4D4F-8F24-321D50890276}" srcOrd="1" destOrd="0" parTransId="{813402B8-8091-4FDA-AC00-D7F90A87E071}" sibTransId="{65DBB9FE-57E6-4BE6-A6CA-DFF52A80103E}"/>
    <dgm:cxn modelId="{FF205ACC-AEA4-4FB0-98AC-FFD949AAFAAA}" type="presOf" srcId="{2980AE72-E52B-43E9-A275-FB2BD9701DBA}" destId="{EFB6A439-797B-4A37-B53F-A9EF200083C6}" srcOrd="0" destOrd="0" presId="urn:microsoft.com/office/officeart/2018/5/layout/CenteredIconLabelDescriptionList"/>
    <dgm:cxn modelId="{414459D3-94D4-4581-B8E4-F23B0FA2A663}" type="presOf" srcId="{93BB5A4F-4070-4E23-9D58-FE2C0994F79E}" destId="{EB9AFC72-BB05-428D-84F4-A77F8353755C}" srcOrd="0" destOrd="0" presId="urn:microsoft.com/office/officeart/2018/5/layout/CenteredIconLabelDescriptionList"/>
    <dgm:cxn modelId="{A94832DD-436C-425C-A7DB-64FCA3A807F4}" type="presOf" srcId="{A2462342-AAB1-4D90-B788-F6FF5E786DE5}" destId="{16892407-970D-4553-90F9-AC742145707D}" srcOrd="0" destOrd="2" presId="urn:microsoft.com/office/officeart/2018/5/layout/CenteredIconLabelDescriptionList"/>
    <dgm:cxn modelId="{492CFADD-7660-475E-8E62-C47F74D92298}" type="presOf" srcId="{A9C2DD53-B88E-4739-8E41-BFDF272FA4A4}" destId="{16892407-970D-4553-90F9-AC742145707D}" srcOrd="0" destOrd="0" presId="urn:microsoft.com/office/officeart/2018/5/layout/CenteredIconLabelDescriptionList"/>
    <dgm:cxn modelId="{3B9C1FE2-6CCF-4BDA-A432-F8196A24E615}" type="presOf" srcId="{FD1A14B4-9E9F-4EEC-9D85-0483264C89C2}" destId="{E88F94D1-F7CE-4C31-8A5E-FE3B949E603A}" srcOrd="0" destOrd="2" presId="urn:microsoft.com/office/officeart/2018/5/layout/CenteredIconLabelDescriptionList"/>
    <dgm:cxn modelId="{8E480DE6-A1E0-4641-925E-4C3A0F4ECAFD}" type="presOf" srcId="{CC9E0AAE-0132-4DA2-B6CE-6E1CC3A75018}" destId="{D626B3B2-58E9-4E5F-B650-1B8DA3A9E320}" srcOrd="0" destOrd="5" presId="urn:microsoft.com/office/officeart/2018/5/layout/CenteredIconLabelDescriptionList"/>
    <dgm:cxn modelId="{1DB8A2EE-D44B-4EA1-95AC-2313FDF10ECA}" srcId="{0252074D-9ADD-4DC6-97E4-69E9E6A53BE5}" destId="{84D141F8-C2DB-404D-8CB2-1149BFD7CA05}" srcOrd="2" destOrd="0" parTransId="{E984A8C6-9B68-4767-A841-B47F201BA87E}" sibTransId="{DCA1BFEA-D1E5-42F8-9F79-81CA5DA08CBB}"/>
    <dgm:cxn modelId="{F87471F4-2AAA-4C17-90C8-B86C9E476C2F}" srcId="{7F4C01E3-C202-4728-9B56-3A2EF77EEF3A}" destId="{93BB5A4F-4070-4E23-9D58-FE2C0994F79E}" srcOrd="2" destOrd="0" parTransId="{431C31AA-D04D-4DE1-A36B-0A41D9462493}" sibTransId="{8906E606-C050-4120-BE3F-511BE580BECC}"/>
    <dgm:cxn modelId="{6157D825-1A0C-4D6A-A0A3-4A3039B0BD13}" type="presParOf" srcId="{8D5AE711-1E5C-44B7-B95F-09F25BE58E83}" destId="{62494E99-3B91-4ED0-981F-87AE4A637398}" srcOrd="0" destOrd="0" presId="urn:microsoft.com/office/officeart/2018/5/layout/CenteredIconLabelDescriptionList"/>
    <dgm:cxn modelId="{639DB192-CA27-4E0D-845D-821A451DD155}" type="presParOf" srcId="{62494E99-3B91-4ED0-981F-87AE4A637398}" destId="{A5A77F44-9040-4BC5-9C4A-443648341C64}" srcOrd="0" destOrd="0" presId="urn:microsoft.com/office/officeart/2018/5/layout/CenteredIconLabelDescriptionList"/>
    <dgm:cxn modelId="{B51A8058-C955-4924-AFF9-FEBE115D4FC4}" type="presParOf" srcId="{62494E99-3B91-4ED0-981F-87AE4A637398}" destId="{4F4A4C09-DA5C-4EB4-83E2-9CF3239300E5}" srcOrd="1" destOrd="0" presId="urn:microsoft.com/office/officeart/2018/5/layout/CenteredIconLabelDescriptionList"/>
    <dgm:cxn modelId="{4F740F02-CA4A-4779-A3C3-FA30CBA8FC8D}" type="presParOf" srcId="{62494E99-3B91-4ED0-981F-87AE4A637398}" destId="{A4972BF5-09C3-4F26-AB5C-8FE580FAC14C}" srcOrd="2" destOrd="0" presId="urn:microsoft.com/office/officeart/2018/5/layout/CenteredIconLabelDescriptionList"/>
    <dgm:cxn modelId="{908CAF7C-FCE3-43B8-95D7-171EB1EBC40E}" type="presParOf" srcId="{62494E99-3B91-4ED0-981F-87AE4A637398}" destId="{588D95CF-6872-4154-A918-8885CB44454F}" srcOrd="3" destOrd="0" presId="urn:microsoft.com/office/officeart/2018/5/layout/CenteredIconLabelDescriptionList"/>
    <dgm:cxn modelId="{B36F98F0-2A85-46D7-A2DA-7E1C87E06343}" type="presParOf" srcId="{62494E99-3B91-4ED0-981F-87AE4A637398}" destId="{E88F94D1-F7CE-4C31-8A5E-FE3B949E603A}" srcOrd="4" destOrd="0" presId="urn:microsoft.com/office/officeart/2018/5/layout/CenteredIconLabelDescriptionList"/>
    <dgm:cxn modelId="{8DD98A6E-73BF-4B79-B654-C402AB357106}" type="presParOf" srcId="{8D5AE711-1E5C-44B7-B95F-09F25BE58E83}" destId="{01B9EDCE-4671-425C-9B6E-B3DA1535082F}" srcOrd="1" destOrd="0" presId="urn:microsoft.com/office/officeart/2018/5/layout/CenteredIconLabelDescriptionList"/>
    <dgm:cxn modelId="{C8F71D56-05A4-4F01-9DD3-A40C5D153551}" type="presParOf" srcId="{8D5AE711-1E5C-44B7-B95F-09F25BE58E83}" destId="{5CF70C9B-C3D0-423B-B3DE-E9BAF55B8503}" srcOrd="2" destOrd="0" presId="urn:microsoft.com/office/officeart/2018/5/layout/CenteredIconLabelDescriptionList"/>
    <dgm:cxn modelId="{C8840F2A-AFA9-43AF-ADFE-EAB7F0490177}" type="presParOf" srcId="{5CF70C9B-C3D0-423B-B3DE-E9BAF55B8503}" destId="{D4C76B72-14C3-4AFA-8C45-20C4E7F5832F}" srcOrd="0" destOrd="0" presId="urn:microsoft.com/office/officeart/2018/5/layout/CenteredIconLabelDescriptionList"/>
    <dgm:cxn modelId="{AB0BED87-8BAC-4474-9B96-DDDF53343D04}" type="presParOf" srcId="{5CF70C9B-C3D0-423B-B3DE-E9BAF55B8503}" destId="{BDD67398-941C-4617-96C7-0327CF83C56F}" srcOrd="1" destOrd="0" presId="urn:microsoft.com/office/officeart/2018/5/layout/CenteredIconLabelDescriptionList"/>
    <dgm:cxn modelId="{4A6B70D0-70A7-4893-ACDE-20262191DA66}" type="presParOf" srcId="{5CF70C9B-C3D0-423B-B3DE-E9BAF55B8503}" destId="{EFB6A439-797B-4A37-B53F-A9EF200083C6}" srcOrd="2" destOrd="0" presId="urn:microsoft.com/office/officeart/2018/5/layout/CenteredIconLabelDescriptionList"/>
    <dgm:cxn modelId="{AB2712E1-E536-4822-8C50-64ACEFE645D0}" type="presParOf" srcId="{5CF70C9B-C3D0-423B-B3DE-E9BAF55B8503}" destId="{AA08A253-3730-4589-88F2-24B0A5ED43E2}" srcOrd="3" destOrd="0" presId="urn:microsoft.com/office/officeart/2018/5/layout/CenteredIconLabelDescriptionList"/>
    <dgm:cxn modelId="{B7F85D43-D569-49D4-B6A0-79E10F9DDFD2}" type="presParOf" srcId="{5CF70C9B-C3D0-423B-B3DE-E9BAF55B8503}" destId="{D626B3B2-58E9-4E5F-B650-1B8DA3A9E320}" srcOrd="4" destOrd="0" presId="urn:microsoft.com/office/officeart/2018/5/layout/CenteredIconLabelDescriptionList"/>
    <dgm:cxn modelId="{66B2DAF1-973E-4E22-AEC2-862CF686EB41}" type="presParOf" srcId="{8D5AE711-1E5C-44B7-B95F-09F25BE58E83}" destId="{B9B992D1-B8A8-473E-B254-52DF7B31B171}" srcOrd="3" destOrd="0" presId="urn:microsoft.com/office/officeart/2018/5/layout/CenteredIconLabelDescriptionList"/>
    <dgm:cxn modelId="{6BD3035F-846B-4048-B227-6111EF946FA4}" type="presParOf" srcId="{8D5AE711-1E5C-44B7-B95F-09F25BE58E83}" destId="{6880B12C-FCED-43FE-B71C-91A400C46A64}" srcOrd="4" destOrd="0" presId="urn:microsoft.com/office/officeart/2018/5/layout/CenteredIconLabelDescriptionList"/>
    <dgm:cxn modelId="{BB06A141-CF4B-4214-B1A5-D5CDC2A2E95B}" type="presParOf" srcId="{6880B12C-FCED-43FE-B71C-91A400C46A64}" destId="{8F54A0BD-F8F6-4B72-B5B4-72807F747528}" srcOrd="0" destOrd="0" presId="urn:microsoft.com/office/officeart/2018/5/layout/CenteredIconLabelDescriptionList"/>
    <dgm:cxn modelId="{0195F066-E732-4AF9-A063-571A70CCAA87}" type="presParOf" srcId="{6880B12C-FCED-43FE-B71C-91A400C46A64}" destId="{7BA17AF3-CDA6-49AD-AA1A-ACCE5DDC3F16}" srcOrd="1" destOrd="0" presId="urn:microsoft.com/office/officeart/2018/5/layout/CenteredIconLabelDescriptionList"/>
    <dgm:cxn modelId="{BF880013-568F-4F81-9240-9756BD8E4711}" type="presParOf" srcId="{6880B12C-FCED-43FE-B71C-91A400C46A64}" destId="{EB9AFC72-BB05-428D-84F4-A77F8353755C}" srcOrd="2" destOrd="0" presId="urn:microsoft.com/office/officeart/2018/5/layout/CenteredIconLabelDescriptionList"/>
    <dgm:cxn modelId="{8BB0154B-B31A-43F2-BB5D-84D9831A0AD5}" type="presParOf" srcId="{6880B12C-FCED-43FE-B71C-91A400C46A64}" destId="{B412B98D-2AE6-4A5C-A850-8738D2FA91C9}" srcOrd="3" destOrd="0" presId="urn:microsoft.com/office/officeart/2018/5/layout/CenteredIconLabelDescriptionList"/>
    <dgm:cxn modelId="{9B2970C3-6C53-41CC-B914-243200C5DFFC}" type="presParOf" srcId="{6880B12C-FCED-43FE-B71C-91A400C46A64}" destId="{16892407-970D-4553-90F9-AC742145707D}" srcOrd="4" destOrd="0" presId="urn:microsoft.com/office/officeart/2018/5/layout/CenteredIconLabelDescriptionList"/>
    <dgm:cxn modelId="{42F3672E-AF0E-4662-A3B0-735547BB4042}" type="presParOf" srcId="{8D5AE711-1E5C-44B7-B95F-09F25BE58E83}" destId="{707445D6-941C-4F54-BE5C-962DEAE6EDA1}" srcOrd="5" destOrd="0" presId="urn:microsoft.com/office/officeart/2018/5/layout/CenteredIconLabelDescriptionList"/>
    <dgm:cxn modelId="{F0BE4A10-3E8B-4615-A11C-735E188FB8E2}" type="presParOf" srcId="{8D5AE711-1E5C-44B7-B95F-09F25BE58E83}" destId="{3703DE93-EBE3-4837-9B4E-732549A5961F}" srcOrd="6" destOrd="0" presId="urn:microsoft.com/office/officeart/2018/5/layout/CenteredIconLabelDescriptionList"/>
    <dgm:cxn modelId="{3A6F6A07-36D0-4036-BDC1-5EE15FAF8FC0}" type="presParOf" srcId="{3703DE93-EBE3-4837-9B4E-732549A5961F}" destId="{DF0F6A04-E0C3-4C61-B562-687576BABAF4}" srcOrd="0" destOrd="0" presId="urn:microsoft.com/office/officeart/2018/5/layout/CenteredIconLabelDescriptionList"/>
    <dgm:cxn modelId="{1D9919D9-F6C5-47C7-8D6D-8AE8BA9185A4}" type="presParOf" srcId="{3703DE93-EBE3-4837-9B4E-732549A5961F}" destId="{E52B8958-3905-4B78-9779-1B138DDE9E65}" srcOrd="1" destOrd="0" presId="urn:microsoft.com/office/officeart/2018/5/layout/CenteredIconLabelDescriptionList"/>
    <dgm:cxn modelId="{3A99418D-3169-4C4F-9F36-5916F9B3322F}" type="presParOf" srcId="{3703DE93-EBE3-4837-9B4E-732549A5961F}" destId="{D9B8F88E-63EE-49EC-98F6-E7879ED65A4D}" srcOrd="2" destOrd="0" presId="urn:microsoft.com/office/officeart/2018/5/layout/CenteredIconLabelDescriptionList"/>
    <dgm:cxn modelId="{CFCEF53D-004E-43DC-8875-9AEBBAA84810}" type="presParOf" srcId="{3703DE93-EBE3-4837-9B4E-732549A5961F}" destId="{50C55EBB-F5FB-472A-B3FE-4A8AFFBDB63D}" srcOrd="3" destOrd="0" presId="urn:microsoft.com/office/officeart/2018/5/layout/CenteredIconLabelDescriptionList"/>
    <dgm:cxn modelId="{EC529F71-5423-46CD-82C0-0EF6AB4B7CF8}" type="presParOf" srcId="{3703DE93-EBE3-4837-9B4E-732549A5961F}" destId="{D445998B-F50C-4BEE-80E8-C41E4CE5C498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defRPr b="1"/>
          </a:pPr>
          <a:r>
            <a:rPr lang="en-US"/>
            <a:t>Online Benefits Library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r>
            <a:rPr lang="en-US"/>
            <a:t>Find City of Bellevue benefit information on Connect2MyBenefits, available through any internet connection:  </a:t>
          </a:r>
          <a:br>
            <a:rPr lang="en-US"/>
          </a:br>
          <a:r>
            <a:rPr lang="en-US">
              <a:hlinkClick xmlns:r="http://schemas.openxmlformats.org/officeDocument/2006/relationships" r:id="rId1"/>
            </a:rPr>
            <a:t>https://c2mb.ajg.com/cityofbellevue</a:t>
          </a:r>
          <a:endParaRPr lang="en-US"/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pPr>
            <a:defRPr b="1"/>
          </a:pPr>
          <a:r>
            <a:rPr lang="en-US"/>
            <a:t>Topics Include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94F66A2A-6B36-4408-831C-2F3179AC9458}">
      <dgm:prSet/>
      <dgm:spPr/>
      <dgm:t>
        <a:bodyPr/>
        <a:lstStyle/>
        <a:p>
          <a:r>
            <a:rPr lang="en-US"/>
            <a:t>Medical, dental and vision plan booklets &amp; rates</a:t>
          </a:r>
        </a:p>
      </dgm:t>
    </dgm:pt>
    <dgm:pt modelId="{498D5B3F-AFF3-4152-B372-59EB4448D726}" type="parTrans" cxnId="{4E725CF0-1539-4543-8D43-35AE73897450}">
      <dgm:prSet/>
      <dgm:spPr/>
      <dgm:t>
        <a:bodyPr/>
        <a:lstStyle/>
        <a:p>
          <a:endParaRPr lang="en-US"/>
        </a:p>
      </dgm:t>
    </dgm:pt>
    <dgm:pt modelId="{FEA8A74E-6963-4679-8DB5-4DD1F4422D2F}" type="sibTrans" cxnId="{4E725CF0-1539-4543-8D43-35AE73897450}">
      <dgm:prSet/>
      <dgm:spPr/>
      <dgm:t>
        <a:bodyPr/>
        <a:lstStyle/>
        <a:p>
          <a:endParaRPr lang="en-US"/>
        </a:p>
      </dgm:t>
    </dgm:pt>
    <dgm:pt modelId="{56F6B176-6318-4B2A-B95C-5FE649B71684}">
      <dgm:prSet/>
      <dgm:spPr/>
      <dgm:t>
        <a:bodyPr/>
        <a:lstStyle/>
        <a:p>
          <a:r>
            <a:rPr lang="en-US" i="1"/>
            <a:t>No username or password required.</a:t>
          </a:r>
        </a:p>
      </dgm:t>
    </dgm:pt>
    <dgm:pt modelId="{6029F7AE-9FAD-4589-A8BE-73B1EBAB68A4}" type="parTrans" cxnId="{60D7C65E-B6F5-49FD-BD7D-B48857FCF3E5}">
      <dgm:prSet/>
      <dgm:spPr/>
      <dgm:t>
        <a:bodyPr/>
        <a:lstStyle/>
        <a:p>
          <a:endParaRPr lang="en-US"/>
        </a:p>
      </dgm:t>
    </dgm:pt>
    <dgm:pt modelId="{1B2B2A95-8002-42D9-B5BA-85AF324927C3}" type="sibTrans" cxnId="{60D7C65E-B6F5-49FD-BD7D-B48857FCF3E5}">
      <dgm:prSet/>
      <dgm:spPr/>
      <dgm:t>
        <a:bodyPr/>
        <a:lstStyle/>
        <a:p>
          <a:endParaRPr lang="en-US"/>
        </a:p>
      </dgm:t>
    </dgm:pt>
    <dgm:pt modelId="{6A8F8C85-4BBD-4C2F-8EF9-74200561F49C}">
      <dgm:prSet/>
      <dgm:spPr/>
      <dgm:t>
        <a:bodyPr/>
        <a:lstStyle/>
        <a:p>
          <a:r>
            <a:rPr lang="en-US"/>
            <a:t>Retirement plan information  . . . and much more!</a:t>
          </a:r>
        </a:p>
      </dgm:t>
    </dgm:pt>
    <dgm:pt modelId="{D438E098-470F-4506-BDB9-53CDFB4621A2}" type="parTrans" cxnId="{112D8EFB-849C-4E51-8116-B2454611950E}">
      <dgm:prSet/>
      <dgm:spPr/>
      <dgm:t>
        <a:bodyPr/>
        <a:lstStyle/>
        <a:p>
          <a:endParaRPr lang="en-US"/>
        </a:p>
      </dgm:t>
    </dgm:pt>
    <dgm:pt modelId="{51294E3A-60AE-4C5A-B782-9A0AD47CFF87}" type="sibTrans" cxnId="{112D8EFB-849C-4E51-8116-B2454611950E}">
      <dgm:prSet/>
      <dgm:spPr/>
      <dgm:t>
        <a:bodyPr/>
        <a:lstStyle/>
        <a:p>
          <a:endParaRPr lang="en-US"/>
        </a:p>
      </dgm:t>
    </dgm:pt>
    <dgm:pt modelId="{65A775C1-A5D4-4CC9-BE72-309657E17AD2}">
      <dgm:prSet/>
      <dgm:spPr/>
      <dgm:t>
        <a:bodyPr/>
        <a:lstStyle/>
        <a:p>
          <a:r>
            <a:rPr lang="en-US"/>
            <a:t>Employee Assistance Plan </a:t>
          </a:r>
        </a:p>
      </dgm:t>
    </dgm:pt>
    <dgm:pt modelId="{C6931C8A-E17D-49D1-90D8-85ABCBC2A1A4}" type="parTrans" cxnId="{FD01D56D-C2F8-4D5D-B518-1B73DF221132}">
      <dgm:prSet/>
      <dgm:spPr/>
      <dgm:t>
        <a:bodyPr/>
        <a:lstStyle/>
        <a:p>
          <a:endParaRPr lang="en-US"/>
        </a:p>
      </dgm:t>
    </dgm:pt>
    <dgm:pt modelId="{03F7DF92-285D-49AD-B7F4-83EC638FE5CD}" type="sibTrans" cxnId="{FD01D56D-C2F8-4D5D-B518-1B73DF221132}">
      <dgm:prSet/>
      <dgm:spPr/>
      <dgm:t>
        <a:bodyPr/>
        <a:lstStyle/>
        <a:p>
          <a:endParaRPr lang="en-US"/>
        </a:p>
      </dgm:t>
    </dgm:pt>
    <dgm:pt modelId="{50B1AC66-049C-49EF-B479-C7D6693A94E1}">
      <dgm:prSet/>
      <dgm:spPr/>
      <dgm:t>
        <a:bodyPr/>
        <a:lstStyle/>
        <a:p>
          <a:r>
            <a:rPr lang="en-US"/>
            <a:t>Flexible spending accounts</a:t>
          </a:r>
        </a:p>
      </dgm:t>
    </dgm:pt>
    <dgm:pt modelId="{784827A0-F80F-4422-A5CC-61DD2F2FACAD}" type="parTrans" cxnId="{AE1461B6-F296-44EC-A716-116D6997AC08}">
      <dgm:prSet/>
      <dgm:spPr/>
      <dgm:t>
        <a:bodyPr/>
        <a:lstStyle/>
        <a:p>
          <a:endParaRPr lang="en-US"/>
        </a:p>
      </dgm:t>
    </dgm:pt>
    <dgm:pt modelId="{00EE82B1-4732-4686-ACB7-98ADC9E32CAD}" type="sibTrans" cxnId="{AE1461B6-F296-44EC-A716-116D6997AC08}">
      <dgm:prSet/>
      <dgm:spPr/>
      <dgm:t>
        <a:bodyPr/>
        <a:lstStyle/>
        <a:p>
          <a:endParaRPr lang="en-US"/>
        </a:p>
      </dgm:t>
    </dgm:pt>
    <dgm:pt modelId="{FADD7E2E-C09D-4066-9F75-E98AACE99D1C}" type="pres">
      <dgm:prSet presAssocID="{7F4C01E3-C202-4728-9B56-3A2EF77EEF3A}" presName="Name0" presStyleCnt="0">
        <dgm:presLayoutVars>
          <dgm:dir/>
          <dgm:animLvl val="lvl"/>
          <dgm:resizeHandles val="exact"/>
        </dgm:presLayoutVars>
      </dgm:prSet>
      <dgm:spPr/>
    </dgm:pt>
    <dgm:pt modelId="{80E5EA25-1256-447B-AAB9-CDAD2D3214E2}" type="pres">
      <dgm:prSet presAssocID="{7BF75639-EFE5-4604-A0EC-0F25E7C3276C}" presName="linNode" presStyleCnt="0"/>
      <dgm:spPr/>
    </dgm:pt>
    <dgm:pt modelId="{99C9249C-9D95-4900-811C-73D1E8EBB7CA}" type="pres">
      <dgm:prSet presAssocID="{7BF75639-EFE5-4604-A0EC-0F25E7C3276C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4EBCD42F-CA4A-4022-99CC-A8A6FD92E1B0}" type="pres">
      <dgm:prSet presAssocID="{7BF75639-EFE5-4604-A0EC-0F25E7C3276C}" presName="descendantText" presStyleLbl="alignAccFollowNode1" presStyleIdx="0" presStyleCnt="2">
        <dgm:presLayoutVars>
          <dgm:bulletEnabled val="1"/>
        </dgm:presLayoutVars>
      </dgm:prSet>
      <dgm:spPr/>
    </dgm:pt>
    <dgm:pt modelId="{462FD15B-F828-4FCF-A87A-6D640D644F9E}" type="pres">
      <dgm:prSet presAssocID="{1AB89E22-7D83-4AF5-84D6-CF492A3A6957}" presName="sp" presStyleCnt="0"/>
      <dgm:spPr/>
    </dgm:pt>
    <dgm:pt modelId="{53C47C3C-3E04-4E59-9CCB-5232BBEF8508}" type="pres">
      <dgm:prSet presAssocID="{2980AE72-E52B-43E9-A275-FB2BD9701DBA}" presName="linNode" presStyleCnt="0"/>
      <dgm:spPr/>
    </dgm:pt>
    <dgm:pt modelId="{8DBE11D5-65A7-4033-8193-6766837BE58D}" type="pres">
      <dgm:prSet presAssocID="{2980AE72-E52B-43E9-A275-FB2BD9701DBA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8167C9D4-CCD4-40E7-9BD2-627CA0ACE837}" type="pres">
      <dgm:prSet presAssocID="{2980AE72-E52B-43E9-A275-FB2BD9701DB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E0891500-D9A7-4FF2-94CB-9285419DFB43}" type="presOf" srcId="{2980AE72-E52B-43E9-A275-FB2BD9701DBA}" destId="{8DBE11D5-65A7-4033-8193-6766837BE58D}" srcOrd="0" destOrd="0" presId="urn:microsoft.com/office/officeart/2005/8/layout/vList5"/>
    <dgm:cxn modelId="{81809C1B-52D0-4195-9C6A-B771B9DCB220}" type="presOf" srcId="{6A8F8C85-4BBD-4C2F-8EF9-74200561F49C}" destId="{8167C9D4-CCD4-40E7-9BD2-627CA0ACE837}" srcOrd="0" destOrd="3" presId="urn:microsoft.com/office/officeart/2005/8/layout/vList5"/>
    <dgm:cxn modelId="{3C46CA25-937A-437A-B451-EAFD8C112980}" type="presOf" srcId="{50B1AC66-049C-49EF-B479-C7D6693A94E1}" destId="{8167C9D4-CCD4-40E7-9BD2-627CA0ACE837}" srcOrd="0" destOrd="2" presId="urn:microsoft.com/office/officeart/2005/8/layout/vList5"/>
    <dgm:cxn modelId="{D8A69E2C-18B3-4334-9797-C30764ABF66A}" type="presOf" srcId="{7F4C01E3-C202-4728-9B56-3A2EF77EEF3A}" destId="{FADD7E2E-C09D-4066-9F75-E98AACE99D1C}" srcOrd="0" destOrd="0" presId="urn:microsoft.com/office/officeart/2005/8/layout/vList5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C1E60036-49D2-42C0-BDA1-F71BB4B5E306}" type="presOf" srcId="{65A775C1-A5D4-4CC9-BE72-309657E17AD2}" destId="{8167C9D4-CCD4-40E7-9BD2-627CA0ACE837}" srcOrd="0" destOrd="1" presId="urn:microsoft.com/office/officeart/2005/8/layout/vList5"/>
    <dgm:cxn modelId="{60D7C65E-B6F5-49FD-BD7D-B48857FCF3E5}" srcId="{7BF75639-EFE5-4604-A0EC-0F25E7C3276C}" destId="{56F6B176-6318-4B2A-B95C-5FE649B71684}" srcOrd="1" destOrd="0" parTransId="{6029F7AE-9FAD-4589-A8BE-73B1EBAB68A4}" sibTransId="{1B2B2A95-8002-42D9-B5BA-85AF324927C3}"/>
    <dgm:cxn modelId="{1A6D396C-07C6-42EC-BF33-DE2914386919}" type="presOf" srcId="{94F66A2A-6B36-4408-831C-2F3179AC9458}" destId="{8167C9D4-CCD4-40E7-9BD2-627CA0ACE837}" srcOrd="0" destOrd="0" presId="urn:microsoft.com/office/officeart/2005/8/layout/vList5"/>
    <dgm:cxn modelId="{FD01D56D-C2F8-4D5D-B518-1B73DF221132}" srcId="{2980AE72-E52B-43E9-A275-FB2BD9701DBA}" destId="{65A775C1-A5D4-4CC9-BE72-309657E17AD2}" srcOrd="1" destOrd="0" parTransId="{C6931C8A-E17D-49D1-90D8-85ABCBC2A1A4}" sibTransId="{03F7DF92-285D-49AD-B7F4-83EC638FE5CD}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6AF655AF-1FFB-4D48-94DF-84B97DFE19A1}" type="presOf" srcId="{56F6B176-6318-4B2A-B95C-5FE649B71684}" destId="{4EBCD42F-CA4A-4022-99CC-A8A6FD92E1B0}" srcOrd="0" destOrd="1" presId="urn:microsoft.com/office/officeart/2005/8/layout/vList5"/>
    <dgm:cxn modelId="{AE1461B6-F296-44EC-A716-116D6997AC08}" srcId="{2980AE72-E52B-43E9-A275-FB2BD9701DBA}" destId="{50B1AC66-049C-49EF-B479-C7D6693A94E1}" srcOrd="2" destOrd="0" parTransId="{784827A0-F80F-4422-A5CC-61DD2F2FACAD}" sibTransId="{00EE82B1-4732-4686-ACB7-98ADC9E32CAD}"/>
    <dgm:cxn modelId="{C2A06BE7-FB94-4B4B-BE70-D3094AD43DCA}" type="presOf" srcId="{7BF75639-EFE5-4604-A0EC-0F25E7C3276C}" destId="{99C9249C-9D95-4900-811C-73D1E8EBB7CA}" srcOrd="0" destOrd="0" presId="urn:microsoft.com/office/officeart/2005/8/layout/vList5"/>
    <dgm:cxn modelId="{4E725CF0-1539-4543-8D43-35AE73897450}" srcId="{2980AE72-E52B-43E9-A275-FB2BD9701DBA}" destId="{94F66A2A-6B36-4408-831C-2F3179AC9458}" srcOrd="0" destOrd="0" parTransId="{498D5B3F-AFF3-4152-B372-59EB4448D726}" sibTransId="{FEA8A74E-6963-4679-8DB5-4DD1F4422D2F}"/>
    <dgm:cxn modelId="{112D8EFB-849C-4E51-8116-B2454611950E}" srcId="{2980AE72-E52B-43E9-A275-FB2BD9701DBA}" destId="{6A8F8C85-4BBD-4C2F-8EF9-74200561F49C}" srcOrd="3" destOrd="0" parTransId="{D438E098-470F-4506-BDB9-53CDFB4621A2}" sibTransId="{51294E3A-60AE-4C5A-B782-9A0AD47CFF87}"/>
    <dgm:cxn modelId="{50E880FD-9F3F-48D9-8E0B-0180DA1A892C}" type="presOf" srcId="{4E15A5AD-D6CD-485D-9E30-210CC7187BFF}" destId="{4EBCD42F-CA4A-4022-99CC-A8A6FD92E1B0}" srcOrd="0" destOrd="0" presId="urn:microsoft.com/office/officeart/2005/8/layout/vList5"/>
    <dgm:cxn modelId="{6D721157-BD91-4FA4-8D16-A74C059CE520}" type="presParOf" srcId="{FADD7E2E-C09D-4066-9F75-E98AACE99D1C}" destId="{80E5EA25-1256-447B-AAB9-CDAD2D3214E2}" srcOrd="0" destOrd="0" presId="urn:microsoft.com/office/officeart/2005/8/layout/vList5"/>
    <dgm:cxn modelId="{2A365049-888D-4B39-B58F-906E2CC44803}" type="presParOf" srcId="{80E5EA25-1256-447B-AAB9-CDAD2D3214E2}" destId="{99C9249C-9D95-4900-811C-73D1E8EBB7CA}" srcOrd="0" destOrd="0" presId="urn:microsoft.com/office/officeart/2005/8/layout/vList5"/>
    <dgm:cxn modelId="{CD06006D-08BF-4737-8F44-6FD463BBC3EB}" type="presParOf" srcId="{80E5EA25-1256-447B-AAB9-CDAD2D3214E2}" destId="{4EBCD42F-CA4A-4022-99CC-A8A6FD92E1B0}" srcOrd="1" destOrd="0" presId="urn:microsoft.com/office/officeart/2005/8/layout/vList5"/>
    <dgm:cxn modelId="{62390090-FBBA-4167-A1F5-9E5D8C7CEF01}" type="presParOf" srcId="{FADD7E2E-C09D-4066-9F75-E98AACE99D1C}" destId="{462FD15B-F828-4FCF-A87A-6D640D644F9E}" srcOrd="1" destOrd="0" presId="urn:microsoft.com/office/officeart/2005/8/layout/vList5"/>
    <dgm:cxn modelId="{7B18FDB4-278F-4BDB-B07C-277EF1D091D8}" type="presParOf" srcId="{FADD7E2E-C09D-4066-9F75-E98AACE99D1C}" destId="{53C47C3C-3E04-4E59-9CCB-5232BBEF8508}" srcOrd="2" destOrd="0" presId="urn:microsoft.com/office/officeart/2005/8/layout/vList5"/>
    <dgm:cxn modelId="{05F69802-767F-4D68-B917-A9BDFC68CB98}" type="presParOf" srcId="{53C47C3C-3E04-4E59-9CCB-5232BBEF8508}" destId="{8DBE11D5-65A7-4033-8193-6766837BE58D}" srcOrd="0" destOrd="0" presId="urn:microsoft.com/office/officeart/2005/8/layout/vList5"/>
    <dgm:cxn modelId="{F87BB770-7083-41CE-AA3A-CBB992AD1BC5}" type="presParOf" srcId="{53C47C3C-3E04-4E59-9CCB-5232BBEF8508}" destId="{8167C9D4-CCD4-40E7-9BD2-627CA0ACE83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r>
            <a:rPr lang="en-US" dirty="0"/>
            <a:t>Services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93BB5A4F-4070-4E23-9D58-FE2C0994F79E}">
      <dgm:prSet/>
      <dgm:spPr/>
      <dgm:t>
        <a:bodyPr/>
        <a:lstStyle/>
        <a:p>
          <a:r>
            <a:rPr lang="en-US" dirty="0"/>
            <a:t>Contact the EAP</a:t>
          </a:r>
        </a:p>
      </dgm:t>
    </dgm:pt>
    <dgm:pt modelId="{431C31AA-D04D-4DE1-A36B-0A41D9462493}" type="parTrans" cxnId="{F87471F4-2AAA-4C17-90C8-B86C9E476C2F}">
      <dgm:prSet/>
      <dgm:spPr/>
      <dgm:t>
        <a:bodyPr/>
        <a:lstStyle/>
        <a:p>
          <a:endParaRPr lang="en-US"/>
        </a:p>
      </dgm:t>
    </dgm:pt>
    <dgm:pt modelId="{8906E606-C050-4120-BE3F-511BE580BECC}" type="sibTrans" cxnId="{F87471F4-2AAA-4C17-90C8-B86C9E476C2F}">
      <dgm:prSet/>
      <dgm:spPr/>
      <dgm:t>
        <a:bodyPr/>
        <a:lstStyle/>
        <a:p>
          <a:endParaRPr lang="en-US"/>
        </a:p>
      </dgm:t>
    </dgm:pt>
    <dgm:pt modelId="{A9C2DD53-B88E-4739-8E41-BFDF272FA4A4}">
      <dgm:prSet/>
      <dgm:spPr/>
      <dgm:t>
        <a:bodyPr/>
        <a:lstStyle/>
        <a:p>
          <a:r>
            <a:rPr lang="en-US" dirty="0"/>
            <a:t>Call 800.553.7798</a:t>
          </a:r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69F12790-1CA3-4802-8DA3-D8636A748151}">
      <dgm:prSet/>
      <dgm:spPr/>
      <dgm:t>
        <a:bodyPr/>
        <a:lstStyle/>
        <a:p>
          <a:r>
            <a:rPr lang="en-US" dirty="0"/>
            <a:t>Visit </a:t>
          </a:r>
          <a:r>
            <a:rPr lang="en-US" dirty="0">
              <a:hlinkClick xmlns:r="http://schemas.openxmlformats.org/officeDocument/2006/relationships" r:id="rId1"/>
            </a:rPr>
            <a:t>www.supportlinc.com</a:t>
          </a:r>
          <a:r>
            <a:rPr lang="en-US" dirty="0"/>
            <a:t> </a:t>
          </a:r>
        </a:p>
      </dgm:t>
    </dgm:pt>
    <dgm:pt modelId="{D7E30008-FEF2-4CBA-9ADE-55BB00F15C59}" type="parTrans" cxnId="{0EF76B7D-2D49-4B8E-86B0-4B728F34AE76}">
      <dgm:prSet/>
      <dgm:spPr/>
      <dgm:t>
        <a:bodyPr/>
        <a:lstStyle/>
        <a:p>
          <a:endParaRPr lang="en-US"/>
        </a:p>
      </dgm:t>
    </dgm:pt>
    <dgm:pt modelId="{1C37FF44-52A2-4FFF-BCAD-91575B8855DB}" type="sibTrans" cxnId="{0EF76B7D-2D49-4B8E-86B0-4B728F34AE76}">
      <dgm:prSet/>
      <dgm:spPr/>
      <dgm:t>
        <a:bodyPr/>
        <a:lstStyle/>
        <a:p>
          <a:endParaRPr lang="en-US"/>
        </a:p>
      </dgm:t>
    </dgm:pt>
    <dgm:pt modelId="{7DD781BA-D390-49C3-B287-2C92772C93DD}">
      <dgm:prSet/>
      <dgm:spPr/>
      <dgm:t>
        <a:bodyPr/>
        <a:lstStyle/>
        <a:p>
          <a:r>
            <a:rPr lang="en-US" dirty="0"/>
            <a:t>Short-term counseling (up to 6 sessions per situation), for issues such as grief, depression, anxiety/stress, relationship issues, and addiction </a:t>
          </a:r>
          <a:endParaRPr lang="en-US" i="1" dirty="0"/>
        </a:p>
      </dgm:t>
    </dgm:pt>
    <dgm:pt modelId="{AFE117C7-F943-4DF8-A4FE-808862BF6522}" type="parTrans" cxnId="{D98C4BFE-A9AB-422D-9C90-BAC15022E591}">
      <dgm:prSet/>
      <dgm:spPr/>
      <dgm:t>
        <a:bodyPr/>
        <a:lstStyle/>
        <a:p>
          <a:endParaRPr lang="en-US"/>
        </a:p>
      </dgm:t>
    </dgm:pt>
    <dgm:pt modelId="{16794CEB-9A60-4361-AD3E-2452AA6E4C63}" type="sibTrans" cxnId="{D98C4BFE-A9AB-422D-9C90-BAC15022E591}">
      <dgm:prSet/>
      <dgm:spPr/>
      <dgm:t>
        <a:bodyPr/>
        <a:lstStyle/>
        <a:p>
          <a:endParaRPr lang="en-US"/>
        </a:p>
      </dgm:t>
    </dgm:pt>
    <dgm:pt modelId="{A16944BE-F5DB-4FAC-B5C1-CFA1077500CB}">
      <dgm:prSet/>
      <dgm:spPr/>
      <dgm:t>
        <a:bodyPr/>
        <a:lstStyle/>
        <a:p>
          <a:pPr>
            <a:buFont typeface="Wingdings" panose="05000000000000000000" pitchFamily="2" charset="2"/>
            <a:buChar char=""/>
          </a:pPr>
          <a:r>
            <a:rPr lang="en-US" dirty="0"/>
            <a:t>In-the-moment support</a:t>
          </a:r>
        </a:p>
      </dgm:t>
    </dgm:pt>
    <dgm:pt modelId="{79B853BB-F55C-41BE-9820-CFD9EF038739}" type="parTrans" cxnId="{E4C2E0C5-F3A4-4719-836F-7CDE7BD91BAE}">
      <dgm:prSet/>
      <dgm:spPr/>
      <dgm:t>
        <a:bodyPr/>
        <a:lstStyle/>
        <a:p>
          <a:endParaRPr lang="en-US"/>
        </a:p>
      </dgm:t>
    </dgm:pt>
    <dgm:pt modelId="{7C5173D2-CBFC-491C-9F05-6CF89DA14C61}" type="sibTrans" cxnId="{E4C2E0C5-F3A4-4719-836F-7CDE7BD91BAE}">
      <dgm:prSet/>
      <dgm:spPr/>
      <dgm:t>
        <a:bodyPr/>
        <a:lstStyle/>
        <a:p>
          <a:endParaRPr lang="en-US"/>
        </a:p>
      </dgm:t>
    </dgm:pt>
    <dgm:pt modelId="{675A2384-C839-4881-A1FB-AB2F912D8305}">
      <dgm:prSet/>
      <dgm:spPr/>
      <dgm:t>
        <a:bodyPr/>
        <a:lstStyle/>
        <a:p>
          <a:r>
            <a:rPr lang="en-US" dirty="0"/>
            <a:t>For More Information</a:t>
          </a:r>
        </a:p>
      </dgm:t>
    </dgm:pt>
    <dgm:pt modelId="{9CDBE6E8-C36A-47A6-B9C5-12BF29178D50}" type="parTrans" cxnId="{E869B380-044E-483A-BD21-756AB91E19D9}">
      <dgm:prSet/>
      <dgm:spPr/>
      <dgm:t>
        <a:bodyPr/>
        <a:lstStyle/>
        <a:p>
          <a:endParaRPr lang="en-US"/>
        </a:p>
      </dgm:t>
    </dgm:pt>
    <dgm:pt modelId="{B84F5554-1BDA-4E45-8CA0-C040B784B6C8}" type="sibTrans" cxnId="{E869B380-044E-483A-BD21-756AB91E19D9}">
      <dgm:prSet/>
      <dgm:spPr/>
      <dgm:t>
        <a:bodyPr/>
        <a:lstStyle/>
        <a:p>
          <a:endParaRPr lang="en-US"/>
        </a:p>
      </dgm:t>
    </dgm:pt>
    <dgm:pt modelId="{4BD9551E-83D9-4671-9BBA-824CB549C9CD}">
      <dgm:prSet/>
      <dgm:spPr/>
      <dgm:t>
        <a:bodyPr/>
        <a:lstStyle/>
        <a:p>
          <a:r>
            <a:rPr lang="en-US" dirty="0"/>
            <a:t>See page 33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2"/>
            </a:rPr>
            <a:t>Connect2MyBenefits</a:t>
          </a:r>
          <a:r>
            <a:rPr lang="en-US" dirty="0"/>
            <a:t>.</a:t>
          </a:r>
        </a:p>
      </dgm:t>
    </dgm:pt>
    <dgm:pt modelId="{06C20F19-F8B9-4BC5-BC48-60788BF8701D}" type="parTrans" cxnId="{A0346C1A-1B23-4A14-9950-6337A3F91D78}">
      <dgm:prSet/>
      <dgm:spPr/>
      <dgm:t>
        <a:bodyPr/>
        <a:lstStyle/>
        <a:p>
          <a:endParaRPr lang="en-US"/>
        </a:p>
      </dgm:t>
    </dgm:pt>
    <dgm:pt modelId="{BE720C3F-F946-4C26-BA70-C58C87B84085}" type="sibTrans" cxnId="{A0346C1A-1B23-4A14-9950-6337A3F91D78}">
      <dgm:prSet/>
      <dgm:spPr/>
      <dgm:t>
        <a:bodyPr/>
        <a:lstStyle/>
        <a:p>
          <a:endParaRPr lang="en-US"/>
        </a:p>
      </dgm:t>
    </dgm:pt>
    <dgm:pt modelId="{244AAE73-4E39-4A9A-8D53-C6E8AEEEF808}">
      <dgm:prSet/>
      <dgm:spPr/>
      <dgm:t>
        <a:bodyPr/>
        <a:lstStyle/>
        <a:p>
          <a:pPr>
            <a:buFont typeface="Wingdings" panose="05000000000000000000" pitchFamily="2" charset="2"/>
            <a:buChar char=""/>
          </a:pPr>
          <a:r>
            <a:rPr lang="en-US" dirty="0"/>
            <a:t>Coaching</a:t>
          </a:r>
        </a:p>
      </dgm:t>
    </dgm:pt>
    <dgm:pt modelId="{C1E17520-FDBF-4880-9390-BEF7A716B395}" type="parTrans" cxnId="{37D5CE8E-29D2-422A-99ED-EEB61AB1E03C}">
      <dgm:prSet/>
      <dgm:spPr/>
      <dgm:t>
        <a:bodyPr/>
        <a:lstStyle/>
        <a:p>
          <a:endParaRPr lang="en-US"/>
        </a:p>
      </dgm:t>
    </dgm:pt>
    <dgm:pt modelId="{0009DABC-68E3-4201-BE54-1552D44C34E3}" type="sibTrans" cxnId="{37D5CE8E-29D2-422A-99ED-EEB61AB1E03C}">
      <dgm:prSet/>
      <dgm:spPr/>
      <dgm:t>
        <a:bodyPr/>
        <a:lstStyle/>
        <a:p>
          <a:endParaRPr lang="en-US"/>
        </a:p>
      </dgm:t>
    </dgm:pt>
    <dgm:pt modelId="{0EB0AA6E-3165-4116-BAE7-B03CF3810A76}">
      <dgm:prSet/>
      <dgm:spPr/>
      <dgm:t>
        <a:bodyPr/>
        <a:lstStyle/>
        <a:p>
          <a:pPr>
            <a:buFont typeface="Wingdings" panose="05000000000000000000" pitchFamily="2" charset="2"/>
            <a:buChar char=""/>
          </a:pPr>
          <a:r>
            <a:rPr lang="en-US" dirty="0"/>
            <a:t>Work-life benefits (Financial, Legal, Resources for child/elder care)</a:t>
          </a:r>
        </a:p>
      </dgm:t>
    </dgm:pt>
    <dgm:pt modelId="{BED8879E-9C8B-4524-9197-30CA78F5B22A}" type="parTrans" cxnId="{B224CCCF-12AE-4896-AB7D-3D2CA990824D}">
      <dgm:prSet/>
      <dgm:spPr/>
      <dgm:t>
        <a:bodyPr/>
        <a:lstStyle/>
        <a:p>
          <a:endParaRPr lang="en-US"/>
        </a:p>
      </dgm:t>
    </dgm:pt>
    <dgm:pt modelId="{0F17B8E4-4878-4CFA-8E91-7BE8215EBDBB}" type="sibTrans" cxnId="{B224CCCF-12AE-4896-AB7D-3D2CA990824D}">
      <dgm:prSet/>
      <dgm:spPr/>
      <dgm:t>
        <a:bodyPr/>
        <a:lstStyle/>
        <a:p>
          <a:endParaRPr lang="en-US"/>
        </a:p>
      </dgm:t>
    </dgm:pt>
    <dgm:pt modelId="{CD2AD3DB-8165-4DCE-B4FD-3E8A613A9AA1}">
      <dgm:prSet/>
      <dgm:spPr/>
      <dgm:t>
        <a:bodyPr/>
        <a:lstStyle/>
        <a:p>
          <a:pPr>
            <a:buFont typeface="Wingdings" panose="05000000000000000000" pitchFamily="2" charset="2"/>
            <a:buChar char=""/>
          </a:pPr>
          <a:r>
            <a:rPr lang="en-US" dirty="0" err="1"/>
            <a:t>Mindstream</a:t>
          </a:r>
          <a:r>
            <a:rPr lang="en-US" dirty="0"/>
            <a:t>, to help strengthen your life skills and emotional health. </a:t>
          </a:r>
        </a:p>
      </dgm:t>
    </dgm:pt>
    <dgm:pt modelId="{BEB8E913-D390-4068-A927-BDEA9C56E4A5}" type="parTrans" cxnId="{A6A65EC0-5A5C-4F29-8632-C1B74399CA7B}">
      <dgm:prSet/>
      <dgm:spPr/>
      <dgm:t>
        <a:bodyPr/>
        <a:lstStyle/>
        <a:p>
          <a:endParaRPr lang="en-US"/>
        </a:p>
      </dgm:t>
    </dgm:pt>
    <dgm:pt modelId="{2234762F-0956-47A5-8E5A-07951AB23E3C}" type="sibTrans" cxnId="{A6A65EC0-5A5C-4F29-8632-C1B74399CA7B}">
      <dgm:prSet/>
      <dgm:spPr/>
      <dgm:t>
        <a:bodyPr/>
        <a:lstStyle/>
        <a:p>
          <a:endParaRPr lang="en-US"/>
        </a:p>
      </dgm:t>
    </dgm:pt>
    <dgm:pt modelId="{9C289B56-71DA-4F86-81AA-E40E0E1A725E}">
      <dgm:prSet/>
      <dgm:spPr/>
      <dgm:t>
        <a:bodyPr/>
        <a:lstStyle/>
        <a:p>
          <a:r>
            <a:rPr lang="en-US" dirty="0"/>
            <a:t>Confidential and free service for employees and their benefit eligible family members 24/7</a:t>
          </a:r>
          <a:endParaRPr lang="en-US" i="1" dirty="0"/>
        </a:p>
      </dgm:t>
    </dgm:pt>
    <dgm:pt modelId="{31A4C56E-DC02-4B0D-87AD-64E52ECD77F8}" type="parTrans" cxnId="{871324A6-9F25-41F6-9048-70C89AD9B57C}">
      <dgm:prSet/>
      <dgm:spPr/>
      <dgm:t>
        <a:bodyPr/>
        <a:lstStyle/>
        <a:p>
          <a:endParaRPr lang="en-US"/>
        </a:p>
      </dgm:t>
    </dgm:pt>
    <dgm:pt modelId="{78EACBF3-96F8-4C48-AFE4-BA6D3C7F1132}" type="sibTrans" cxnId="{871324A6-9F25-41F6-9048-70C89AD9B57C}">
      <dgm:prSet/>
      <dgm:spPr/>
    </dgm:pt>
    <dgm:pt modelId="{F9956E5D-10CE-4F50-8553-FDE4B3676544}" type="pres">
      <dgm:prSet presAssocID="{7F4C01E3-C202-4728-9B56-3A2EF77EEF3A}" presName="Name0" presStyleCnt="0">
        <dgm:presLayoutVars>
          <dgm:dir/>
          <dgm:animLvl val="lvl"/>
          <dgm:resizeHandles val="exact"/>
        </dgm:presLayoutVars>
      </dgm:prSet>
      <dgm:spPr/>
    </dgm:pt>
    <dgm:pt modelId="{385D0DCE-64DF-4C03-8343-17E3BAB2F80F}" type="pres">
      <dgm:prSet presAssocID="{2980AE72-E52B-43E9-A275-FB2BD9701DBA}" presName="composite" presStyleCnt="0"/>
      <dgm:spPr/>
    </dgm:pt>
    <dgm:pt modelId="{2BB3F780-1723-43C5-A3EC-232704C29F7E}" type="pres">
      <dgm:prSet presAssocID="{2980AE72-E52B-43E9-A275-FB2BD9701DB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010AD654-7E5E-4B86-A781-D6623CA1876F}" type="pres">
      <dgm:prSet presAssocID="{2980AE72-E52B-43E9-A275-FB2BD9701DBA}" presName="desTx" presStyleLbl="alignAccFollowNode1" presStyleIdx="0" presStyleCnt="3">
        <dgm:presLayoutVars>
          <dgm:bulletEnabled val="1"/>
        </dgm:presLayoutVars>
      </dgm:prSet>
      <dgm:spPr/>
    </dgm:pt>
    <dgm:pt modelId="{884AF99D-29CA-4184-8CBF-D98775578CD8}" type="pres">
      <dgm:prSet presAssocID="{406EF940-E951-47DB-86D5-6AE2DD176BF7}" presName="space" presStyleCnt="0"/>
      <dgm:spPr/>
    </dgm:pt>
    <dgm:pt modelId="{A3E667F4-338A-4382-BC95-A894126E44B0}" type="pres">
      <dgm:prSet presAssocID="{93BB5A4F-4070-4E23-9D58-FE2C0994F79E}" presName="composite" presStyleCnt="0"/>
      <dgm:spPr/>
    </dgm:pt>
    <dgm:pt modelId="{E843BD29-3512-4F2B-A4A0-461132536267}" type="pres">
      <dgm:prSet presAssocID="{93BB5A4F-4070-4E23-9D58-FE2C0994F79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15D5A4E8-544D-42CA-95F0-5CC491A713E0}" type="pres">
      <dgm:prSet presAssocID="{93BB5A4F-4070-4E23-9D58-FE2C0994F79E}" presName="desTx" presStyleLbl="alignAccFollowNode1" presStyleIdx="1" presStyleCnt="3">
        <dgm:presLayoutVars>
          <dgm:bulletEnabled val="1"/>
        </dgm:presLayoutVars>
      </dgm:prSet>
      <dgm:spPr/>
    </dgm:pt>
    <dgm:pt modelId="{4BACA6A6-667F-4FF1-9A2C-0CD988C2E1E7}" type="pres">
      <dgm:prSet presAssocID="{8906E606-C050-4120-BE3F-511BE580BECC}" presName="space" presStyleCnt="0"/>
      <dgm:spPr/>
    </dgm:pt>
    <dgm:pt modelId="{66AD4EC6-E2B7-4AAE-802B-785A03685F4D}" type="pres">
      <dgm:prSet presAssocID="{675A2384-C839-4881-A1FB-AB2F912D8305}" presName="composite" presStyleCnt="0"/>
      <dgm:spPr/>
    </dgm:pt>
    <dgm:pt modelId="{C9841702-0176-4F45-B6C6-A8486310FDDE}" type="pres">
      <dgm:prSet presAssocID="{675A2384-C839-4881-A1FB-AB2F912D830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D700DB11-952B-4273-B2A3-4D8D259E1830}" type="pres">
      <dgm:prSet presAssocID="{675A2384-C839-4881-A1FB-AB2F912D830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3A6DB16-B934-4EE9-98FE-DD268863B033}" type="presOf" srcId="{675A2384-C839-4881-A1FB-AB2F912D8305}" destId="{C9841702-0176-4F45-B6C6-A8486310FDDE}" srcOrd="0" destOrd="0" presId="urn:microsoft.com/office/officeart/2005/8/layout/hList1"/>
    <dgm:cxn modelId="{A0346C1A-1B23-4A14-9950-6337A3F91D78}" srcId="{675A2384-C839-4881-A1FB-AB2F912D8305}" destId="{4BD9551E-83D9-4671-9BBA-824CB549C9CD}" srcOrd="0" destOrd="0" parTransId="{06C20F19-F8B9-4BC5-BC48-60788BF8701D}" sibTransId="{BE720C3F-F946-4C26-BA70-C58C87B84085}"/>
    <dgm:cxn modelId="{24B1922F-B679-4C8D-A820-265EE8219EDB}" srcId="{7F4C01E3-C202-4728-9B56-3A2EF77EEF3A}" destId="{2980AE72-E52B-43E9-A275-FB2BD9701DBA}" srcOrd="0" destOrd="0" parTransId="{412FC57E-7B09-4979-A12B-7332B0A1C80B}" sibTransId="{406EF940-E951-47DB-86D5-6AE2DD176BF7}"/>
    <dgm:cxn modelId="{78F0A73E-7414-465A-90C9-D6615C0D187D}" type="presOf" srcId="{4BD9551E-83D9-4671-9BBA-824CB549C9CD}" destId="{D700DB11-952B-4273-B2A3-4D8D259E1830}" srcOrd="0" destOrd="0" presId="urn:microsoft.com/office/officeart/2005/8/layout/hList1"/>
    <dgm:cxn modelId="{E2740561-52A3-4C12-B5AB-8411D7B71176}" srcId="{93BB5A4F-4070-4E23-9D58-FE2C0994F79E}" destId="{A9C2DD53-B88E-4739-8E41-BFDF272FA4A4}" srcOrd="0" destOrd="0" parTransId="{26C991AC-3223-4F6E-ACF8-4FC1F10BAB5A}" sibTransId="{AC07546D-7F75-43B9-8F38-63A722D8BAA0}"/>
    <dgm:cxn modelId="{6C5B0469-B467-4BB1-86BC-7CD57243D7D3}" type="presOf" srcId="{0EB0AA6E-3165-4116-BAE7-B03CF3810A76}" destId="{010AD654-7E5E-4B86-A781-D6623CA1876F}" srcOrd="0" destOrd="4" presId="urn:microsoft.com/office/officeart/2005/8/layout/hList1"/>
    <dgm:cxn modelId="{D2D88749-B83B-4B94-AF80-74F5199E806C}" type="presOf" srcId="{A16944BE-F5DB-4FAC-B5C1-CFA1077500CB}" destId="{010AD654-7E5E-4B86-A781-D6623CA1876F}" srcOrd="0" destOrd="2" presId="urn:microsoft.com/office/officeart/2005/8/layout/hList1"/>
    <dgm:cxn modelId="{B6C19470-50D0-4F15-A059-747E5721CA56}" type="presOf" srcId="{CD2AD3DB-8165-4DCE-B4FD-3E8A613A9AA1}" destId="{010AD654-7E5E-4B86-A781-D6623CA1876F}" srcOrd="0" destOrd="5" presId="urn:microsoft.com/office/officeart/2005/8/layout/hList1"/>
    <dgm:cxn modelId="{0EF76B7D-2D49-4B8E-86B0-4B728F34AE76}" srcId="{93BB5A4F-4070-4E23-9D58-FE2C0994F79E}" destId="{69F12790-1CA3-4802-8DA3-D8636A748151}" srcOrd="1" destOrd="0" parTransId="{D7E30008-FEF2-4CBA-9ADE-55BB00F15C59}" sibTransId="{1C37FF44-52A2-4FFF-BCAD-91575B8855DB}"/>
    <dgm:cxn modelId="{70C1307E-4384-4912-A925-778660D94CB4}" type="presOf" srcId="{244AAE73-4E39-4A9A-8D53-C6E8AEEEF808}" destId="{010AD654-7E5E-4B86-A781-D6623CA1876F}" srcOrd="0" destOrd="3" presId="urn:microsoft.com/office/officeart/2005/8/layout/hList1"/>
    <dgm:cxn modelId="{E869B380-044E-483A-BD21-756AB91E19D9}" srcId="{7F4C01E3-C202-4728-9B56-3A2EF77EEF3A}" destId="{675A2384-C839-4881-A1FB-AB2F912D8305}" srcOrd="2" destOrd="0" parTransId="{9CDBE6E8-C36A-47A6-B9C5-12BF29178D50}" sibTransId="{B84F5554-1BDA-4E45-8CA0-C040B784B6C8}"/>
    <dgm:cxn modelId="{37D5CE8E-29D2-422A-99ED-EEB61AB1E03C}" srcId="{7DD781BA-D390-49C3-B287-2C92772C93DD}" destId="{244AAE73-4E39-4A9A-8D53-C6E8AEEEF808}" srcOrd="1" destOrd="0" parTransId="{C1E17520-FDBF-4880-9390-BEF7A716B395}" sibTransId="{0009DABC-68E3-4201-BE54-1552D44C34E3}"/>
    <dgm:cxn modelId="{2AF2A991-A103-49F5-9982-BF564447F748}" type="presOf" srcId="{A9C2DD53-B88E-4739-8E41-BFDF272FA4A4}" destId="{15D5A4E8-544D-42CA-95F0-5CC491A713E0}" srcOrd="0" destOrd="0" presId="urn:microsoft.com/office/officeart/2005/8/layout/hList1"/>
    <dgm:cxn modelId="{64338C93-0638-406A-A984-3C77A70B2F82}" type="presOf" srcId="{9C289B56-71DA-4F86-81AA-E40E0E1A725E}" destId="{010AD654-7E5E-4B86-A781-D6623CA1876F}" srcOrd="0" destOrd="0" presId="urn:microsoft.com/office/officeart/2005/8/layout/hList1"/>
    <dgm:cxn modelId="{0A23B498-6FB6-4C61-8437-2E88E3ECB1C8}" type="presOf" srcId="{2980AE72-E52B-43E9-A275-FB2BD9701DBA}" destId="{2BB3F780-1723-43C5-A3EC-232704C29F7E}" srcOrd="0" destOrd="0" presId="urn:microsoft.com/office/officeart/2005/8/layout/hList1"/>
    <dgm:cxn modelId="{72B1F09D-151D-4D8A-9356-CAAD568EC1B9}" type="presOf" srcId="{7F4C01E3-C202-4728-9B56-3A2EF77EEF3A}" destId="{F9956E5D-10CE-4F50-8553-FDE4B3676544}" srcOrd="0" destOrd="0" presId="urn:microsoft.com/office/officeart/2005/8/layout/hList1"/>
    <dgm:cxn modelId="{871324A6-9F25-41F6-9048-70C89AD9B57C}" srcId="{2980AE72-E52B-43E9-A275-FB2BD9701DBA}" destId="{9C289B56-71DA-4F86-81AA-E40E0E1A725E}" srcOrd="0" destOrd="0" parTransId="{31A4C56E-DC02-4B0D-87AD-64E52ECD77F8}" sibTransId="{78EACBF3-96F8-4C48-AFE4-BA6D3C7F1132}"/>
    <dgm:cxn modelId="{585243AD-6172-448A-B004-7F054447E5BE}" type="presOf" srcId="{93BB5A4F-4070-4E23-9D58-FE2C0994F79E}" destId="{E843BD29-3512-4F2B-A4A0-461132536267}" srcOrd="0" destOrd="0" presId="urn:microsoft.com/office/officeart/2005/8/layout/hList1"/>
    <dgm:cxn modelId="{356BBEB7-6E47-4948-A5B1-9057C6F61202}" type="presOf" srcId="{7DD781BA-D390-49C3-B287-2C92772C93DD}" destId="{010AD654-7E5E-4B86-A781-D6623CA1876F}" srcOrd="0" destOrd="1" presId="urn:microsoft.com/office/officeart/2005/8/layout/hList1"/>
    <dgm:cxn modelId="{A6A65EC0-5A5C-4F29-8632-C1B74399CA7B}" srcId="{7DD781BA-D390-49C3-B287-2C92772C93DD}" destId="{CD2AD3DB-8165-4DCE-B4FD-3E8A613A9AA1}" srcOrd="3" destOrd="0" parTransId="{BEB8E913-D390-4068-A927-BDEA9C56E4A5}" sibTransId="{2234762F-0956-47A5-8E5A-07951AB23E3C}"/>
    <dgm:cxn modelId="{E4C2E0C5-F3A4-4719-836F-7CDE7BD91BAE}" srcId="{7DD781BA-D390-49C3-B287-2C92772C93DD}" destId="{A16944BE-F5DB-4FAC-B5C1-CFA1077500CB}" srcOrd="0" destOrd="0" parTransId="{79B853BB-F55C-41BE-9820-CFD9EF038739}" sibTransId="{7C5173D2-CBFC-491C-9F05-6CF89DA14C61}"/>
    <dgm:cxn modelId="{71614BC8-2186-4C12-8B5B-7661B4168C15}" type="presOf" srcId="{69F12790-1CA3-4802-8DA3-D8636A748151}" destId="{15D5A4E8-544D-42CA-95F0-5CC491A713E0}" srcOrd="0" destOrd="1" presId="urn:microsoft.com/office/officeart/2005/8/layout/hList1"/>
    <dgm:cxn modelId="{B224CCCF-12AE-4896-AB7D-3D2CA990824D}" srcId="{7DD781BA-D390-49C3-B287-2C92772C93DD}" destId="{0EB0AA6E-3165-4116-BAE7-B03CF3810A76}" srcOrd="2" destOrd="0" parTransId="{BED8879E-9C8B-4524-9197-30CA78F5B22A}" sibTransId="{0F17B8E4-4878-4CFA-8E91-7BE8215EBDBB}"/>
    <dgm:cxn modelId="{F87471F4-2AAA-4C17-90C8-B86C9E476C2F}" srcId="{7F4C01E3-C202-4728-9B56-3A2EF77EEF3A}" destId="{93BB5A4F-4070-4E23-9D58-FE2C0994F79E}" srcOrd="1" destOrd="0" parTransId="{431C31AA-D04D-4DE1-A36B-0A41D9462493}" sibTransId="{8906E606-C050-4120-BE3F-511BE580BECC}"/>
    <dgm:cxn modelId="{D98C4BFE-A9AB-422D-9C90-BAC15022E591}" srcId="{2980AE72-E52B-43E9-A275-FB2BD9701DBA}" destId="{7DD781BA-D390-49C3-B287-2C92772C93DD}" srcOrd="1" destOrd="0" parTransId="{AFE117C7-F943-4DF8-A4FE-808862BF6522}" sibTransId="{16794CEB-9A60-4361-AD3E-2452AA6E4C63}"/>
    <dgm:cxn modelId="{C738F6B0-0D01-46F5-8421-C0F93669F65F}" type="presParOf" srcId="{F9956E5D-10CE-4F50-8553-FDE4B3676544}" destId="{385D0DCE-64DF-4C03-8343-17E3BAB2F80F}" srcOrd="0" destOrd="0" presId="urn:microsoft.com/office/officeart/2005/8/layout/hList1"/>
    <dgm:cxn modelId="{01D4BE93-6DDE-4DC2-B094-FF24CDD8877E}" type="presParOf" srcId="{385D0DCE-64DF-4C03-8343-17E3BAB2F80F}" destId="{2BB3F780-1723-43C5-A3EC-232704C29F7E}" srcOrd="0" destOrd="0" presId="urn:microsoft.com/office/officeart/2005/8/layout/hList1"/>
    <dgm:cxn modelId="{10DC9E06-171F-464D-82B4-218AEE07824B}" type="presParOf" srcId="{385D0DCE-64DF-4C03-8343-17E3BAB2F80F}" destId="{010AD654-7E5E-4B86-A781-D6623CA1876F}" srcOrd="1" destOrd="0" presId="urn:microsoft.com/office/officeart/2005/8/layout/hList1"/>
    <dgm:cxn modelId="{127E63C9-D7B7-4CED-B6AF-DA2DD8B1D066}" type="presParOf" srcId="{F9956E5D-10CE-4F50-8553-FDE4B3676544}" destId="{884AF99D-29CA-4184-8CBF-D98775578CD8}" srcOrd="1" destOrd="0" presId="urn:microsoft.com/office/officeart/2005/8/layout/hList1"/>
    <dgm:cxn modelId="{B07121A6-7024-48F0-86D3-A6F752536EE6}" type="presParOf" srcId="{F9956E5D-10CE-4F50-8553-FDE4B3676544}" destId="{A3E667F4-338A-4382-BC95-A894126E44B0}" srcOrd="2" destOrd="0" presId="urn:microsoft.com/office/officeart/2005/8/layout/hList1"/>
    <dgm:cxn modelId="{EA84D4E6-04B6-4D16-98A5-BFF8E24E12A8}" type="presParOf" srcId="{A3E667F4-338A-4382-BC95-A894126E44B0}" destId="{E843BD29-3512-4F2B-A4A0-461132536267}" srcOrd="0" destOrd="0" presId="urn:microsoft.com/office/officeart/2005/8/layout/hList1"/>
    <dgm:cxn modelId="{01A4728E-05F0-47F8-9DC8-9A0C52662266}" type="presParOf" srcId="{A3E667F4-338A-4382-BC95-A894126E44B0}" destId="{15D5A4E8-544D-42CA-95F0-5CC491A713E0}" srcOrd="1" destOrd="0" presId="urn:microsoft.com/office/officeart/2005/8/layout/hList1"/>
    <dgm:cxn modelId="{07FCF618-E5ED-452E-B95C-C1238BDCCB52}" type="presParOf" srcId="{F9956E5D-10CE-4F50-8553-FDE4B3676544}" destId="{4BACA6A6-667F-4FF1-9A2C-0CD988C2E1E7}" srcOrd="3" destOrd="0" presId="urn:microsoft.com/office/officeart/2005/8/layout/hList1"/>
    <dgm:cxn modelId="{65F2780F-1218-45E2-AE42-EF27760F1B8C}" type="presParOf" srcId="{F9956E5D-10CE-4F50-8553-FDE4B3676544}" destId="{66AD4EC6-E2B7-4AAE-802B-785A03685F4D}" srcOrd="4" destOrd="0" presId="urn:microsoft.com/office/officeart/2005/8/layout/hList1"/>
    <dgm:cxn modelId="{3E3A1F69-EDE4-448B-8E2C-54AC650C26A9}" type="presParOf" srcId="{66AD4EC6-E2B7-4AAE-802B-785A03685F4D}" destId="{C9841702-0176-4F45-B6C6-A8486310FDDE}" srcOrd="0" destOrd="0" presId="urn:microsoft.com/office/officeart/2005/8/layout/hList1"/>
    <dgm:cxn modelId="{CE7195F9-9013-4EB6-BC4C-DBEBD6C9203A}" type="presParOf" srcId="{66AD4EC6-E2B7-4AAE-802B-785A03685F4D}" destId="{D700DB11-952B-4273-B2A3-4D8D259E183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r>
            <a:rPr lang="en-US" dirty="0"/>
            <a:t>Beneficiaries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r>
            <a:rPr lang="en-US" dirty="0"/>
            <a:t>It is important to have current, up-to-date beneficiary designations for your life insurance.</a:t>
          </a:r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r>
            <a:rPr lang="en-US" dirty="0"/>
            <a:t>Primary Beneficiary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93BB5A4F-4070-4E23-9D58-FE2C0994F79E}">
      <dgm:prSet/>
      <dgm:spPr/>
      <dgm:t>
        <a:bodyPr/>
        <a:lstStyle/>
        <a:p>
          <a:r>
            <a:rPr lang="en-US" dirty="0"/>
            <a:t>Secondary Beneficiary</a:t>
          </a:r>
        </a:p>
      </dgm:t>
    </dgm:pt>
    <dgm:pt modelId="{431C31AA-D04D-4DE1-A36B-0A41D9462493}" type="parTrans" cxnId="{F87471F4-2AAA-4C17-90C8-B86C9E476C2F}">
      <dgm:prSet/>
      <dgm:spPr/>
      <dgm:t>
        <a:bodyPr/>
        <a:lstStyle/>
        <a:p>
          <a:endParaRPr lang="en-US"/>
        </a:p>
      </dgm:t>
    </dgm:pt>
    <dgm:pt modelId="{8906E606-C050-4120-BE3F-511BE580BECC}" type="sibTrans" cxnId="{F87471F4-2AAA-4C17-90C8-B86C9E476C2F}">
      <dgm:prSet/>
      <dgm:spPr/>
      <dgm:t>
        <a:bodyPr/>
        <a:lstStyle/>
        <a:p>
          <a:endParaRPr lang="en-US"/>
        </a:p>
      </dgm:t>
    </dgm:pt>
    <dgm:pt modelId="{A9C2DD53-B88E-4739-8E41-BFDF272FA4A4}">
      <dgm:prSet/>
      <dgm:spPr/>
      <dgm:t>
        <a:bodyPr/>
        <a:lstStyle/>
        <a:p>
          <a:r>
            <a:rPr lang="en-US" dirty="0"/>
            <a:t>Designating secondary beneficiaries is optional.</a:t>
          </a:r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7DD781BA-D390-49C3-B287-2C92772C93DD}">
      <dgm:prSet/>
      <dgm:spPr/>
      <dgm:t>
        <a:bodyPr/>
        <a:lstStyle/>
        <a:p>
          <a:r>
            <a:rPr lang="en-US" dirty="0"/>
            <a:t>List who you wish to receive your life insurance benefits in the event you pass away.  </a:t>
          </a:r>
          <a:endParaRPr lang="en-US" i="1" dirty="0"/>
        </a:p>
      </dgm:t>
    </dgm:pt>
    <dgm:pt modelId="{AFE117C7-F943-4DF8-A4FE-808862BF6522}" type="parTrans" cxnId="{D98C4BFE-A9AB-422D-9C90-BAC15022E591}">
      <dgm:prSet/>
      <dgm:spPr/>
      <dgm:t>
        <a:bodyPr/>
        <a:lstStyle/>
        <a:p>
          <a:endParaRPr lang="en-US"/>
        </a:p>
      </dgm:t>
    </dgm:pt>
    <dgm:pt modelId="{16794CEB-9A60-4361-AD3E-2452AA6E4C63}" type="sibTrans" cxnId="{D98C4BFE-A9AB-422D-9C90-BAC15022E591}">
      <dgm:prSet/>
      <dgm:spPr/>
      <dgm:t>
        <a:bodyPr/>
        <a:lstStyle/>
        <a:p>
          <a:endParaRPr lang="en-US"/>
        </a:p>
      </dgm:t>
    </dgm:pt>
    <dgm:pt modelId="{9CBE9667-D482-4CF5-9302-E4397A20DB3D}">
      <dgm:prSet/>
      <dgm:spPr/>
      <dgm:t>
        <a:bodyPr/>
        <a:lstStyle/>
        <a:p>
          <a:r>
            <a:rPr lang="en-US" dirty="0"/>
            <a:t>You may update your beneficiary information in the online enrollment system, </a:t>
          </a:r>
          <a:r>
            <a:rPr lang="en-US" dirty="0">
              <a:hlinkClick xmlns:r="http://schemas.openxmlformats.org/officeDocument/2006/relationships" r:id="rId1"/>
            </a:rPr>
            <a:t>Bellevue Benefits</a:t>
          </a:r>
          <a:r>
            <a:rPr lang="en-US" dirty="0"/>
            <a:t>, at any time.</a:t>
          </a:r>
        </a:p>
      </dgm:t>
    </dgm:pt>
    <dgm:pt modelId="{8CBA9F07-6AEA-4F91-8B9D-92799942D0D4}" type="parTrans" cxnId="{6B10E8A7-21D8-49E3-A901-17FFD137A226}">
      <dgm:prSet/>
      <dgm:spPr/>
      <dgm:t>
        <a:bodyPr/>
        <a:lstStyle/>
        <a:p>
          <a:endParaRPr lang="en-US"/>
        </a:p>
      </dgm:t>
    </dgm:pt>
    <dgm:pt modelId="{588C5E72-868A-4F81-BDCE-13CC821B1588}" type="sibTrans" cxnId="{6B10E8A7-21D8-49E3-A901-17FFD137A226}">
      <dgm:prSet/>
      <dgm:spPr/>
      <dgm:t>
        <a:bodyPr/>
        <a:lstStyle/>
        <a:p>
          <a:endParaRPr lang="en-US"/>
        </a:p>
      </dgm:t>
    </dgm:pt>
    <dgm:pt modelId="{1F268624-70FA-4A12-82F6-810757097B42}">
      <dgm:prSet/>
      <dgm:spPr/>
      <dgm:t>
        <a:bodyPr/>
        <a:lstStyle/>
        <a:p>
          <a:r>
            <a:rPr lang="en-US" dirty="0"/>
            <a:t>You may designate more than one beneficiary and indicate the percentage allocated to each person.</a:t>
          </a:r>
          <a:endParaRPr lang="en-US" i="1" dirty="0"/>
        </a:p>
      </dgm:t>
    </dgm:pt>
    <dgm:pt modelId="{4BCA2DE5-7BF3-4804-9DFB-4FAC5046F51C}" type="parTrans" cxnId="{3588B644-297F-420F-A0B7-E9FC02DA1F8A}">
      <dgm:prSet/>
      <dgm:spPr/>
      <dgm:t>
        <a:bodyPr/>
        <a:lstStyle/>
        <a:p>
          <a:endParaRPr lang="en-US"/>
        </a:p>
      </dgm:t>
    </dgm:pt>
    <dgm:pt modelId="{057A8D5A-115E-4375-BE0B-EF4BCDD01F65}" type="sibTrans" cxnId="{3588B644-297F-420F-A0B7-E9FC02DA1F8A}">
      <dgm:prSet/>
      <dgm:spPr/>
      <dgm:t>
        <a:bodyPr/>
        <a:lstStyle/>
        <a:p>
          <a:endParaRPr lang="en-US"/>
        </a:p>
      </dgm:t>
    </dgm:pt>
    <dgm:pt modelId="{8E409C88-3153-4D53-A44F-CC234844F3CB}">
      <dgm:prSet/>
      <dgm:spPr/>
      <dgm:t>
        <a:bodyPr/>
        <a:lstStyle/>
        <a:p>
          <a:r>
            <a:rPr lang="en-US" dirty="0"/>
            <a:t>Secondary beneficiaries apply if the primary beneficiaries are no longer living. </a:t>
          </a:r>
        </a:p>
      </dgm:t>
    </dgm:pt>
    <dgm:pt modelId="{3AC9038E-3161-4585-926A-95C70FC9AEDB}" type="parTrans" cxnId="{8F9D7B12-CB96-4312-BF3F-CAA00852B383}">
      <dgm:prSet/>
      <dgm:spPr/>
      <dgm:t>
        <a:bodyPr/>
        <a:lstStyle/>
        <a:p>
          <a:endParaRPr lang="en-US"/>
        </a:p>
      </dgm:t>
    </dgm:pt>
    <dgm:pt modelId="{CC127060-B1CE-4D1C-AAE7-4B8595DB22F3}" type="sibTrans" cxnId="{8F9D7B12-CB96-4312-BF3F-CAA00852B383}">
      <dgm:prSet/>
      <dgm:spPr/>
      <dgm:t>
        <a:bodyPr/>
        <a:lstStyle/>
        <a:p>
          <a:endParaRPr lang="en-US"/>
        </a:p>
      </dgm:t>
    </dgm:pt>
    <dgm:pt modelId="{17C07342-B50C-46F4-B19C-F3BDCE3819B4}" type="pres">
      <dgm:prSet presAssocID="{7F4C01E3-C202-4728-9B56-3A2EF77EEF3A}" presName="Name0" presStyleCnt="0">
        <dgm:presLayoutVars>
          <dgm:dir/>
          <dgm:animLvl val="lvl"/>
          <dgm:resizeHandles val="exact"/>
        </dgm:presLayoutVars>
      </dgm:prSet>
      <dgm:spPr/>
    </dgm:pt>
    <dgm:pt modelId="{AE27126F-2EC6-48EC-95C6-AED1087C295A}" type="pres">
      <dgm:prSet presAssocID="{7BF75639-EFE5-4604-A0EC-0F25E7C3276C}" presName="composite" presStyleCnt="0"/>
      <dgm:spPr/>
    </dgm:pt>
    <dgm:pt modelId="{C1000565-0754-45F8-9D83-3F57C1BDA9C9}" type="pres">
      <dgm:prSet presAssocID="{7BF75639-EFE5-4604-A0EC-0F25E7C3276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6E78714-906E-40B1-857B-6DDC9C340819}" type="pres">
      <dgm:prSet presAssocID="{7BF75639-EFE5-4604-A0EC-0F25E7C3276C}" presName="desTx" presStyleLbl="alignAccFollowNode1" presStyleIdx="0" presStyleCnt="3">
        <dgm:presLayoutVars>
          <dgm:bulletEnabled val="1"/>
        </dgm:presLayoutVars>
      </dgm:prSet>
      <dgm:spPr/>
    </dgm:pt>
    <dgm:pt modelId="{5DF7BE36-56CA-4F27-B3CD-EE35BFB08572}" type="pres">
      <dgm:prSet presAssocID="{1AB89E22-7D83-4AF5-84D6-CF492A3A6957}" presName="space" presStyleCnt="0"/>
      <dgm:spPr/>
    </dgm:pt>
    <dgm:pt modelId="{7C4F8E0B-B824-42FA-9690-CB436BE7CEAD}" type="pres">
      <dgm:prSet presAssocID="{2980AE72-E52B-43E9-A275-FB2BD9701DBA}" presName="composite" presStyleCnt="0"/>
      <dgm:spPr/>
    </dgm:pt>
    <dgm:pt modelId="{61158AE8-AE91-4746-95C4-582BBABBBC96}" type="pres">
      <dgm:prSet presAssocID="{2980AE72-E52B-43E9-A275-FB2BD9701DB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6B1747A5-4354-47B4-9982-D62CA64D00A8}" type="pres">
      <dgm:prSet presAssocID="{2980AE72-E52B-43E9-A275-FB2BD9701DBA}" presName="desTx" presStyleLbl="alignAccFollowNode1" presStyleIdx="1" presStyleCnt="3">
        <dgm:presLayoutVars>
          <dgm:bulletEnabled val="1"/>
        </dgm:presLayoutVars>
      </dgm:prSet>
      <dgm:spPr/>
    </dgm:pt>
    <dgm:pt modelId="{13C0340C-7BED-4539-9A19-4BAA7192814F}" type="pres">
      <dgm:prSet presAssocID="{406EF940-E951-47DB-86D5-6AE2DD176BF7}" presName="space" presStyleCnt="0"/>
      <dgm:spPr/>
    </dgm:pt>
    <dgm:pt modelId="{F6B81F97-B5DE-438B-A1C3-E745691897BB}" type="pres">
      <dgm:prSet presAssocID="{93BB5A4F-4070-4E23-9D58-FE2C0994F79E}" presName="composite" presStyleCnt="0"/>
      <dgm:spPr/>
    </dgm:pt>
    <dgm:pt modelId="{60AB5B1F-6414-4BCC-BDC5-46957E082B20}" type="pres">
      <dgm:prSet presAssocID="{93BB5A4F-4070-4E23-9D58-FE2C0994F79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25A073C2-BB5C-4761-B73C-E635C2B5B31B}" type="pres">
      <dgm:prSet presAssocID="{93BB5A4F-4070-4E23-9D58-FE2C0994F79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18F1A09-2AF4-4352-AB31-EF2FD40C0A28}" type="presOf" srcId="{9CBE9667-D482-4CF5-9302-E4397A20DB3D}" destId="{66E78714-906E-40B1-857B-6DDC9C340819}" srcOrd="0" destOrd="1" presId="urn:microsoft.com/office/officeart/2005/8/layout/hList1"/>
    <dgm:cxn modelId="{8F9D7B12-CB96-4312-BF3F-CAA00852B383}" srcId="{93BB5A4F-4070-4E23-9D58-FE2C0994F79E}" destId="{8E409C88-3153-4D53-A44F-CC234844F3CB}" srcOrd="1" destOrd="0" parTransId="{3AC9038E-3161-4585-926A-95C70FC9AEDB}" sibTransId="{CC127060-B1CE-4D1C-AAE7-4B8595DB22F3}"/>
    <dgm:cxn modelId="{0F63F816-0D1F-4F65-A09A-8398EB476D3B}" type="presOf" srcId="{4E15A5AD-D6CD-485D-9E30-210CC7187BFF}" destId="{66E78714-906E-40B1-857B-6DDC9C340819}" srcOrd="0" destOrd="0" presId="urn:microsoft.com/office/officeart/2005/8/layout/hList1"/>
    <dgm:cxn modelId="{9D914C27-81CD-40C8-8856-4DE8685AE937}" type="presOf" srcId="{A9C2DD53-B88E-4739-8E41-BFDF272FA4A4}" destId="{25A073C2-BB5C-4761-B73C-E635C2B5B31B}" srcOrd="0" destOrd="0" presId="urn:microsoft.com/office/officeart/2005/8/layout/hList1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11EFBD5D-5EF2-4327-826B-004805755E57}" type="presOf" srcId="{2980AE72-E52B-43E9-A275-FB2BD9701DBA}" destId="{61158AE8-AE91-4746-95C4-582BBABBBC96}" srcOrd="0" destOrd="0" presId="urn:microsoft.com/office/officeart/2005/8/layout/hList1"/>
    <dgm:cxn modelId="{E2740561-52A3-4C12-B5AB-8411D7B71176}" srcId="{93BB5A4F-4070-4E23-9D58-FE2C0994F79E}" destId="{A9C2DD53-B88E-4739-8E41-BFDF272FA4A4}" srcOrd="0" destOrd="0" parTransId="{26C991AC-3223-4F6E-ACF8-4FC1F10BAB5A}" sibTransId="{AC07546D-7F75-43B9-8F38-63A722D8BAA0}"/>
    <dgm:cxn modelId="{3588B644-297F-420F-A0B7-E9FC02DA1F8A}" srcId="{2980AE72-E52B-43E9-A275-FB2BD9701DBA}" destId="{1F268624-70FA-4A12-82F6-810757097B42}" srcOrd="1" destOrd="0" parTransId="{4BCA2DE5-7BF3-4804-9DFB-4FAC5046F51C}" sibTransId="{057A8D5A-115E-4375-BE0B-EF4BCDD01F65}"/>
    <dgm:cxn modelId="{70F3847A-2FA5-4EDB-99C5-34CBBE837AB0}" type="presOf" srcId="{93BB5A4F-4070-4E23-9D58-FE2C0994F79E}" destId="{60AB5B1F-6414-4BCC-BDC5-46957E082B20}" srcOrd="0" destOrd="0" presId="urn:microsoft.com/office/officeart/2005/8/layout/hList1"/>
    <dgm:cxn modelId="{1DD18B8A-8D3E-49FA-8D1F-436DBED77B3C}" type="presOf" srcId="{1F268624-70FA-4A12-82F6-810757097B42}" destId="{6B1747A5-4354-47B4-9982-D62CA64D00A8}" srcOrd="0" destOrd="1" presId="urn:microsoft.com/office/officeart/2005/8/layout/hList1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6B10E8A7-21D8-49E3-A901-17FFD137A226}" srcId="{7BF75639-EFE5-4604-A0EC-0F25E7C3276C}" destId="{9CBE9667-D482-4CF5-9302-E4397A20DB3D}" srcOrd="1" destOrd="0" parTransId="{8CBA9F07-6AEA-4F91-8B9D-92799942D0D4}" sibTransId="{588C5E72-868A-4F81-BDCE-13CC821B1588}"/>
    <dgm:cxn modelId="{78E04EE1-115B-4FAE-A73B-FADC6596E58B}" type="presOf" srcId="{7BF75639-EFE5-4604-A0EC-0F25E7C3276C}" destId="{C1000565-0754-45F8-9D83-3F57C1BDA9C9}" srcOrd="0" destOrd="0" presId="urn:microsoft.com/office/officeart/2005/8/layout/hList1"/>
    <dgm:cxn modelId="{E61E01E6-8AE5-4990-80D7-20F0ADC5E1A6}" type="presOf" srcId="{7F4C01E3-C202-4728-9B56-3A2EF77EEF3A}" destId="{17C07342-B50C-46F4-B19C-F3BDCE3819B4}" srcOrd="0" destOrd="0" presId="urn:microsoft.com/office/officeart/2005/8/layout/hList1"/>
    <dgm:cxn modelId="{18306EE8-EA37-4FB6-A350-0D51C26A1607}" type="presOf" srcId="{7DD781BA-D390-49C3-B287-2C92772C93DD}" destId="{6B1747A5-4354-47B4-9982-D62CA64D00A8}" srcOrd="0" destOrd="0" presId="urn:microsoft.com/office/officeart/2005/8/layout/hList1"/>
    <dgm:cxn modelId="{95AE7AE8-29A9-48B9-ADEF-A1CCEA2712D8}" type="presOf" srcId="{8E409C88-3153-4D53-A44F-CC234844F3CB}" destId="{25A073C2-BB5C-4761-B73C-E635C2B5B31B}" srcOrd="0" destOrd="1" presId="urn:microsoft.com/office/officeart/2005/8/layout/hList1"/>
    <dgm:cxn modelId="{F87471F4-2AAA-4C17-90C8-B86C9E476C2F}" srcId="{7F4C01E3-C202-4728-9B56-3A2EF77EEF3A}" destId="{93BB5A4F-4070-4E23-9D58-FE2C0994F79E}" srcOrd="2" destOrd="0" parTransId="{431C31AA-D04D-4DE1-A36B-0A41D9462493}" sibTransId="{8906E606-C050-4120-BE3F-511BE580BECC}"/>
    <dgm:cxn modelId="{D98C4BFE-A9AB-422D-9C90-BAC15022E591}" srcId="{2980AE72-E52B-43E9-A275-FB2BD9701DBA}" destId="{7DD781BA-D390-49C3-B287-2C92772C93DD}" srcOrd="0" destOrd="0" parTransId="{AFE117C7-F943-4DF8-A4FE-808862BF6522}" sibTransId="{16794CEB-9A60-4361-AD3E-2452AA6E4C63}"/>
    <dgm:cxn modelId="{B6977488-0F3A-4683-BEE5-4A24ABFB5ED5}" type="presParOf" srcId="{17C07342-B50C-46F4-B19C-F3BDCE3819B4}" destId="{AE27126F-2EC6-48EC-95C6-AED1087C295A}" srcOrd="0" destOrd="0" presId="urn:microsoft.com/office/officeart/2005/8/layout/hList1"/>
    <dgm:cxn modelId="{C4FBF8E0-38AE-4CC1-8E71-EB95FB145DAC}" type="presParOf" srcId="{AE27126F-2EC6-48EC-95C6-AED1087C295A}" destId="{C1000565-0754-45F8-9D83-3F57C1BDA9C9}" srcOrd="0" destOrd="0" presId="urn:microsoft.com/office/officeart/2005/8/layout/hList1"/>
    <dgm:cxn modelId="{8FA862FA-0F53-4F68-A21C-6D535358F904}" type="presParOf" srcId="{AE27126F-2EC6-48EC-95C6-AED1087C295A}" destId="{66E78714-906E-40B1-857B-6DDC9C340819}" srcOrd="1" destOrd="0" presId="urn:microsoft.com/office/officeart/2005/8/layout/hList1"/>
    <dgm:cxn modelId="{18DF1633-FD1D-4413-A424-162929797B6E}" type="presParOf" srcId="{17C07342-B50C-46F4-B19C-F3BDCE3819B4}" destId="{5DF7BE36-56CA-4F27-B3CD-EE35BFB08572}" srcOrd="1" destOrd="0" presId="urn:microsoft.com/office/officeart/2005/8/layout/hList1"/>
    <dgm:cxn modelId="{7EFB4BC1-A572-4C57-B241-26BCDE0EBBAE}" type="presParOf" srcId="{17C07342-B50C-46F4-B19C-F3BDCE3819B4}" destId="{7C4F8E0B-B824-42FA-9690-CB436BE7CEAD}" srcOrd="2" destOrd="0" presId="urn:microsoft.com/office/officeart/2005/8/layout/hList1"/>
    <dgm:cxn modelId="{CDC74487-D6B7-4E0A-95D9-D94747BED0EF}" type="presParOf" srcId="{7C4F8E0B-B824-42FA-9690-CB436BE7CEAD}" destId="{61158AE8-AE91-4746-95C4-582BBABBBC96}" srcOrd="0" destOrd="0" presId="urn:microsoft.com/office/officeart/2005/8/layout/hList1"/>
    <dgm:cxn modelId="{1F750EEC-1736-4040-92B8-277E4951874D}" type="presParOf" srcId="{7C4F8E0B-B824-42FA-9690-CB436BE7CEAD}" destId="{6B1747A5-4354-47B4-9982-D62CA64D00A8}" srcOrd="1" destOrd="0" presId="urn:microsoft.com/office/officeart/2005/8/layout/hList1"/>
    <dgm:cxn modelId="{F6946C46-5376-466D-BE17-24F9F3ABC497}" type="presParOf" srcId="{17C07342-B50C-46F4-B19C-F3BDCE3819B4}" destId="{13C0340C-7BED-4539-9A19-4BAA7192814F}" srcOrd="3" destOrd="0" presId="urn:microsoft.com/office/officeart/2005/8/layout/hList1"/>
    <dgm:cxn modelId="{9A726F0A-E5D0-4300-BADD-D30711C29C06}" type="presParOf" srcId="{17C07342-B50C-46F4-B19C-F3BDCE3819B4}" destId="{F6B81F97-B5DE-438B-A1C3-E745691897BB}" srcOrd="4" destOrd="0" presId="urn:microsoft.com/office/officeart/2005/8/layout/hList1"/>
    <dgm:cxn modelId="{40A415A1-8646-47B3-9674-67E36862AC1A}" type="presParOf" srcId="{F6B81F97-B5DE-438B-A1C3-E745691897BB}" destId="{60AB5B1F-6414-4BCC-BDC5-46957E082B20}" srcOrd="0" destOrd="0" presId="urn:microsoft.com/office/officeart/2005/8/layout/hList1"/>
    <dgm:cxn modelId="{E7534420-A568-4348-AB69-E51B386F3DC8}" type="presParOf" srcId="{F6B81F97-B5DE-438B-A1C3-E745691897BB}" destId="{25A073C2-BB5C-4761-B73C-E635C2B5B3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r>
            <a:rPr lang="en-US" dirty="0"/>
            <a:t>Decide which plans to enroll in for you and your eligible dependents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2980AE72-E52B-43E9-A275-FB2BD9701DBA}">
      <dgm:prSet/>
      <dgm:spPr/>
      <dgm:t>
        <a:bodyPr/>
        <a:lstStyle/>
        <a:p>
          <a:r>
            <a:rPr lang="en-US" dirty="0"/>
            <a:t>Gather dependent birth dates and social security numbers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 phldrT="2"/>
      <dgm:spPr/>
      <dgm:t>
        <a:bodyPr/>
        <a:lstStyle/>
        <a:p>
          <a:r>
            <a:rPr lang="en-US"/>
            <a:t>2</a:t>
          </a:r>
        </a:p>
      </dgm:t>
    </dgm:pt>
    <dgm:pt modelId="{5EDE7D87-21CE-4456-908D-256393338D8B}">
      <dgm:prSet/>
      <dgm:spPr/>
      <dgm:t>
        <a:bodyPr/>
        <a:lstStyle/>
        <a:p>
          <a:r>
            <a:rPr lang="en-US" dirty="0"/>
            <a:t>Sign into the online enrollment system, Bellevue Benefits </a:t>
          </a:r>
          <a:r>
            <a:rPr lang="en-US" dirty="0">
              <a:hlinkClick xmlns:r="http://schemas.openxmlformats.org/officeDocument/2006/relationships" r:id="rId1"/>
            </a:rPr>
            <a:t>https://cityofbellevuehr.workterra.net </a:t>
          </a:r>
          <a:r>
            <a:rPr lang="en-US" dirty="0"/>
            <a:t>to make your elections</a:t>
          </a:r>
        </a:p>
      </dgm:t>
    </dgm:pt>
    <dgm:pt modelId="{6351ACB2-4250-4BCB-BCA5-DE2016E6537B}" type="parTrans" cxnId="{3859F043-1774-401E-87FC-204F124EB2F4}">
      <dgm:prSet/>
      <dgm:spPr/>
      <dgm:t>
        <a:bodyPr/>
        <a:lstStyle/>
        <a:p>
          <a:endParaRPr lang="en-US"/>
        </a:p>
      </dgm:t>
    </dgm:pt>
    <dgm:pt modelId="{B02B6239-B07E-4F92-8C3F-E91B6E931121}" type="sibTrans" cxnId="{3859F043-1774-401E-87FC-204F124EB2F4}">
      <dgm:prSet phldrT="3"/>
      <dgm:spPr/>
      <dgm:t>
        <a:bodyPr/>
        <a:lstStyle/>
        <a:p>
          <a:r>
            <a:rPr lang="en-US"/>
            <a:t>3</a:t>
          </a:r>
        </a:p>
      </dgm:t>
    </dgm:pt>
    <dgm:pt modelId="{4B330DA4-60B6-42D2-A3B1-39ADFC742F22}">
      <dgm:prSet/>
      <dgm:spPr/>
      <dgm:t>
        <a:bodyPr/>
        <a:lstStyle/>
        <a:p>
          <a:r>
            <a:rPr lang="en-US" dirty="0"/>
            <a:t>Review your benefit confirmation statement in Bellevue Benefits to ensure your elections are accurate and make any needed changes.  Print or save the confirmation statement for your records</a:t>
          </a:r>
        </a:p>
      </dgm:t>
    </dgm:pt>
    <dgm:pt modelId="{B6267290-B8E5-44BA-9002-38A253498521}" type="parTrans" cxnId="{5A7B753F-8DA7-44E9-A1C2-490D6D74BDA6}">
      <dgm:prSet/>
      <dgm:spPr/>
      <dgm:t>
        <a:bodyPr/>
        <a:lstStyle/>
        <a:p>
          <a:endParaRPr lang="en-US"/>
        </a:p>
      </dgm:t>
    </dgm:pt>
    <dgm:pt modelId="{8476D726-5E6F-4A76-BFA9-812AF1776B06}" type="sibTrans" cxnId="{5A7B753F-8DA7-44E9-A1C2-490D6D74BDA6}">
      <dgm:prSet phldrT="4"/>
      <dgm:spPr/>
      <dgm:t>
        <a:bodyPr/>
        <a:lstStyle/>
        <a:p>
          <a:r>
            <a:rPr lang="en-US"/>
            <a:t>4</a:t>
          </a:r>
        </a:p>
      </dgm:t>
    </dgm:pt>
    <dgm:pt modelId="{05571F4E-4B1C-4F37-B230-316D11FC2E3A}">
      <dgm:prSet/>
      <dgm:spPr/>
      <dgm:t>
        <a:bodyPr/>
        <a:lstStyle/>
        <a:p>
          <a:r>
            <a:rPr lang="en-US" dirty="0"/>
            <a:t>Hit “Finish”.</a:t>
          </a:r>
        </a:p>
      </dgm:t>
    </dgm:pt>
    <dgm:pt modelId="{42751438-9DE8-46BA-BDC0-393173771979}" type="parTrans" cxnId="{C24F69FE-1AC3-435A-B1AF-053763407B11}">
      <dgm:prSet/>
      <dgm:spPr/>
      <dgm:t>
        <a:bodyPr/>
        <a:lstStyle/>
        <a:p>
          <a:endParaRPr lang="en-US"/>
        </a:p>
      </dgm:t>
    </dgm:pt>
    <dgm:pt modelId="{3BF2497A-7662-4CEA-9EDE-8A585172CC37}" type="sibTrans" cxnId="{C24F69FE-1AC3-435A-B1AF-053763407B11}">
      <dgm:prSet phldrT="5"/>
      <dgm:spPr/>
      <dgm:t>
        <a:bodyPr/>
        <a:lstStyle/>
        <a:p>
          <a:r>
            <a:rPr lang="en-US"/>
            <a:t>5</a:t>
          </a:r>
        </a:p>
      </dgm:t>
    </dgm:pt>
    <dgm:pt modelId="{D774EF18-62FA-4EC8-B648-EC2B1B92B27D}" type="pres">
      <dgm:prSet presAssocID="{7F4C01E3-C202-4728-9B56-3A2EF77EEF3A}" presName="Name0" presStyleCnt="0">
        <dgm:presLayoutVars>
          <dgm:animLvl val="lvl"/>
          <dgm:resizeHandles val="exact"/>
        </dgm:presLayoutVars>
      </dgm:prSet>
      <dgm:spPr/>
    </dgm:pt>
    <dgm:pt modelId="{1553BEC3-67A8-4B99-8A96-0FDF66CFC79E}" type="pres">
      <dgm:prSet presAssocID="{7BF75639-EFE5-4604-A0EC-0F25E7C3276C}" presName="compositeNode" presStyleCnt="0">
        <dgm:presLayoutVars>
          <dgm:bulletEnabled val="1"/>
        </dgm:presLayoutVars>
      </dgm:prSet>
      <dgm:spPr/>
    </dgm:pt>
    <dgm:pt modelId="{A148BD5B-F5D6-4481-86CD-1C00B07F6B7B}" type="pres">
      <dgm:prSet presAssocID="{7BF75639-EFE5-4604-A0EC-0F25E7C3276C}" presName="bgRect" presStyleLbl="bgAccFollowNode1" presStyleIdx="0" presStyleCnt="5"/>
      <dgm:spPr/>
    </dgm:pt>
    <dgm:pt modelId="{5463AD4C-2450-4955-9EBF-747287C352FC}" type="pres">
      <dgm:prSet presAssocID="{1AB89E22-7D83-4AF5-84D6-CF492A3A6957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5A4695F6-53B3-45CB-8B20-479520FE3220}" type="pres">
      <dgm:prSet presAssocID="{7BF75639-EFE5-4604-A0EC-0F25E7C3276C}" presName="bottomLine" presStyleLbl="alignNode1" presStyleIdx="1" presStyleCnt="10">
        <dgm:presLayoutVars/>
      </dgm:prSet>
      <dgm:spPr/>
    </dgm:pt>
    <dgm:pt modelId="{871FCC37-6E2E-4EB5-8C31-8E58F0D78BD3}" type="pres">
      <dgm:prSet presAssocID="{7BF75639-EFE5-4604-A0EC-0F25E7C3276C}" presName="nodeText" presStyleLbl="bgAccFollowNode1" presStyleIdx="0" presStyleCnt="5">
        <dgm:presLayoutVars>
          <dgm:bulletEnabled val="1"/>
        </dgm:presLayoutVars>
      </dgm:prSet>
      <dgm:spPr/>
    </dgm:pt>
    <dgm:pt modelId="{2AD819E0-2E39-45B3-9D9A-35336BACE334}" type="pres">
      <dgm:prSet presAssocID="{1AB89E22-7D83-4AF5-84D6-CF492A3A6957}" presName="sibTrans" presStyleCnt="0"/>
      <dgm:spPr/>
    </dgm:pt>
    <dgm:pt modelId="{3CC6358C-FC1B-46E5-81C0-2CBDFED6812E}" type="pres">
      <dgm:prSet presAssocID="{2980AE72-E52B-43E9-A275-FB2BD9701DBA}" presName="compositeNode" presStyleCnt="0">
        <dgm:presLayoutVars>
          <dgm:bulletEnabled val="1"/>
        </dgm:presLayoutVars>
      </dgm:prSet>
      <dgm:spPr/>
    </dgm:pt>
    <dgm:pt modelId="{DD461BEA-3CA4-425F-9830-0B769A77385E}" type="pres">
      <dgm:prSet presAssocID="{2980AE72-E52B-43E9-A275-FB2BD9701DBA}" presName="bgRect" presStyleLbl="bgAccFollowNode1" presStyleIdx="1" presStyleCnt="5"/>
      <dgm:spPr/>
    </dgm:pt>
    <dgm:pt modelId="{347DE150-5607-4067-BA0B-2D79D0A88958}" type="pres">
      <dgm:prSet presAssocID="{406EF940-E951-47DB-86D5-6AE2DD176BF7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814403C5-5FC2-4F9A-A9F0-7F26A77610BF}" type="pres">
      <dgm:prSet presAssocID="{2980AE72-E52B-43E9-A275-FB2BD9701DBA}" presName="bottomLine" presStyleLbl="alignNode1" presStyleIdx="3" presStyleCnt="10">
        <dgm:presLayoutVars/>
      </dgm:prSet>
      <dgm:spPr/>
    </dgm:pt>
    <dgm:pt modelId="{126ADAA8-A0EC-4B0E-A13A-7504393AB356}" type="pres">
      <dgm:prSet presAssocID="{2980AE72-E52B-43E9-A275-FB2BD9701DBA}" presName="nodeText" presStyleLbl="bgAccFollowNode1" presStyleIdx="1" presStyleCnt="5">
        <dgm:presLayoutVars>
          <dgm:bulletEnabled val="1"/>
        </dgm:presLayoutVars>
      </dgm:prSet>
      <dgm:spPr/>
    </dgm:pt>
    <dgm:pt modelId="{810F0BBA-4755-42A3-96EB-F43F1ED813E3}" type="pres">
      <dgm:prSet presAssocID="{406EF940-E951-47DB-86D5-6AE2DD176BF7}" presName="sibTrans" presStyleCnt="0"/>
      <dgm:spPr/>
    </dgm:pt>
    <dgm:pt modelId="{C1208229-2CA4-4DC9-85D9-EB633943F538}" type="pres">
      <dgm:prSet presAssocID="{5EDE7D87-21CE-4456-908D-256393338D8B}" presName="compositeNode" presStyleCnt="0">
        <dgm:presLayoutVars>
          <dgm:bulletEnabled val="1"/>
        </dgm:presLayoutVars>
      </dgm:prSet>
      <dgm:spPr/>
    </dgm:pt>
    <dgm:pt modelId="{E7BB470D-6529-45A0-B5D0-DB576D968542}" type="pres">
      <dgm:prSet presAssocID="{5EDE7D87-21CE-4456-908D-256393338D8B}" presName="bgRect" presStyleLbl="bgAccFollowNode1" presStyleIdx="2" presStyleCnt="5"/>
      <dgm:spPr/>
    </dgm:pt>
    <dgm:pt modelId="{48668E50-042F-43B1-8DFE-D21697CCFF7F}" type="pres">
      <dgm:prSet presAssocID="{B02B6239-B07E-4F92-8C3F-E91B6E931121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5C58A3D6-7B8C-4874-95A7-A32A44815131}" type="pres">
      <dgm:prSet presAssocID="{5EDE7D87-21CE-4456-908D-256393338D8B}" presName="bottomLine" presStyleLbl="alignNode1" presStyleIdx="5" presStyleCnt="10">
        <dgm:presLayoutVars/>
      </dgm:prSet>
      <dgm:spPr/>
    </dgm:pt>
    <dgm:pt modelId="{297FED59-925C-4BC3-9E38-ABEEF0ACA39E}" type="pres">
      <dgm:prSet presAssocID="{5EDE7D87-21CE-4456-908D-256393338D8B}" presName="nodeText" presStyleLbl="bgAccFollowNode1" presStyleIdx="2" presStyleCnt="5">
        <dgm:presLayoutVars>
          <dgm:bulletEnabled val="1"/>
        </dgm:presLayoutVars>
      </dgm:prSet>
      <dgm:spPr/>
    </dgm:pt>
    <dgm:pt modelId="{E0042E2F-2573-4F45-8609-17ADF471AFFA}" type="pres">
      <dgm:prSet presAssocID="{B02B6239-B07E-4F92-8C3F-E91B6E931121}" presName="sibTrans" presStyleCnt="0"/>
      <dgm:spPr/>
    </dgm:pt>
    <dgm:pt modelId="{87B7C6D8-300B-4702-AF3D-2A7A90704599}" type="pres">
      <dgm:prSet presAssocID="{4B330DA4-60B6-42D2-A3B1-39ADFC742F22}" presName="compositeNode" presStyleCnt="0">
        <dgm:presLayoutVars>
          <dgm:bulletEnabled val="1"/>
        </dgm:presLayoutVars>
      </dgm:prSet>
      <dgm:spPr/>
    </dgm:pt>
    <dgm:pt modelId="{7574000B-7EFC-4533-A503-A79D6DAD6522}" type="pres">
      <dgm:prSet presAssocID="{4B330DA4-60B6-42D2-A3B1-39ADFC742F22}" presName="bgRect" presStyleLbl="bgAccFollowNode1" presStyleIdx="3" presStyleCnt="5"/>
      <dgm:spPr/>
    </dgm:pt>
    <dgm:pt modelId="{A0A26E9E-E2C9-41F6-887B-BE108C1CE881}" type="pres">
      <dgm:prSet presAssocID="{8476D726-5E6F-4A76-BFA9-812AF1776B06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F9C71E61-78F3-4747-BB69-FBB75626F791}" type="pres">
      <dgm:prSet presAssocID="{4B330DA4-60B6-42D2-A3B1-39ADFC742F22}" presName="bottomLine" presStyleLbl="alignNode1" presStyleIdx="7" presStyleCnt="10">
        <dgm:presLayoutVars/>
      </dgm:prSet>
      <dgm:spPr/>
    </dgm:pt>
    <dgm:pt modelId="{9981648A-6252-490F-895F-BABB1C695053}" type="pres">
      <dgm:prSet presAssocID="{4B330DA4-60B6-42D2-A3B1-39ADFC742F22}" presName="nodeText" presStyleLbl="bgAccFollowNode1" presStyleIdx="3" presStyleCnt="5">
        <dgm:presLayoutVars>
          <dgm:bulletEnabled val="1"/>
        </dgm:presLayoutVars>
      </dgm:prSet>
      <dgm:spPr/>
    </dgm:pt>
    <dgm:pt modelId="{93902E7D-B10D-4077-8019-76D75397BCD6}" type="pres">
      <dgm:prSet presAssocID="{8476D726-5E6F-4A76-BFA9-812AF1776B06}" presName="sibTrans" presStyleCnt="0"/>
      <dgm:spPr/>
    </dgm:pt>
    <dgm:pt modelId="{7366214D-AF07-4758-8B59-E5E25A3270BE}" type="pres">
      <dgm:prSet presAssocID="{05571F4E-4B1C-4F37-B230-316D11FC2E3A}" presName="compositeNode" presStyleCnt="0">
        <dgm:presLayoutVars>
          <dgm:bulletEnabled val="1"/>
        </dgm:presLayoutVars>
      </dgm:prSet>
      <dgm:spPr/>
    </dgm:pt>
    <dgm:pt modelId="{CC1D79E2-6CD3-4F9B-AF19-370D9735CB42}" type="pres">
      <dgm:prSet presAssocID="{05571F4E-4B1C-4F37-B230-316D11FC2E3A}" presName="bgRect" presStyleLbl="bgAccFollowNode1" presStyleIdx="4" presStyleCnt="5"/>
      <dgm:spPr/>
    </dgm:pt>
    <dgm:pt modelId="{A20BFF76-AA58-4DE4-9EBD-D8BFEB4D7BAF}" type="pres">
      <dgm:prSet presAssocID="{3BF2497A-7662-4CEA-9EDE-8A585172CC37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8F1E8C06-76C7-447A-AD7F-9C186B6B5968}" type="pres">
      <dgm:prSet presAssocID="{05571F4E-4B1C-4F37-B230-316D11FC2E3A}" presName="bottomLine" presStyleLbl="alignNode1" presStyleIdx="9" presStyleCnt="10">
        <dgm:presLayoutVars/>
      </dgm:prSet>
      <dgm:spPr/>
    </dgm:pt>
    <dgm:pt modelId="{29BFA69F-BD81-4129-A22F-398330433CAE}" type="pres">
      <dgm:prSet presAssocID="{05571F4E-4B1C-4F37-B230-316D11FC2E3A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1FE4AA15-4CE8-4955-8ACE-8E05BE2DC05E}" type="presOf" srcId="{5EDE7D87-21CE-4456-908D-256393338D8B}" destId="{E7BB470D-6529-45A0-B5D0-DB576D968542}" srcOrd="0" destOrd="0" presId="urn:microsoft.com/office/officeart/2016/7/layout/BasicLinearProcessNumbered"/>
    <dgm:cxn modelId="{C0093525-BB80-4343-99C3-C44ADC42A106}" type="presOf" srcId="{4B330DA4-60B6-42D2-A3B1-39ADFC742F22}" destId="{9981648A-6252-490F-895F-BABB1C695053}" srcOrd="1" destOrd="0" presId="urn:microsoft.com/office/officeart/2016/7/layout/BasicLinearProcessNumbered"/>
    <dgm:cxn modelId="{35ACD825-9A18-4DEB-A8AE-B7697A9A51BB}" type="presOf" srcId="{05571F4E-4B1C-4F37-B230-316D11FC2E3A}" destId="{29BFA69F-BD81-4129-A22F-398330433CAE}" srcOrd="1" destOrd="0" presId="urn:microsoft.com/office/officeart/2016/7/layout/BasicLinearProcessNumbered"/>
    <dgm:cxn modelId="{1CADDC2B-6A91-4061-B281-E959E4D9906B}" type="presOf" srcId="{1AB89E22-7D83-4AF5-84D6-CF492A3A6957}" destId="{5463AD4C-2450-4955-9EBF-747287C352FC}" srcOrd="0" destOrd="0" presId="urn:microsoft.com/office/officeart/2016/7/layout/BasicLinearProcessNumbered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02FC0C39-10D1-4DD6-AB4F-1A0463E09287}" type="presOf" srcId="{7BF75639-EFE5-4604-A0EC-0F25E7C3276C}" destId="{871FCC37-6E2E-4EB5-8C31-8E58F0D78BD3}" srcOrd="1" destOrd="0" presId="urn:microsoft.com/office/officeart/2016/7/layout/BasicLinearProcessNumbered"/>
    <dgm:cxn modelId="{5A7B753F-8DA7-44E9-A1C2-490D6D74BDA6}" srcId="{7F4C01E3-C202-4728-9B56-3A2EF77EEF3A}" destId="{4B330DA4-60B6-42D2-A3B1-39ADFC742F22}" srcOrd="3" destOrd="0" parTransId="{B6267290-B8E5-44BA-9002-38A253498521}" sibTransId="{8476D726-5E6F-4A76-BFA9-812AF1776B06}"/>
    <dgm:cxn modelId="{65C99F3F-CF08-46F3-A573-F88814A37657}" type="presOf" srcId="{5EDE7D87-21CE-4456-908D-256393338D8B}" destId="{297FED59-925C-4BC3-9E38-ABEEF0ACA39E}" srcOrd="1" destOrd="0" presId="urn:microsoft.com/office/officeart/2016/7/layout/BasicLinearProcessNumbered"/>
    <dgm:cxn modelId="{3859F043-1774-401E-87FC-204F124EB2F4}" srcId="{7F4C01E3-C202-4728-9B56-3A2EF77EEF3A}" destId="{5EDE7D87-21CE-4456-908D-256393338D8B}" srcOrd="2" destOrd="0" parTransId="{6351ACB2-4250-4BCB-BCA5-DE2016E6537B}" sibTransId="{B02B6239-B07E-4F92-8C3F-E91B6E931121}"/>
    <dgm:cxn modelId="{CC74D96C-2126-4077-B1E6-94CA9067E541}" type="presOf" srcId="{7F4C01E3-C202-4728-9B56-3A2EF77EEF3A}" destId="{D774EF18-62FA-4EC8-B648-EC2B1B92B27D}" srcOrd="0" destOrd="0" presId="urn:microsoft.com/office/officeart/2016/7/layout/BasicLinearProcessNumbered"/>
    <dgm:cxn modelId="{68E31A4E-7961-477B-801D-7CDA8C28B6C1}" type="presOf" srcId="{3BF2497A-7662-4CEA-9EDE-8A585172CC37}" destId="{A20BFF76-AA58-4DE4-9EBD-D8BFEB4D7BAF}" srcOrd="0" destOrd="0" presId="urn:microsoft.com/office/officeart/2016/7/layout/BasicLinearProcessNumbered"/>
    <dgm:cxn modelId="{2B468770-3A71-49E5-8EE8-AA10876F9EE5}" type="presOf" srcId="{B02B6239-B07E-4F92-8C3F-E91B6E931121}" destId="{48668E50-042F-43B1-8DFE-D21697CCFF7F}" srcOrd="0" destOrd="0" presId="urn:microsoft.com/office/officeart/2016/7/layout/BasicLinearProcessNumbered"/>
    <dgm:cxn modelId="{AB75F65A-DE44-4EC4-9EEF-83345DC51EE6}" type="presOf" srcId="{2980AE72-E52B-43E9-A275-FB2BD9701DBA}" destId="{126ADAA8-A0EC-4B0E-A13A-7504393AB356}" srcOrd="1" destOrd="0" presId="urn:microsoft.com/office/officeart/2016/7/layout/BasicLinearProcessNumbered"/>
    <dgm:cxn modelId="{238B0184-BF6C-4CEB-AED6-496A47601762}" type="presOf" srcId="{8476D726-5E6F-4A76-BFA9-812AF1776B06}" destId="{A0A26E9E-E2C9-41F6-887B-BE108C1CE881}" srcOrd="0" destOrd="0" presId="urn:microsoft.com/office/officeart/2016/7/layout/BasicLinearProcessNumbered"/>
    <dgm:cxn modelId="{874B8389-081E-418D-B895-2FDC8EB0B67E}" type="presOf" srcId="{05571F4E-4B1C-4F37-B230-316D11FC2E3A}" destId="{CC1D79E2-6CD3-4F9B-AF19-370D9735CB42}" srcOrd="0" destOrd="0" presId="urn:microsoft.com/office/officeart/2016/7/layout/BasicLinearProcessNumbered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4C207D95-A1AE-4E4A-BD4A-4CB5E3055C22}" type="presOf" srcId="{7BF75639-EFE5-4604-A0EC-0F25E7C3276C}" destId="{A148BD5B-F5D6-4481-86CD-1C00B07F6B7B}" srcOrd="0" destOrd="0" presId="urn:microsoft.com/office/officeart/2016/7/layout/BasicLinearProcessNumbered"/>
    <dgm:cxn modelId="{CDBFA29D-1D0D-4B4E-B7AE-73194CFDB5D1}" type="presOf" srcId="{4B330DA4-60B6-42D2-A3B1-39ADFC742F22}" destId="{7574000B-7EFC-4533-A503-A79D6DAD6522}" srcOrd="0" destOrd="0" presId="urn:microsoft.com/office/officeart/2016/7/layout/BasicLinearProcessNumbered"/>
    <dgm:cxn modelId="{09B08BA6-6122-42A1-8A4A-BDFD8C9E04B2}" type="presOf" srcId="{2980AE72-E52B-43E9-A275-FB2BD9701DBA}" destId="{DD461BEA-3CA4-425F-9830-0B769A77385E}" srcOrd="0" destOrd="0" presId="urn:microsoft.com/office/officeart/2016/7/layout/BasicLinearProcessNumbered"/>
    <dgm:cxn modelId="{4078C9B2-9114-4236-B933-06D6C519903B}" type="presOf" srcId="{406EF940-E951-47DB-86D5-6AE2DD176BF7}" destId="{347DE150-5607-4067-BA0B-2D79D0A88958}" srcOrd="0" destOrd="0" presId="urn:microsoft.com/office/officeart/2016/7/layout/BasicLinearProcessNumbered"/>
    <dgm:cxn modelId="{C24F69FE-1AC3-435A-B1AF-053763407B11}" srcId="{7F4C01E3-C202-4728-9B56-3A2EF77EEF3A}" destId="{05571F4E-4B1C-4F37-B230-316D11FC2E3A}" srcOrd="4" destOrd="0" parTransId="{42751438-9DE8-46BA-BDC0-393173771979}" sibTransId="{3BF2497A-7662-4CEA-9EDE-8A585172CC37}"/>
    <dgm:cxn modelId="{1A5B21D1-8865-4075-8379-E81DCB616697}" type="presParOf" srcId="{D774EF18-62FA-4EC8-B648-EC2B1B92B27D}" destId="{1553BEC3-67A8-4B99-8A96-0FDF66CFC79E}" srcOrd="0" destOrd="0" presId="urn:microsoft.com/office/officeart/2016/7/layout/BasicLinearProcessNumbered"/>
    <dgm:cxn modelId="{7231B55F-9F33-4119-81E3-4016F915A7A7}" type="presParOf" srcId="{1553BEC3-67A8-4B99-8A96-0FDF66CFC79E}" destId="{A148BD5B-F5D6-4481-86CD-1C00B07F6B7B}" srcOrd="0" destOrd="0" presId="urn:microsoft.com/office/officeart/2016/7/layout/BasicLinearProcessNumbered"/>
    <dgm:cxn modelId="{1A370214-E0F2-4EC4-93E2-FBB39DDE0AE4}" type="presParOf" srcId="{1553BEC3-67A8-4B99-8A96-0FDF66CFC79E}" destId="{5463AD4C-2450-4955-9EBF-747287C352FC}" srcOrd="1" destOrd="0" presId="urn:microsoft.com/office/officeart/2016/7/layout/BasicLinearProcessNumbered"/>
    <dgm:cxn modelId="{8728D9E9-F0FE-4E42-ABEE-F3C836E65690}" type="presParOf" srcId="{1553BEC3-67A8-4B99-8A96-0FDF66CFC79E}" destId="{5A4695F6-53B3-45CB-8B20-479520FE3220}" srcOrd="2" destOrd="0" presId="urn:microsoft.com/office/officeart/2016/7/layout/BasicLinearProcessNumbered"/>
    <dgm:cxn modelId="{30DED915-9761-4E85-A120-3D01D4F48B2D}" type="presParOf" srcId="{1553BEC3-67A8-4B99-8A96-0FDF66CFC79E}" destId="{871FCC37-6E2E-4EB5-8C31-8E58F0D78BD3}" srcOrd="3" destOrd="0" presId="urn:microsoft.com/office/officeart/2016/7/layout/BasicLinearProcessNumbered"/>
    <dgm:cxn modelId="{A0D211DC-3C77-4609-9B1E-39DB9F7E0B4C}" type="presParOf" srcId="{D774EF18-62FA-4EC8-B648-EC2B1B92B27D}" destId="{2AD819E0-2E39-45B3-9D9A-35336BACE334}" srcOrd="1" destOrd="0" presId="urn:microsoft.com/office/officeart/2016/7/layout/BasicLinearProcessNumbered"/>
    <dgm:cxn modelId="{690661E6-752D-42D3-97D3-4A901ECA2096}" type="presParOf" srcId="{D774EF18-62FA-4EC8-B648-EC2B1B92B27D}" destId="{3CC6358C-FC1B-46E5-81C0-2CBDFED6812E}" srcOrd="2" destOrd="0" presId="urn:microsoft.com/office/officeart/2016/7/layout/BasicLinearProcessNumbered"/>
    <dgm:cxn modelId="{B0A633FA-CE32-465E-948E-E6BA496B25FF}" type="presParOf" srcId="{3CC6358C-FC1B-46E5-81C0-2CBDFED6812E}" destId="{DD461BEA-3CA4-425F-9830-0B769A77385E}" srcOrd="0" destOrd="0" presId="urn:microsoft.com/office/officeart/2016/7/layout/BasicLinearProcessNumbered"/>
    <dgm:cxn modelId="{AD1CB40E-7257-448D-B8D7-8DB4253902FE}" type="presParOf" srcId="{3CC6358C-FC1B-46E5-81C0-2CBDFED6812E}" destId="{347DE150-5607-4067-BA0B-2D79D0A88958}" srcOrd="1" destOrd="0" presId="urn:microsoft.com/office/officeart/2016/7/layout/BasicLinearProcessNumbered"/>
    <dgm:cxn modelId="{71106E36-118D-46BF-BCD7-D95872ACA9C5}" type="presParOf" srcId="{3CC6358C-FC1B-46E5-81C0-2CBDFED6812E}" destId="{814403C5-5FC2-4F9A-A9F0-7F26A77610BF}" srcOrd="2" destOrd="0" presId="urn:microsoft.com/office/officeart/2016/7/layout/BasicLinearProcessNumbered"/>
    <dgm:cxn modelId="{488860FA-A630-4518-940D-85E1CA27CF5B}" type="presParOf" srcId="{3CC6358C-FC1B-46E5-81C0-2CBDFED6812E}" destId="{126ADAA8-A0EC-4B0E-A13A-7504393AB356}" srcOrd="3" destOrd="0" presId="urn:microsoft.com/office/officeart/2016/7/layout/BasicLinearProcessNumbered"/>
    <dgm:cxn modelId="{3EC20246-14EA-4935-A449-1D5DE410CE14}" type="presParOf" srcId="{D774EF18-62FA-4EC8-B648-EC2B1B92B27D}" destId="{810F0BBA-4755-42A3-96EB-F43F1ED813E3}" srcOrd="3" destOrd="0" presId="urn:microsoft.com/office/officeart/2016/7/layout/BasicLinearProcessNumbered"/>
    <dgm:cxn modelId="{61A7B16B-F8CD-46A4-BC79-F0F810D5B549}" type="presParOf" srcId="{D774EF18-62FA-4EC8-B648-EC2B1B92B27D}" destId="{C1208229-2CA4-4DC9-85D9-EB633943F538}" srcOrd="4" destOrd="0" presId="urn:microsoft.com/office/officeart/2016/7/layout/BasicLinearProcessNumbered"/>
    <dgm:cxn modelId="{F6964F03-30B0-4B6E-B3FF-51BDC91FF17B}" type="presParOf" srcId="{C1208229-2CA4-4DC9-85D9-EB633943F538}" destId="{E7BB470D-6529-45A0-B5D0-DB576D968542}" srcOrd="0" destOrd="0" presId="urn:microsoft.com/office/officeart/2016/7/layout/BasicLinearProcessNumbered"/>
    <dgm:cxn modelId="{5C13A671-A40B-4EC9-BB15-5A8F23526602}" type="presParOf" srcId="{C1208229-2CA4-4DC9-85D9-EB633943F538}" destId="{48668E50-042F-43B1-8DFE-D21697CCFF7F}" srcOrd="1" destOrd="0" presId="urn:microsoft.com/office/officeart/2016/7/layout/BasicLinearProcessNumbered"/>
    <dgm:cxn modelId="{5E605D17-1D5A-42D5-8E4D-0620E23E3782}" type="presParOf" srcId="{C1208229-2CA4-4DC9-85D9-EB633943F538}" destId="{5C58A3D6-7B8C-4874-95A7-A32A44815131}" srcOrd="2" destOrd="0" presId="urn:microsoft.com/office/officeart/2016/7/layout/BasicLinearProcessNumbered"/>
    <dgm:cxn modelId="{A5BD8B5E-9FB0-4A58-B75A-82C9C1C79713}" type="presParOf" srcId="{C1208229-2CA4-4DC9-85D9-EB633943F538}" destId="{297FED59-925C-4BC3-9E38-ABEEF0ACA39E}" srcOrd="3" destOrd="0" presId="urn:microsoft.com/office/officeart/2016/7/layout/BasicLinearProcessNumbered"/>
    <dgm:cxn modelId="{CD38AF60-08BA-4CFE-9515-60AD502CFD0C}" type="presParOf" srcId="{D774EF18-62FA-4EC8-B648-EC2B1B92B27D}" destId="{E0042E2F-2573-4F45-8609-17ADF471AFFA}" srcOrd="5" destOrd="0" presId="urn:microsoft.com/office/officeart/2016/7/layout/BasicLinearProcessNumbered"/>
    <dgm:cxn modelId="{CB85507B-17BC-4DD9-A547-B4A6735A9DD0}" type="presParOf" srcId="{D774EF18-62FA-4EC8-B648-EC2B1B92B27D}" destId="{87B7C6D8-300B-4702-AF3D-2A7A90704599}" srcOrd="6" destOrd="0" presId="urn:microsoft.com/office/officeart/2016/7/layout/BasicLinearProcessNumbered"/>
    <dgm:cxn modelId="{2EC62AAA-CC2F-41A8-BF60-69900624003C}" type="presParOf" srcId="{87B7C6D8-300B-4702-AF3D-2A7A90704599}" destId="{7574000B-7EFC-4533-A503-A79D6DAD6522}" srcOrd="0" destOrd="0" presId="urn:microsoft.com/office/officeart/2016/7/layout/BasicLinearProcessNumbered"/>
    <dgm:cxn modelId="{74F9E207-10F6-4760-910C-11AED801D6AA}" type="presParOf" srcId="{87B7C6D8-300B-4702-AF3D-2A7A90704599}" destId="{A0A26E9E-E2C9-41F6-887B-BE108C1CE881}" srcOrd="1" destOrd="0" presId="urn:microsoft.com/office/officeart/2016/7/layout/BasicLinearProcessNumbered"/>
    <dgm:cxn modelId="{2025982F-AF3F-4BE6-938E-7CD44F99DEFC}" type="presParOf" srcId="{87B7C6D8-300B-4702-AF3D-2A7A90704599}" destId="{F9C71E61-78F3-4747-BB69-FBB75626F791}" srcOrd="2" destOrd="0" presId="urn:microsoft.com/office/officeart/2016/7/layout/BasicLinearProcessNumbered"/>
    <dgm:cxn modelId="{EF1F71C9-27CD-4F0C-91D3-4E749702106C}" type="presParOf" srcId="{87B7C6D8-300B-4702-AF3D-2A7A90704599}" destId="{9981648A-6252-490F-895F-BABB1C695053}" srcOrd="3" destOrd="0" presId="urn:microsoft.com/office/officeart/2016/7/layout/BasicLinearProcessNumbered"/>
    <dgm:cxn modelId="{25C2566B-EBE0-4CC3-9579-954375AB832F}" type="presParOf" srcId="{D774EF18-62FA-4EC8-B648-EC2B1B92B27D}" destId="{93902E7D-B10D-4077-8019-76D75397BCD6}" srcOrd="7" destOrd="0" presId="urn:microsoft.com/office/officeart/2016/7/layout/BasicLinearProcessNumbered"/>
    <dgm:cxn modelId="{14054025-4280-4C47-B4B1-C57CFEB0A832}" type="presParOf" srcId="{D774EF18-62FA-4EC8-B648-EC2B1B92B27D}" destId="{7366214D-AF07-4758-8B59-E5E25A3270BE}" srcOrd="8" destOrd="0" presId="urn:microsoft.com/office/officeart/2016/7/layout/BasicLinearProcessNumbered"/>
    <dgm:cxn modelId="{0BBB39E8-9264-4662-9259-2E44B95F6CFF}" type="presParOf" srcId="{7366214D-AF07-4758-8B59-E5E25A3270BE}" destId="{CC1D79E2-6CD3-4F9B-AF19-370D9735CB42}" srcOrd="0" destOrd="0" presId="urn:microsoft.com/office/officeart/2016/7/layout/BasicLinearProcessNumbered"/>
    <dgm:cxn modelId="{035A6480-59D7-4B89-850B-BBE5CC732770}" type="presParOf" srcId="{7366214D-AF07-4758-8B59-E5E25A3270BE}" destId="{A20BFF76-AA58-4DE4-9EBD-D8BFEB4D7BAF}" srcOrd="1" destOrd="0" presId="urn:microsoft.com/office/officeart/2016/7/layout/BasicLinearProcessNumbered"/>
    <dgm:cxn modelId="{C87E93BA-FF3A-41B3-8E2D-7284C12DE400}" type="presParOf" srcId="{7366214D-AF07-4758-8B59-E5E25A3270BE}" destId="{8F1E8C06-76C7-447A-AD7F-9C186B6B5968}" srcOrd="2" destOrd="0" presId="urn:microsoft.com/office/officeart/2016/7/layout/BasicLinearProcessNumbered"/>
    <dgm:cxn modelId="{81F7EFD0-2E3C-4587-A212-30E5867B2C86}" type="presParOf" srcId="{7366214D-AF07-4758-8B59-E5E25A3270BE}" destId="{29BFA69F-BD81-4129-A22F-398330433CAE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Information When You Need It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Benefit carrier apps make it easy and convenient to find what you need when you need it.</a:t>
          </a:r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Available Apps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A9C2DD53-B88E-4739-8E41-BFDF272FA4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View your ID card</a:t>
          </a:r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94F66A2A-6B36-4408-831C-2F3179AC945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Premera Blue Cross &amp; Premera </a:t>
          </a:r>
          <a:r>
            <a:rPr lang="en-US" dirty="0" err="1"/>
            <a:t>MyCare</a:t>
          </a:r>
          <a:r>
            <a:rPr lang="en-US" dirty="0"/>
            <a:t> (for virtual care)</a:t>
          </a:r>
        </a:p>
      </dgm:t>
    </dgm:pt>
    <dgm:pt modelId="{498D5B3F-AFF3-4152-B372-59EB4448D726}" type="parTrans" cxnId="{4E725CF0-1539-4543-8D43-35AE73897450}">
      <dgm:prSet/>
      <dgm:spPr/>
      <dgm:t>
        <a:bodyPr/>
        <a:lstStyle/>
        <a:p>
          <a:endParaRPr lang="en-US"/>
        </a:p>
      </dgm:t>
    </dgm:pt>
    <dgm:pt modelId="{FEA8A74E-6963-4679-8DB5-4DD1F4422D2F}" type="sibTrans" cxnId="{4E725CF0-1539-4543-8D43-35AE73897450}">
      <dgm:prSet/>
      <dgm:spPr/>
      <dgm:t>
        <a:bodyPr/>
        <a:lstStyle/>
        <a:p>
          <a:endParaRPr lang="en-US"/>
        </a:p>
      </dgm:t>
    </dgm:pt>
    <dgm:pt modelId="{04E7CF9C-8A93-4AA9-BB0D-E631287B1BF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Manage your prescriptions </a:t>
          </a:r>
        </a:p>
      </dgm:t>
    </dgm:pt>
    <dgm:pt modelId="{A846731D-2E5C-45DB-92D1-7D2F0E54ABB2}" type="parTrans" cxnId="{82C118B1-3589-44B8-9CCF-ABF3D5229DC9}">
      <dgm:prSet/>
      <dgm:spPr/>
      <dgm:t>
        <a:bodyPr/>
        <a:lstStyle/>
        <a:p>
          <a:endParaRPr lang="en-US"/>
        </a:p>
      </dgm:t>
    </dgm:pt>
    <dgm:pt modelId="{A133B63B-B888-494E-BF6F-D2501D6A2685}" type="sibTrans" cxnId="{82C118B1-3589-44B8-9CCF-ABF3D5229DC9}">
      <dgm:prSet/>
      <dgm:spPr/>
      <dgm:t>
        <a:bodyPr/>
        <a:lstStyle/>
        <a:p>
          <a:endParaRPr lang="en-US"/>
        </a:p>
      </dgm:t>
    </dgm:pt>
    <dgm:pt modelId="{89638FF7-F30F-4870-9DD6-153CEEF48A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Contact the free 24-hour nurse line </a:t>
          </a:r>
        </a:p>
      </dgm:t>
    </dgm:pt>
    <dgm:pt modelId="{FF9EB817-891F-4302-87D9-AA64B5D4FDBD}" type="parTrans" cxnId="{562EE700-1CB7-4992-8C16-E0ED9911B812}">
      <dgm:prSet/>
      <dgm:spPr/>
      <dgm:t>
        <a:bodyPr/>
        <a:lstStyle/>
        <a:p>
          <a:endParaRPr lang="en-US"/>
        </a:p>
      </dgm:t>
    </dgm:pt>
    <dgm:pt modelId="{456EC8A3-BEBE-412F-BF87-BDD2340CD78F}" type="sibTrans" cxnId="{562EE700-1CB7-4992-8C16-E0ED9911B812}">
      <dgm:prSet/>
      <dgm:spPr/>
      <dgm:t>
        <a:bodyPr/>
        <a:lstStyle/>
        <a:p>
          <a:endParaRPr lang="en-US"/>
        </a:p>
      </dgm:t>
    </dgm:pt>
    <dgm:pt modelId="{370292D7-9324-4EE5-8384-F24F1FEDC38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Access a virtual care/online visit </a:t>
          </a:r>
        </a:p>
      </dgm:t>
    </dgm:pt>
    <dgm:pt modelId="{59742E59-7328-48A7-A69D-00B7ED84A263}" type="parTrans" cxnId="{EC248E13-3C2F-4909-8188-E7062FF2F9A4}">
      <dgm:prSet/>
      <dgm:spPr/>
      <dgm:t>
        <a:bodyPr/>
        <a:lstStyle/>
        <a:p>
          <a:endParaRPr lang="en-US"/>
        </a:p>
      </dgm:t>
    </dgm:pt>
    <dgm:pt modelId="{89C3A1C0-C35E-4EA5-9CEC-A0308E7947A0}" type="sibTrans" cxnId="{EC248E13-3C2F-4909-8188-E7062FF2F9A4}">
      <dgm:prSet/>
      <dgm:spPr/>
      <dgm:t>
        <a:bodyPr/>
        <a:lstStyle/>
        <a:p>
          <a:endParaRPr lang="en-US"/>
        </a:p>
      </dgm:t>
    </dgm:pt>
    <dgm:pt modelId="{5F4AD850-45A1-4B8F-A37E-6DDD05259E2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Find urgent care clinics, and check on wait times</a:t>
          </a:r>
        </a:p>
      </dgm:t>
    </dgm:pt>
    <dgm:pt modelId="{9250ADC2-D2B5-4D82-A991-1AD4D3956BF4}" type="parTrans" cxnId="{3D17BF93-A5C9-4300-BEDA-77B6804C2663}">
      <dgm:prSet/>
      <dgm:spPr/>
      <dgm:t>
        <a:bodyPr/>
        <a:lstStyle/>
        <a:p>
          <a:endParaRPr lang="en-US"/>
        </a:p>
      </dgm:t>
    </dgm:pt>
    <dgm:pt modelId="{1C909FA7-9050-4E85-ABA6-519B50F00897}" type="sibTrans" cxnId="{3D17BF93-A5C9-4300-BEDA-77B6804C2663}">
      <dgm:prSet/>
      <dgm:spPr/>
      <dgm:t>
        <a:bodyPr/>
        <a:lstStyle/>
        <a:p>
          <a:endParaRPr lang="en-US"/>
        </a:p>
      </dgm:t>
    </dgm:pt>
    <dgm:pt modelId="{CD64D87A-732E-4BC9-940A-B5A06A1C4DB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File Flexible Spending Account (FSA) claims </a:t>
          </a:r>
        </a:p>
      </dgm:t>
    </dgm:pt>
    <dgm:pt modelId="{61F55C2D-B568-4DA9-99F2-62CA4E6EB9CC}" type="parTrans" cxnId="{841F870E-471F-47D3-99D7-46AC9E842787}">
      <dgm:prSet/>
      <dgm:spPr/>
      <dgm:t>
        <a:bodyPr/>
        <a:lstStyle/>
        <a:p>
          <a:endParaRPr lang="en-US"/>
        </a:p>
      </dgm:t>
    </dgm:pt>
    <dgm:pt modelId="{1DBB513A-88D0-40F7-9B99-CC4020A77BE5}" type="sibTrans" cxnId="{841F870E-471F-47D3-99D7-46AC9E842787}">
      <dgm:prSet/>
      <dgm:spPr/>
      <dgm:t>
        <a:bodyPr/>
        <a:lstStyle/>
        <a:p>
          <a:endParaRPr lang="en-US"/>
        </a:p>
      </dgm:t>
    </dgm:pt>
    <dgm:pt modelId="{5DBB21E4-92C7-43F9-A7F4-8761598B45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Download from Google Play or the Apple Store.</a:t>
          </a:r>
        </a:p>
      </dgm:t>
    </dgm:pt>
    <dgm:pt modelId="{CFA484EC-7644-4988-9930-127858B50538}" type="parTrans" cxnId="{BCC36FD2-7B3E-4B59-9278-DF488251704B}">
      <dgm:prSet/>
      <dgm:spPr/>
      <dgm:t>
        <a:bodyPr/>
        <a:lstStyle/>
        <a:p>
          <a:endParaRPr lang="en-US"/>
        </a:p>
      </dgm:t>
    </dgm:pt>
    <dgm:pt modelId="{A83CF207-5411-4336-A2A3-3D612EBBB5EE}" type="sibTrans" cxnId="{BCC36FD2-7B3E-4B59-9278-DF488251704B}">
      <dgm:prSet/>
      <dgm:spPr/>
      <dgm:t>
        <a:bodyPr/>
        <a:lstStyle/>
        <a:p>
          <a:endParaRPr lang="en-US"/>
        </a:p>
      </dgm:t>
    </dgm:pt>
    <dgm:pt modelId="{B84E20C7-2158-48AB-937A-7C17957B845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Kaiser Permanente</a:t>
          </a:r>
        </a:p>
      </dgm:t>
    </dgm:pt>
    <dgm:pt modelId="{91E0120D-BD5D-491A-83BE-BA2538244627}" type="parTrans" cxnId="{7C7E7673-D737-4A28-9CC8-31D4DE339CA6}">
      <dgm:prSet/>
      <dgm:spPr/>
      <dgm:t>
        <a:bodyPr/>
        <a:lstStyle/>
        <a:p>
          <a:endParaRPr lang="en-US"/>
        </a:p>
      </dgm:t>
    </dgm:pt>
    <dgm:pt modelId="{A85BE76D-B49F-4774-B3E5-F6EE2E622E5F}" type="sibTrans" cxnId="{7C7E7673-D737-4A28-9CC8-31D4DE339CA6}">
      <dgm:prSet/>
      <dgm:spPr/>
      <dgm:t>
        <a:bodyPr/>
        <a:lstStyle/>
        <a:p>
          <a:endParaRPr lang="en-US"/>
        </a:p>
      </dgm:t>
    </dgm:pt>
    <dgm:pt modelId="{9E007894-2D6F-49F2-8434-3095AE481A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Delta Dental</a:t>
          </a:r>
        </a:p>
      </dgm:t>
    </dgm:pt>
    <dgm:pt modelId="{487E9937-2319-4E5C-9719-7A409649CC30}" type="parTrans" cxnId="{A80DA5B3-9719-4625-A383-3DA5363231E2}">
      <dgm:prSet/>
      <dgm:spPr/>
      <dgm:t>
        <a:bodyPr/>
        <a:lstStyle/>
        <a:p>
          <a:endParaRPr lang="en-US"/>
        </a:p>
      </dgm:t>
    </dgm:pt>
    <dgm:pt modelId="{4116AB44-AB18-4A6F-A009-2CF041E7CBBD}" type="sibTrans" cxnId="{A80DA5B3-9719-4625-A383-3DA5363231E2}">
      <dgm:prSet/>
      <dgm:spPr/>
      <dgm:t>
        <a:bodyPr/>
        <a:lstStyle/>
        <a:p>
          <a:endParaRPr lang="en-US"/>
        </a:p>
      </dgm:t>
    </dgm:pt>
    <dgm:pt modelId="{E840BF94-29F5-4C12-9523-1AE4C9A541E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Navia Benefit Services</a:t>
          </a:r>
        </a:p>
      </dgm:t>
    </dgm:pt>
    <dgm:pt modelId="{21BA9517-5B65-4F27-A3A1-00B7EF5DCCA6}" type="parTrans" cxnId="{87AE929D-FB00-478E-8A9A-1D79E469D228}">
      <dgm:prSet/>
      <dgm:spPr/>
      <dgm:t>
        <a:bodyPr/>
        <a:lstStyle/>
        <a:p>
          <a:endParaRPr lang="en-US"/>
        </a:p>
      </dgm:t>
    </dgm:pt>
    <dgm:pt modelId="{57A7F31E-15F9-4EFF-931D-4CB391EE692C}" type="sibTrans" cxnId="{87AE929D-FB00-478E-8A9A-1D79E469D228}">
      <dgm:prSet/>
      <dgm:spPr/>
      <dgm:t>
        <a:bodyPr/>
        <a:lstStyle/>
        <a:p>
          <a:endParaRPr lang="en-US"/>
        </a:p>
      </dgm:t>
    </dgm:pt>
    <dgm:pt modelId="{5EDE7D87-21CE-4456-908D-256393338D8B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What Can I Find?</a:t>
          </a:r>
        </a:p>
      </dgm:t>
    </dgm:pt>
    <dgm:pt modelId="{6351ACB2-4250-4BCB-BCA5-DE2016E6537B}" type="parTrans" cxnId="{3859F043-1774-401E-87FC-204F124EB2F4}">
      <dgm:prSet/>
      <dgm:spPr/>
      <dgm:t>
        <a:bodyPr/>
        <a:lstStyle/>
        <a:p>
          <a:endParaRPr lang="en-US"/>
        </a:p>
      </dgm:t>
    </dgm:pt>
    <dgm:pt modelId="{B02B6239-B07E-4F92-8C3F-E91B6E931121}" type="sibTrans" cxnId="{3859F043-1774-401E-87FC-204F124EB2F4}">
      <dgm:prSet/>
      <dgm:spPr/>
      <dgm:t>
        <a:bodyPr/>
        <a:lstStyle/>
        <a:p>
          <a:endParaRPr lang="en-US"/>
        </a:p>
      </dgm:t>
    </dgm:pt>
    <dgm:pt modelId="{054500CF-E4D7-415C-A481-FA1C808656FD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7DB70292-FD79-45DB-821C-6E5AD7A7448D}" type="pres">
      <dgm:prSet presAssocID="{7BF75639-EFE5-4604-A0EC-0F25E7C3276C}" presName="compNode" presStyleCnt="0"/>
      <dgm:spPr/>
    </dgm:pt>
    <dgm:pt modelId="{27198DF5-97AF-428B-93E6-FC3851E46337}" type="pres">
      <dgm:prSet presAssocID="{7BF75639-EFE5-4604-A0EC-0F25E7C3276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07565A7C-EDBF-433D-A175-ABF1429FA185}" type="pres">
      <dgm:prSet presAssocID="{7BF75639-EFE5-4604-A0EC-0F25E7C3276C}" presName="iconSpace" presStyleCnt="0"/>
      <dgm:spPr/>
    </dgm:pt>
    <dgm:pt modelId="{1DE52043-BB2F-411E-B2BF-42F3F4C17DE9}" type="pres">
      <dgm:prSet presAssocID="{7BF75639-EFE5-4604-A0EC-0F25E7C3276C}" presName="parTx" presStyleLbl="revTx" presStyleIdx="0" presStyleCnt="6">
        <dgm:presLayoutVars>
          <dgm:chMax val="0"/>
          <dgm:chPref val="0"/>
        </dgm:presLayoutVars>
      </dgm:prSet>
      <dgm:spPr/>
    </dgm:pt>
    <dgm:pt modelId="{1833215B-4192-4EC4-9E9C-ECCF91FC865D}" type="pres">
      <dgm:prSet presAssocID="{7BF75639-EFE5-4604-A0EC-0F25E7C3276C}" presName="txSpace" presStyleCnt="0"/>
      <dgm:spPr/>
    </dgm:pt>
    <dgm:pt modelId="{23110EDD-3D9E-4502-A75E-E86DBBD3528F}" type="pres">
      <dgm:prSet presAssocID="{7BF75639-EFE5-4604-A0EC-0F25E7C3276C}" presName="desTx" presStyleLbl="revTx" presStyleIdx="1" presStyleCnt="6">
        <dgm:presLayoutVars/>
      </dgm:prSet>
      <dgm:spPr/>
    </dgm:pt>
    <dgm:pt modelId="{38515516-8CF5-4832-A1BC-4BE249B36FFA}" type="pres">
      <dgm:prSet presAssocID="{1AB89E22-7D83-4AF5-84D6-CF492A3A6957}" presName="sibTrans" presStyleCnt="0"/>
      <dgm:spPr/>
    </dgm:pt>
    <dgm:pt modelId="{52985F9A-12D6-4294-9CD7-BF23C014E7A4}" type="pres">
      <dgm:prSet presAssocID="{2980AE72-E52B-43E9-A275-FB2BD9701DBA}" presName="compNode" presStyleCnt="0"/>
      <dgm:spPr/>
    </dgm:pt>
    <dgm:pt modelId="{21177FBE-AB35-4267-AF41-CB7034F8B754}" type="pres">
      <dgm:prSet presAssocID="{2980AE72-E52B-43E9-A275-FB2BD9701DB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"/>
        </a:ext>
      </dgm:extLst>
    </dgm:pt>
    <dgm:pt modelId="{9EADE11D-842C-4CF1-B731-7B7156149C77}" type="pres">
      <dgm:prSet presAssocID="{2980AE72-E52B-43E9-A275-FB2BD9701DBA}" presName="iconSpace" presStyleCnt="0"/>
      <dgm:spPr/>
    </dgm:pt>
    <dgm:pt modelId="{562DB382-63FC-4595-B819-97DBDBE40A87}" type="pres">
      <dgm:prSet presAssocID="{2980AE72-E52B-43E9-A275-FB2BD9701DBA}" presName="parTx" presStyleLbl="revTx" presStyleIdx="2" presStyleCnt="6">
        <dgm:presLayoutVars>
          <dgm:chMax val="0"/>
          <dgm:chPref val="0"/>
        </dgm:presLayoutVars>
      </dgm:prSet>
      <dgm:spPr/>
    </dgm:pt>
    <dgm:pt modelId="{B5EAA442-F5DC-4FCC-9208-A1AEFBF81700}" type="pres">
      <dgm:prSet presAssocID="{2980AE72-E52B-43E9-A275-FB2BD9701DBA}" presName="txSpace" presStyleCnt="0"/>
      <dgm:spPr/>
    </dgm:pt>
    <dgm:pt modelId="{B2A6FB67-D46A-4C5B-A133-DCFC77A7DBD1}" type="pres">
      <dgm:prSet presAssocID="{2980AE72-E52B-43E9-A275-FB2BD9701DBA}" presName="desTx" presStyleLbl="revTx" presStyleIdx="3" presStyleCnt="6">
        <dgm:presLayoutVars/>
      </dgm:prSet>
      <dgm:spPr/>
    </dgm:pt>
    <dgm:pt modelId="{54DAEF28-AFDC-4A50-8DEE-1C6598490509}" type="pres">
      <dgm:prSet presAssocID="{406EF940-E951-47DB-86D5-6AE2DD176BF7}" presName="sibTrans" presStyleCnt="0"/>
      <dgm:spPr/>
    </dgm:pt>
    <dgm:pt modelId="{185A04C7-0BD8-4AD6-B278-AB6A396E26A9}" type="pres">
      <dgm:prSet presAssocID="{5EDE7D87-21CE-4456-908D-256393338D8B}" presName="compNode" presStyleCnt="0"/>
      <dgm:spPr/>
    </dgm:pt>
    <dgm:pt modelId="{5D7D48E2-C7C5-4630-B1C3-960C861ADF60}" type="pres">
      <dgm:prSet presAssocID="{5EDE7D87-21CE-4456-908D-256393338D8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0FC4FEBB-651A-4CB8-8A17-7F07BF632CCB}" type="pres">
      <dgm:prSet presAssocID="{5EDE7D87-21CE-4456-908D-256393338D8B}" presName="iconSpace" presStyleCnt="0"/>
      <dgm:spPr/>
    </dgm:pt>
    <dgm:pt modelId="{14892D29-6749-4017-995D-8ED91FCFF91E}" type="pres">
      <dgm:prSet presAssocID="{5EDE7D87-21CE-4456-908D-256393338D8B}" presName="parTx" presStyleLbl="revTx" presStyleIdx="4" presStyleCnt="6">
        <dgm:presLayoutVars>
          <dgm:chMax val="0"/>
          <dgm:chPref val="0"/>
        </dgm:presLayoutVars>
      </dgm:prSet>
      <dgm:spPr/>
    </dgm:pt>
    <dgm:pt modelId="{94A8459C-13B7-4F10-8E9A-9146E5702556}" type="pres">
      <dgm:prSet presAssocID="{5EDE7D87-21CE-4456-908D-256393338D8B}" presName="txSpace" presStyleCnt="0"/>
      <dgm:spPr/>
    </dgm:pt>
    <dgm:pt modelId="{D52B24E1-6FEE-46B1-8FAE-F95B39B8F340}" type="pres">
      <dgm:prSet presAssocID="{5EDE7D87-21CE-4456-908D-256393338D8B}" presName="desTx" presStyleLbl="revTx" presStyleIdx="5" presStyleCnt="6">
        <dgm:presLayoutVars/>
      </dgm:prSet>
      <dgm:spPr/>
    </dgm:pt>
  </dgm:ptLst>
  <dgm:cxnLst>
    <dgm:cxn modelId="{562EE700-1CB7-4992-8C16-E0ED9911B812}" srcId="{5EDE7D87-21CE-4456-908D-256393338D8B}" destId="{89638FF7-F30F-4870-9DD6-153CEEF48A1D}" srcOrd="2" destOrd="0" parTransId="{FF9EB817-891F-4302-87D9-AA64B5D4FDBD}" sibTransId="{456EC8A3-BEBE-412F-BF87-BDD2340CD78F}"/>
    <dgm:cxn modelId="{D4E5B207-BC05-447F-B771-57766A5A5335}" type="presOf" srcId="{B84E20C7-2158-48AB-937A-7C17957B8455}" destId="{B2A6FB67-D46A-4C5B-A133-DCFC77A7DBD1}" srcOrd="0" destOrd="1" presId="urn:microsoft.com/office/officeart/2018/5/layout/CenteredIconLabelDescriptionList"/>
    <dgm:cxn modelId="{841F870E-471F-47D3-99D7-46AC9E842787}" srcId="{5EDE7D87-21CE-4456-908D-256393338D8B}" destId="{CD64D87A-732E-4BC9-940A-B5A06A1C4DB9}" srcOrd="5" destOrd="0" parTransId="{61F55C2D-B568-4DA9-99F2-62CA4E6EB9CC}" sibTransId="{1DBB513A-88D0-40F7-9B99-CC4020A77BE5}"/>
    <dgm:cxn modelId="{EC248E13-3C2F-4909-8188-E7062FF2F9A4}" srcId="{5EDE7D87-21CE-4456-908D-256393338D8B}" destId="{370292D7-9324-4EE5-8384-F24F1FEDC38A}" srcOrd="3" destOrd="0" parTransId="{59742E59-7328-48A7-A69D-00B7ED84A263}" sibTransId="{89C3A1C0-C35E-4EA5-9CEC-A0308E7947A0}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39F2A436-207A-411A-8F83-438B32DAECE7}" type="presOf" srcId="{7F4C01E3-C202-4728-9B56-3A2EF77EEF3A}" destId="{054500CF-E4D7-415C-A481-FA1C808656FD}" srcOrd="0" destOrd="0" presId="urn:microsoft.com/office/officeart/2018/5/layout/CenteredIconLabelDescriptionList"/>
    <dgm:cxn modelId="{E2740561-52A3-4C12-B5AB-8411D7B71176}" srcId="{5EDE7D87-21CE-4456-908D-256393338D8B}" destId="{A9C2DD53-B88E-4739-8E41-BFDF272FA4A4}" srcOrd="0" destOrd="0" parTransId="{26C991AC-3223-4F6E-ACF8-4FC1F10BAB5A}" sibTransId="{AC07546D-7F75-43B9-8F38-63A722D8BAA0}"/>
    <dgm:cxn modelId="{C28D9062-ABF4-428A-A6C7-61E48FD18340}" type="presOf" srcId="{5EDE7D87-21CE-4456-908D-256393338D8B}" destId="{14892D29-6749-4017-995D-8ED91FCFF91E}" srcOrd="0" destOrd="0" presId="urn:microsoft.com/office/officeart/2018/5/layout/CenteredIconLabelDescriptionList"/>
    <dgm:cxn modelId="{B6C4A742-32DF-4FCB-9461-A62F8B0B63B0}" type="presOf" srcId="{9E007894-2D6F-49F2-8434-3095AE481AAF}" destId="{B2A6FB67-D46A-4C5B-A133-DCFC77A7DBD1}" srcOrd="0" destOrd="2" presId="urn:microsoft.com/office/officeart/2018/5/layout/CenteredIconLabelDescriptionList"/>
    <dgm:cxn modelId="{7874C842-E986-4160-93EC-1CBE550E717A}" type="presOf" srcId="{2980AE72-E52B-43E9-A275-FB2BD9701DBA}" destId="{562DB382-63FC-4595-B819-97DBDBE40A87}" srcOrd="0" destOrd="0" presId="urn:microsoft.com/office/officeart/2018/5/layout/CenteredIconLabelDescriptionList"/>
    <dgm:cxn modelId="{3859F043-1774-401E-87FC-204F124EB2F4}" srcId="{7F4C01E3-C202-4728-9B56-3A2EF77EEF3A}" destId="{5EDE7D87-21CE-4456-908D-256393338D8B}" srcOrd="2" destOrd="0" parTransId="{6351ACB2-4250-4BCB-BCA5-DE2016E6537B}" sibTransId="{B02B6239-B07E-4F92-8C3F-E91B6E931121}"/>
    <dgm:cxn modelId="{E23F5B49-6491-42DA-BF05-A86AE0B7487C}" type="presOf" srcId="{89638FF7-F30F-4870-9DD6-153CEEF48A1D}" destId="{D52B24E1-6FEE-46B1-8FAE-F95B39B8F340}" srcOrd="0" destOrd="2" presId="urn:microsoft.com/office/officeart/2018/5/layout/CenteredIconLabelDescriptionList"/>
    <dgm:cxn modelId="{9D61E54E-A387-454E-8825-D9F295C32AFA}" type="presOf" srcId="{94F66A2A-6B36-4408-831C-2F3179AC9458}" destId="{B2A6FB67-D46A-4C5B-A133-DCFC77A7DBD1}" srcOrd="0" destOrd="0" presId="urn:microsoft.com/office/officeart/2018/5/layout/CenteredIconLabelDescriptionList"/>
    <dgm:cxn modelId="{7C7E7673-D737-4A28-9CC8-31D4DE339CA6}" srcId="{2980AE72-E52B-43E9-A275-FB2BD9701DBA}" destId="{B84E20C7-2158-48AB-937A-7C17957B8455}" srcOrd="1" destOrd="0" parTransId="{91E0120D-BD5D-491A-83BE-BA2538244627}" sibTransId="{A85BE76D-B49F-4774-B3E5-F6EE2E622E5F}"/>
    <dgm:cxn modelId="{45E71976-DD31-490F-89CD-3F5B3214B039}" type="presOf" srcId="{04E7CF9C-8A93-4AA9-BB0D-E631287B1BFB}" destId="{D52B24E1-6FEE-46B1-8FAE-F95B39B8F340}" srcOrd="0" destOrd="1" presId="urn:microsoft.com/office/officeart/2018/5/layout/CenteredIconLabelDescriptionList"/>
    <dgm:cxn modelId="{E08FE885-B51F-45CA-9814-7ACD683664E6}" type="presOf" srcId="{A9C2DD53-B88E-4739-8E41-BFDF272FA4A4}" destId="{D52B24E1-6FEE-46B1-8FAE-F95B39B8F340}" srcOrd="0" destOrd="0" presId="urn:microsoft.com/office/officeart/2018/5/layout/CenteredIconLabelDescriptionList"/>
    <dgm:cxn modelId="{66B3158C-1707-4CAE-9930-82FEEBB587C8}" type="presOf" srcId="{4E15A5AD-D6CD-485D-9E30-210CC7187BFF}" destId="{23110EDD-3D9E-4502-A75E-E86DBBD3528F}" srcOrd="0" destOrd="0" presId="urn:microsoft.com/office/officeart/2018/5/layout/CenteredIconLabelDescriptionList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3D17BF93-A5C9-4300-BEDA-77B6804C2663}" srcId="{5EDE7D87-21CE-4456-908D-256393338D8B}" destId="{5F4AD850-45A1-4B8F-A37E-6DDD05259E23}" srcOrd="4" destOrd="0" parTransId="{9250ADC2-D2B5-4D82-A991-1AD4D3956BF4}" sibTransId="{1C909FA7-9050-4E85-ABA6-519B50F0089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D688A997-2141-4287-9F5B-51E9ABE0A911}" type="presOf" srcId="{370292D7-9324-4EE5-8384-F24F1FEDC38A}" destId="{D52B24E1-6FEE-46B1-8FAE-F95B39B8F340}" srcOrd="0" destOrd="3" presId="urn:microsoft.com/office/officeart/2018/5/layout/CenteredIconLabelDescriptionList"/>
    <dgm:cxn modelId="{87AE929D-FB00-478E-8A9A-1D79E469D228}" srcId="{2980AE72-E52B-43E9-A275-FB2BD9701DBA}" destId="{E840BF94-29F5-4C12-9523-1AE4C9A541E3}" srcOrd="3" destOrd="0" parTransId="{21BA9517-5B65-4F27-A3A1-00B7EF5DCCA6}" sibTransId="{57A7F31E-15F9-4EFF-931D-4CB391EE692C}"/>
    <dgm:cxn modelId="{99E132A8-C353-44B3-A06E-CDCCF1930338}" type="presOf" srcId="{5DBB21E4-92C7-43F9-A7F4-8761598B45CE}" destId="{23110EDD-3D9E-4502-A75E-E86DBBD3528F}" srcOrd="0" destOrd="1" presId="urn:microsoft.com/office/officeart/2018/5/layout/CenteredIconLabelDescriptionList"/>
    <dgm:cxn modelId="{82C118B1-3589-44B8-9CCF-ABF3D5229DC9}" srcId="{5EDE7D87-21CE-4456-908D-256393338D8B}" destId="{04E7CF9C-8A93-4AA9-BB0D-E631287B1BFB}" srcOrd="1" destOrd="0" parTransId="{A846731D-2E5C-45DB-92D1-7D2F0E54ABB2}" sibTransId="{A133B63B-B888-494E-BF6F-D2501D6A2685}"/>
    <dgm:cxn modelId="{A80DA5B3-9719-4625-A383-3DA5363231E2}" srcId="{2980AE72-E52B-43E9-A275-FB2BD9701DBA}" destId="{9E007894-2D6F-49F2-8434-3095AE481AAF}" srcOrd="2" destOrd="0" parTransId="{487E9937-2319-4E5C-9719-7A409649CC30}" sibTransId="{4116AB44-AB18-4A6F-A009-2CF041E7CBBD}"/>
    <dgm:cxn modelId="{A93355D0-8D05-4ED0-968B-76D251958BBF}" type="presOf" srcId="{E840BF94-29F5-4C12-9523-1AE4C9A541E3}" destId="{B2A6FB67-D46A-4C5B-A133-DCFC77A7DBD1}" srcOrd="0" destOrd="3" presId="urn:microsoft.com/office/officeart/2018/5/layout/CenteredIconLabelDescriptionList"/>
    <dgm:cxn modelId="{BCC36FD2-7B3E-4B59-9278-DF488251704B}" srcId="{7BF75639-EFE5-4604-A0EC-0F25E7C3276C}" destId="{5DBB21E4-92C7-43F9-A7F4-8761598B45CE}" srcOrd="1" destOrd="0" parTransId="{CFA484EC-7644-4988-9930-127858B50538}" sibTransId="{A83CF207-5411-4336-A2A3-3D612EBBB5EE}"/>
    <dgm:cxn modelId="{66BD29D3-0B6F-40AC-A8D0-CE176DB396CE}" type="presOf" srcId="{CD64D87A-732E-4BC9-940A-B5A06A1C4DB9}" destId="{D52B24E1-6FEE-46B1-8FAE-F95B39B8F340}" srcOrd="0" destOrd="5" presId="urn:microsoft.com/office/officeart/2018/5/layout/CenteredIconLabelDescriptionList"/>
    <dgm:cxn modelId="{DE0618E6-4CE9-493B-8930-31155E7138AE}" type="presOf" srcId="{7BF75639-EFE5-4604-A0EC-0F25E7C3276C}" destId="{1DE52043-BB2F-411E-B2BF-42F3F4C17DE9}" srcOrd="0" destOrd="0" presId="urn:microsoft.com/office/officeart/2018/5/layout/CenteredIconLabelDescriptionList"/>
    <dgm:cxn modelId="{E1D7D1ED-A40E-464F-A744-6FF3F9B3DDC6}" type="presOf" srcId="{5F4AD850-45A1-4B8F-A37E-6DDD05259E23}" destId="{D52B24E1-6FEE-46B1-8FAE-F95B39B8F340}" srcOrd="0" destOrd="4" presId="urn:microsoft.com/office/officeart/2018/5/layout/CenteredIconLabelDescriptionList"/>
    <dgm:cxn modelId="{4E725CF0-1539-4543-8D43-35AE73897450}" srcId="{2980AE72-E52B-43E9-A275-FB2BD9701DBA}" destId="{94F66A2A-6B36-4408-831C-2F3179AC9458}" srcOrd="0" destOrd="0" parTransId="{498D5B3F-AFF3-4152-B372-59EB4448D726}" sibTransId="{FEA8A74E-6963-4679-8DB5-4DD1F4422D2F}"/>
    <dgm:cxn modelId="{6A47DE98-07B2-48B7-BF83-61375A72A116}" type="presParOf" srcId="{054500CF-E4D7-415C-A481-FA1C808656FD}" destId="{7DB70292-FD79-45DB-821C-6E5AD7A7448D}" srcOrd="0" destOrd="0" presId="urn:microsoft.com/office/officeart/2018/5/layout/CenteredIconLabelDescriptionList"/>
    <dgm:cxn modelId="{1FE68D6E-1353-416E-8B56-C23B6BAAFB73}" type="presParOf" srcId="{7DB70292-FD79-45DB-821C-6E5AD7A7448D}" destId="{27198DF5-97AF-428B-93E6-FC3851E46337}" srcOrd="0" destOrd="0" presId="urn:microsoft.com/office/officeart/2018/5/layout/CenteredIconLabelDescriptionList"/>
    <dgm:cxn modelId="{B6082012-84B7-416A-9105-939BB2C5CE6A}" type="presParOf" srcId="{7DB70292-FD79-45DB-821C-6E5AD7A7448D}" destId="{07565A7C-EDBF-433D-A175-ABF1429FA185}" srcOrd="1" destOrd="0" presId="urn:microsoft.com/office/officeart/2018/5/layout/CenteredIconLabelDescriptionList"/>
    <dgm:cxn modelId="{CAFA51AC-C2F9-46CC-83F2-8A76A16BDF43}" type="presParOf" srcId="{7DB70292-FD79-45DB-821C-6E5AD7A7448D}" destId="{1DE52043-BB2F-411E-B2BF-42F3F4C17DE9}" srcOrd="2" destOrd="0" presId="urn:microsoft.com/office/officeart/2018/5/layout/CenteredIconLabelDescriptionList"/>
    <dgm:cxn modelId="{7214890C-3923-42AF-A24A-C05FD2C70630}" type="presParOf" srcId="{7DB70292-FD79-45DB-821C-6E5AD7A7448D}" destId="{1833215B-4192-4EC4-9E9C-ECCF91FC865D}" srcOrd="3" destOrd="0" presId="urn:microsoft.com/office/officeart/2018/5/layout/CenteredIconLabelDescriptionList"/>
    <dgm:cxn modelId="{97E05BAD-47E5-4942-A379-3F60975FA0AB}" type="presParOf" srcId="{7DB70292-FD79-45DB-821C-6E5AD7A7448D}" destId="{23110EDD-3D9E-4502-A75E-E86DBBD3528F}" srcOrd="4" destOrd="0" presId="urn:microsoft.com/office/officeart/2018/5/layout/CenteredIconLabelDescriptionList"/>
    <dgm:cxn modelId="{362F0448-369F-4C56-A1D7-1D8B0E2A1DF8}" type="presParOf" srcId="{054500CF-E4D7-415C-A481-FA1C808656FD}" destId="{38515516-8CF5-4832-A1BC-4BE249B36FFA}" srcOrd="1" destOrd="0" presId="urn:microsoft.com/office/officeart/2018/5/layout/CenteredIconLabelDescriptionList"/>
    <dgm:cxn modelId="{170AC255-E426-4936-B1E7-F9AB6C89BAEA}" type="presParOf" srcId="{054500CF-E4D7-415C-A481-FA1C808656FD}" destId="{52985F9A-12D6-4294-9CD7-BF23C014E7A4}" srcOrd="2" destOrd="0" presId="urn:microsoft.com/office/officeart/2018/5/layout/CenteredIconLabelDescriptionList"/>
    <dgm:cxn modelId="{98F61CF9-9D1C-4A3A-BB24-B247C85C8AD4}" type="presParOf" srcId="{52985F9A-12D6-4294-9CD7-BF23C014E7A4}" destId="{21177FBE-AB35-4267-AF41-CB7034F8B754}" srcOrd="0" destOrd="0" presId="urn:microsoft.com/office/officeart/2018/5/layout/CenteredIconLabelDescriptionList"/>
    <dgm:cxn modelId="{EB100BFD-09E9-41C5-8A15-A7794B46ED30}" type="presParOf" srcId="{52985F9A-12D6-4294-9CD7-BF23C014E7A4}" destId="{9EADE11D-842C-4CF1-B731-7B7156149C77}" srcOrd="1" destOrd="0" presId="urn:microsoft.com/office/officeart/2018/5/layout/CenteredIconLabelDescriptionList"/>
    <dgm:cxn modelId="{DE897D72-E70C-44D7-92DF-4FD7A4859264}" type="presParOf" srcId="{52985F9A-12D6-4294-9CD7-BF23C014E7A4}" destId="{562DB382-63FC-4595-B819-97DBDBE40A87}" srcOrd="2" destOrd="0" presId="urn:microsoft.com/office/officeart/2018/5/layout/CenteredIconLabelDescriptionList"/>
    <dgm:cxn modelId="{8E976353-E1C3-4114-9EE9-81F5EE3FE53F}" type="presParOf" srcId="{52985F9A-12D6-4294-9CD7-BF23C014E7A4}" destId="{B5EAA442-F5DC-4FCC-9208-A1AEFBF81700}" srcOrd="3" destOrd="0" presId="urn:microsoft.com/office/officeart/2018/5/layout/CenteredIconLabelDescriptionList"/>
    <dgm:cxn modelId="{2B0F9078-6E8D-4B29-A189-8A506DF4957A}" type="presParOf" srcId="{52985F9A-12D6-4294-9CD7-BF23C014E7A4}" destId="{B2A6FB67-D46A-4C5B-A133-DCFC77A7DBD1}" srcOrd="4" destOrd="0" presId="urn:microsoft.com/office/officeart/2018/5/layout/CenteredIconLabelDescriptionList"/>
    <dgm:cxn modelId="{9D8E178A-F605-41F1-A320-151EB76538D1}" type="presParOf" srcId="{054500CF-E4D7-415C-A481-FA1C808656FD}" destId="{54DAEF28-AFDC-4A50-8DEE-1C6598490509}" srcOrd="3" destOrd="0" presId="urn:microsoft.com/office/officeart/2018/5/layout/CenteredIconLabelDescriptionList"/>
    <dgm:cxn modelId="{1BD8B616-2483-4276-A307-687844410BC8}" type="presParOf" srcId="{054500CF-E4D7-415C-A481-FA1C808656FD}" destId="{185A04C7-0BD8-4AD6-B278-AB6A396E26A9}" srcOrd="4" destOrd="0" presId="urn:microsoft.com/office/officeart/2018/5/layout/CenteredIconLabelDescriptionList"/>
    <dgm:cxn modelId="{CFF7D84D-36E9-4A20-A7B0-672793C1C696}" type="presParOf" srcId="{185A04C7-0BD8-4AD6-B278-AB6A396E26A9}" destId="{5D7D48E2-C7C5-4630-B1C3-960C861ADF60}" srcOrd="0" destOrd="0" presId="urn:microsoft.com/office/officeart/2018/5/layout/CenteredIconLabelDescriptionList"/>
    <dgm:cxn modelId="{C23634BA-78AC-4302-B9B1-10CFE701E524}" type="presParOf" srcId="{185A04C7-0BD8-4AD6-B278-AB6A396E26A9}" destId="{0FC4FEBB-651A-4CB8-8A17-7F07BF632CCB}" srcOrd="1" destOrd="0" presId="urn:microsoft.com/office/officeart/2018/5/layout/CenteredIconLabelDescriptionList"/>
    <dgm:cxn modelId="{AD12BBF7-D8A5-4606-8CD2-3CCC45413860}" type="presParOf" srcId="{185A04C7-0BD8-4AD6-B278-AB6A396E26A9}" destId="{14892D29-6749-4017-995D-8ED91FCFF91E}" srcOrd="2" destOrd="0" presId="urn:microsoft.com/office/officeart/2018/5/layout/CenteredIconLabelDescriptionList"/>
    <dgm:cxn modelId="{7B1518A5-934F-4AEA-A3AC-64B7E5FDF5AB}" type="presParOf" srcId="{185A04C7-0BD8-4AD6-B278-AB6A396E26A9}" destId="{94A8459C-13B7-4F10-8E9A-9146E5702556}" srcOrd="3" destOrd="0" presId="urn:microsoft.com/office/officeart/2018/5/layout/CenteredIconLabelDescriptionList"/>
    <dgm:cxn modelId="{583F8804-7826-429E-B450-54946FDF9C0A}" type="presParOf" srcId="{185A04C7-0BD8-4AD6-B278-AB6A396E26A9}" destId="{D52B24E1-6FEE-46B1-8FAE-F95B39B8F340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Free Benefit Advocate Service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Contact Information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17495B8D-1868-4A30-B8F3-2049E9DD984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Have questions or need help with your health benefits? </a:t>
          </a:r>
        </a:p>
      </dgm:t>
    </dgm:pt>
    <dgm:pt modelId="{09426547-BF0E-41B6-A437-B01E48F83917}" type="parTrans" cxnId="{430635D9-7C4F-4FA1-B948-ECE242FF89E6}">
      <dgm:prSet/>
      <dgm:spPr/>
      <dgm:t>
        <a:bodyPr/>
        <a:lstStyle/>
        <a:p>
          <a:endParaRPr lang="en-US"/>
        </a:p>
      </dgm:t>
    </dgm:pt>
    <dgm:pt modelId="{90C7FF99-3A14-497D-AE22-A405C63655DD}" type="sibTrans" cxnId="{430635D9-7C4F-4FA1-B948-ECE242FF89E6}">
      <dgm:prSet/>
      <dgm:spPr/>
      <dgm:t>
        <a:bodyPr/>
        <a:lstStyle/>
        <a:p>
          <a:endParaRPr lang="en-US"/>
        </a:p>
      </dgm:t>
    </dgm:pt>
    <dgm:pt modelId="{52CF30D8-5C19-40C5-945C-FA4F8FF0DF1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Call toll-free 1-833-207-4373 </a:t>
          </a:r>
        </a:p>
        <a:p>
          <a:pPr>
            <a:lnSpc>
              <a:spcPct val="100000"/>
            </a:lnSpc>
          </a:pPr>
          <a:r>
            <a:rPr lang="en-US" dirty="0"/>
            <a:t>Mon-Fri  6:00 a.m. - 6:00 pm</a:t>
          </a:r>
        </a:p>
      </dgm:t>
    </dgm:pt>
    <dgm:pt modelId="{9C75B434-1544-40C0-A247-62314C4CB965}" type="parTrans" cxnId="{2FA1C9E1-2F8D-4AC2-A20D-7BBDC48A708E}">
      <dgm:prSet/>
      <dgm:spPr/>
      <dgm:t>
        <a:bodyPr/>
        <a:lstStyle/>
        <a:p>
          <a:endParaRPr lang="en-US"/>
        </a:p>
      </dgm:t>
    </dgm:pt>
    <dgm:pt modelId="{7356B8A1-0BF5-485E-993A-6F089A9E960B}" type="sibTrans" cxnId="{2FA1C9E1-2F8D-4AC2-A20D-7BBDC48A708E}">
      <dgm:prSet/>
      <dgm:spPr/>
      <dgm:t>
        <a:bodyPr/>
        <a:lstStyle/>
        <a:p>
          <a:endParaRPr lang="en-US"/>
        </a:p>
      </dgm:t>
    </dgm:pt>
    <dgm:pt modelId="{4F23EB26-51E3-45B1-803D-2EEF9758E6D2}">
      <dgm:prSet/>
      <dgm:spPr/>
      <dgm:t>
        <a:bodyPr/>
        <a:lstStyle/>
        <a:p>
          <a:r>
            <a:rPr lang="en-US"/>
            <a:t>Guidance on claims issues </a:t>
          </a:r>
        </a:p>
      </dgm:t>
    </dgm:pt>
    <dgm:pt modelId="{382CF5F0-967B-4D0A-B5B7-93965BABE791}" type="parTrans" cxnId="{975F6B36-22D1-48B7-B7F7-903125C88084}">
      <dgm:prSet/>
      <dgm:spPr/>
      <dgm:t>
        <a:bodyPr/>
        <a:lstStyle/>
        <a:p>
          <a:endParaRPr lang="en-US"/>
        </a:p>
      </dgm:t>
    </dgm:pt>
    <dgm:pt modelId="{58DCCC96-9828-4708-AF8A-844658F6E3B8}" type="sibTrans" cxnId="{975F6B36-22D1-48B7-B7F7-903125C88084}">
      <dgm:prSet/>
      <dgm:spPr/>
      <dgm:t>
        <a:bodyPr/>
        <a:lstStyle/>
        <a:p>
          <a:endParaRPr lang="en-US"/>
        </a:p>
      </dgm:t>
    </dgm:pt>
    <dgm:pt modelId="{7F1DB92E-23CD-4BD7-8E8E-E82BC8D9CBA8}">
      <dgm:prSet/>
      <dgm:spPr/>
      <dgm:t>
        <a:bodyPr/>
        <a:lstStyle/>
        <a:p>
          <a:r>
            <a:rPr lang="en-US"/>
            <a:t>Help with the appeals process </a:t>
          </a:r>
        </a:p>
      </dgm:t>
    </dgm:pt>
    <dgm:pt modelId="{BC06608F-4594-48EF-95C2-5C0269B60C2D}" type="parTrans" cxnId="{6550B064-167C-41F2-94BB-CE7317F65239}">
      <dgm:prSet/>
      <dgm:spPr/>
      <dgm:t>
        <a:bodyPr/>
        <a:lstStyle/>
        <a:p>
          <a:endParaRPr lang="en-US"/>
        </a:p>
      </dgm:t>
    </dgm:pt>
    <dgm:pt modelId="{D99982FC-53B4-4E52-A751-6191179E7909}" type="sibTrans" cxnId="{6550B064-167C-41F2-94BB-CE7317F65239}">
      <dgm:prSet/>
      <dgm:spPr/>
      <dgm:t>
        <a:bodyPr/>
        <a:lstStyle/>
        <a:p>
          <a:endParaRPr lang="en-US"/>
        </a:p>
      </dgm:t>
    </dgm:pt>
    <dgm:pt modelId="{B7613252-5D34-4D76-B833-9D97BF4B8E5B}">
      <dgm:prSet/>
      <dgm:spPr/>
      <dgm:t>
        <a:bodyPr/>
        <a:lstStyle/>
        <a:p>
          <a:r>
            <a:rPr lang="en-US"/>
            <a:t>Assistance resolving billing errors</a:t>
          </a:r>
        </a:p>
      </dgm:t>
    </dgm:pt>
    <dgm:pt modelId="{6C0F5BD4-4F0A-4BDE-8333-A0C8BE198BE3}" type="parTrans" cxnId="{7EA731F7-0B86-427F-8F35-FB035C5C290D}">
      <dgm:prSet/>
      <dgm:spPr/>
      <dgm:t>
        <a:bodyPr/>
        <a:lstStyle/>
        <a:p>
          <a:endParaRPr lang="en-US"/>
        </a:p>
      </dgm:t>
    </dgm:pt>
    <dgm:pt modelId="{E764D5CF-18B8-4482-BC34-B2E234BD7587}" type="sibTrans" cxnId="{7EA731F7-0B86-427F-8F35-FB035C5C290D}">
      <dgm:prSet/>
      <dgm:spPr/>
      <dgm:t>
        <a:bodyPr/>
        <a:lstStyle/>
        <a:p>
          <a:endParaRPr lang="en-US"/>
        </a:p>
      </dgm:t>
    </dgm:pt>
    <dgm:pt modelId="{65D15DDE-A898-4D20-97FC-D1EB9B58E58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Email: </a:t>
          </a:r>
          <a:r>
            <a:rPr lang="en-US" dirty="0">
              <a:hlinkClick xmlns:r="http://schemas.openxmlformats.org/officeDocument/2006/relationships" r:id="rId1"/>
            </a:rPr>
            <a:t>BAC.CityofBellevue@ajg.com</a:t>
          </a:r>
          <a:endParaRPr lang="en-US" dirty="0"/>
        </a:p>
        <a:p>
          <a:pPr>
            <a:lnSpc>
              <a:spcPct val="100000"/>
            </a:lnSpc>
          </a:pPr>
          <a:endParaRPr lang="en-US" dirty="0"/>
        </a:p>
        <a:p>
          <a:pPr>
            <a:lnSpc>
              <a:spcPct val="100000"/>
            </a:lnSpc>
          </a:pPr>
          <a:endParaRPr lang="en-US" dirty="0"/>
        </a:p>
        <a:p>
          <a:pPr>
            <a:lnSpc>
              <a:spcPct val="100000"/>
            </a:lnSpc>
          </a:pPr>
          <a:endParaRPr lang="en-US" dirty="0"/>
        </a:p>
      </dgm:t>
    </dgm:pt>
    <dgm:pt modelId="{A585001C-9100-48B7-8A98-6357BE1E5E68}" type="parTrans" cxnId="{14124500-DE27-4D75-AA39-459F773FC27C}">
      <dgm:prSet/>
      <dgm:spPr/>
      <dgm:t>
        <a:bodyPr/>
        <a:lstStyle/>
        <a:p>
          <a:endParaRPr lang="en-US"/>
        </a:p>
      </dgm:t>
    </dgm:pt>
    <dgm:pt modelId="{005E74C1-3A47-4A6E-9629-E0DB742D7277}" type="sibTrans" cxnId="{14124500-DE27-4D75-AA39-459F773FC27C}">
      <dgm:prSet/>
      <dgm:spPr/>
      <dgm:t>
        <a:bodyPr/>
        <a:lstStyle/>
        <a:p>
          <a:endParaRPr lang="en-US"/>
        </a:p>
      </dgm:t>
    </dgm:pt>
    <dgm:pt modelId="{E196F686-E508-43AB-9709-02E3A1401C5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i="1" dirty="0"/>
            <a:t>A confidential service provided through Arthur J. Gallagher, the City of Bellevue’s broker </a:t>
          </a:r>
          <a:endParaRPr lang="en-US" dirty="0"/>
        </a:p>
      </dgm:t>
    </dgm:pt>
    <dgm:pt modelId="{694DAD01-20E3-438A-810A-468F7D903BC4}" type="parTrans" cxnId="{E6653631-74FF-486C-9128-5046F12D22CC}">
      <dgm:prSet/>
      <dgm:spPr/>
      <dgm:t>
        <a:bodyPr/>
        <a:lstStyle/>
        <a:p>
          <a:endParaRPr lang="en-US"/>
        </a:p>
      </dgm:t>
    </dgm:pt>
    <dgm:pt modelId="{D6A8CD8A-B63F-43A4-9771-24D4875529B9}" type="sibTrans" cxnId="{E6653631-74FF-486C-9128-5046F12D22CC}">
      <dgm:prSet/>
      <dgm:spPr/>
      <dgm:t>
        <a:bodyPr/>
        <a:lstStyle/>
        <a:p>
          <a:endParaRPr lang="en-US"/>
        </a:p>
      </dgm:t>
    </dgm:pt>
    <dgm:pt modelId="{15C7D641-5500-4E45-8783-7CA6E8F119D7}">
      <dgm:prSet/>
      <dgm:spPr/>
      <dgm:t>
        <a:bodyPr/>
        <a:lstStyle/>
        <a:p>
          <a:endParaRPr lang="en-US"/>
        </a:p>
      </dgm:t>
    </dgm:pt>
    <dgm:pt modelId="{AFE659B4-7ED2-431D-B94E-1B92C6A6376F}" type="parTrans" cxnId="{51100963-6D38-4D57-8CE5-06325045EFDF}">
      <dgm:prSet/>
      <dgm:spPr/>
      <dgm:t>
        <a:bodyPr/>
        <a:lstStyle/>
        <a:p>
          <a:endParaRPr lang="en-US"/>
        </a:p>
      </dgm:t>
    </dgm:pt>
    <dgm:pt modelId="{0A6E700B-0B49-4BFA-9A91-EDD3CAE3816F}" type="sibTrans" cxnId="{51100963-6D38-4D57-8CE5-06325045EFDF}">
      <dgm:prSet/>
      <dgm:spPr/>
      <dgm:t>
        <a:bodyPr/>
        <a:lstStyle/>
        <a:p>
          <a:endParaRPr lang="en-US"/>
        </a:p>
      </dgm:t>
    </dgm:pt>
    <dgm:pt modelId="{CBAA9EAB-0C0F-4183-8C3E-BD44976832E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For More Information</a:t>
          </a:r>
        </a:p>
      </dgm:t>
    </dgm:pt>
    <dgm:pt modelId="{BE30D76A-CC37-4500-860D-53EC4865270F}" type="parTrans" cxnId="{46BFA2C7-AD19-400A-9185-B0F1297961CF}">
      <dgm:prSet/>
      <dgm:spPr/>
      <dgm:t>
        <a:bodyPr/>
        <a:lstStyle/>
        <a:p>
          <a:endParaRPr lang="en-US"/>
        </a:p>
      </dgm:t>
    </dgm:pt>
    <dgm:pt modelId="{0AD91FD8-300F-462E-BA8B-96A54BAAFDCB}" type="sibTrans" cxnId="{46BFA2C7-AD19-400A-9185-B0F1297961CF}">
      <dgm:prSet/>
      <dgm:spPr/>
      <dgm:t>
        <a:bodyPr/>
        <a:lstStyle/>
        <a:p>
          <a:endParaRPr lang="en-US"/>
        </a:p>
      </dgm:t>
    </dgm:pt>
    <dgm:pt modelId="{4536E71C-CED1-4FD3-A999-EE6CEAF50FF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See the handout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2"/>
            </a:rPr>
            <a:t>Connect2MyBenefits</a:t>
          </a:r>
          <a:r>
            <a:rPr lang="en-US" dirty="0"/>
            <a:t>.</a:t>
          </a:r>
        </a:p>
      </dgm:t>
    </dgm:pt>
    <dgm:pt modelId="{FFD6BB6E-E881-4805-A6E4-F45621C08404}" type="parTrans" cxnId="{B493FB9E-AC63-43E4-ADB3-9EDA62D7458F}">
      <dgm:prSet/>
      <dgm:spPr/>
      <dgm:t>
        <a:bodyPr/>
        <a:lstStyle/>
        <a:p>
          <a:endParaRPr lang="en-US"/>
        </a:p>
      </dgm:t>
    </dgm:pt>
    <dgm:pt modelId="{D25154FB-EC7D-49F2-8A5C-CAA757A6E02A}" type="sibTrans" cxnId="{B493FB9E-AC63-43E4-ADB3-9EDA62D7458F}">
      <dgm:prSet/>
      <dgm:spPr/>
      <dgm:t>
        <a:bodyPr/>
        <a:lstStyle/>
        <a:p>
          <a:endParaRPr lang="en-US"/>
        </a:p>
      </dgm:t>
    </dgm:pt>
    <dgm:pt modelId="{267D2D45-B0BA-4D53-A0E7-8829112F9271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22F82348-0A5A-44AD-A3FE-757E9D1F028E}" type="pres">
      <dgm:prSet presAssocID="{7BF75639-EFE5-4604-A0EC-0F25E7C3276C}" presName="compNode" presStyleCnt="0"/>
      <dgm:spPr/>
    </dgm:pt>
    <dgm:pt modelId="{2DE92625-1CB2-496F-96DD-5CD2132FC25F}" type="pres">
      <dgm:prSet presAssocID="{7BF75639-EFE5-4604-A0EC-0F25E7C3276C}" presName="iconRect" presStyleLbl="nod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F0B6756C-D72D-4A6E-892D-045BE76A6F3A}" type="pres">
      <dgm:prSet presAssocID="{7BF75639-EFE5-4604-A0EC-0F25E7C3276C}" presName="iconSpace" presStyleCnt="0"/>
      <dgm:spPr/>
    </dgm:pt>
    <dgm:pt modelId="{B2909845-276B-4B8D-BDC7-B00029B40D9B}" type="pres">
      <dgm:prSet presAssocID="{7BF75639-EFE5-4604-A0EC-0F25E7C3276C}" presName="parTx" presStyleLbl="revTx" presStyleIdx="0" presStyleCnt="6">
        <dgm:presLayoutVars>
          <dgm:chMax val="0"/>
          <dgm:chPref val="0"/>
        </dgm:presLayoutVars>
      </dgm:prSet>
      <dgm:spPr/>
    </dgm:pt>
    <dgm:pt modelId="{A62B8DA4-0ADF-4B77-84BC-06C18CF3C69D}" type="pres">
      <dgm:prSet presAssocID="{7BF75639-EFE5-4604-A0EC-0F25E7C3276C}" presName="txSpace" presStyleCnt="0"/>
      <dgm:spPr/>
    </dgm:pt>
    <dgm:pt modelId="{EA4C9709-299E-408C-BC37-90FE8F00CF89}" type="pres">
      <dgm:prSet presAssocID="{7BF75639-EFE5-4604-A0EC-0F25E7C3276C}" presName="desTx" presStyleLbl="revTx" presStyleIdx="1" presStyleCnt="6">
        <dgm:presLayoutVars/>
      </dgm:prSet>
      <dgm:spPr/>
    </dgm:pt>
    <dgm:pt modelId="{2F2F1EC7-743A-45AD-AC1B-4A61438DFC97}" type="pres">
      <dgm:prSet presAssocID="{1AB89E22-7D83-4AF5-84D6-CF492A3A6957}" presName="sibTrans" presStyleCnt="0"/>
      <dgm:spPr/>
    </dgm:pt>
    <dgm:pt modelId="{2BDF0028-C61E-4D73-887A-12D254F59ADA}" type="pres">
      <dgm:prSet presAssocID="{2980AE72-E52B-43E9-A275-FB2BD9701DBA}" presName="compNode" presStyleCnt="0"/>
      <dgm:spPr/>
    </dgm:pt>
    <dgm:pt modelId="{23CFFDD8-43B4-4682-A3E1-84C9E887DBEB}" type="pres">
      <dgm:prSet presAssocID="{2980AE72-E52B-43E9-A275-FB2BD9701DBA}" presName="iconRect" presStyleLbl="node1" presStyleIdx="1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aker Phone"/>
        </a:ext>
      </dgm:extLst>
    </dgm:pt>
    <dgm:pt modelId="{E2F4659D-1A98-440E-8050-35C30630EF3A}" type="pres">
      <dgm:prSet presAssocID="{2980AE72-E52B-43E9-A275-FB2BD9701DBA}" presName="iconSpace" presStyleCnt="0"/>
      <dgm:spPr/>
    </dgm:pt>
    <dgm:pt modelId="{FBA04A50-2529-471B-AD82-75A97927C3B3}" type="pres">
      <dgm:prSet presAssocID="{2980AE72-E52B-43E9-A275-FB2BD9701DBA}" presName="parTx" presStyleLbl="revTx" presStyleIdx="2" presStyleCnt="6">
        <dgm:presLayoutVars>
          <dgm:chMax val="0"/>
          <dgm:chPref val="0"/>
        </dgm:presLayoutVars>
      </dgm:prSet>
      <dgm:spPr/>
    </dgm:pt>
    <dgm:pt modelId="{47A22AE9-BBC7-4805-9881-FD027A8C4222}" type="pres">
      <dgm:prSet presAssocID="{2980AE72-E52B-43E9-A275-FB2BD9701DBA}" presName="txSpace" presStyleCnt="0"/>
      <dgm:spPr/>
    </dgm:pt>
    <dgm:pt modelId="{F1456BA5-9ED6-4FAA-820D-E1B7124E660E}" type="pres">
      <dgm:prSet presAssocID="{2980AE72-E52B-43E9-A275-FB2BD9701DBA}" presName="desTx" presStyleLbl="revTx" presStyleIdx="3" presStyleCnt="6">
        <dgm:presLayoutVars/>
      </dgm:prSet>
      <dgm:spPr/>
    </dgm:pt>
    <dgm:pt modelId="{45EBD3AD-FD0A-494C-A7EA-FE42C315519A}" type="pres">
      <dgm:prSet presAssocID="{406EF940-E951-47DB-86D5-6AE2DD176BF7}" presName="sibTrans" presStyleCnt="0"/>
      <dgm:spPr/>
    </dgm:pt>
    <dgm:pt modelId="{AFE89746-20AF-443F-8CD8-25BA8C3C242F}" type="pres">
      <dgm:prSet presAssocID="{CBAA9EAB-0C0F-4183-8C3E-BD44976832E0}" presName="compNode" presStyleCnt="0"/>
      <dgm:spPr/>
    </dgm:pt>
    <dgm:pt modelId="{6EA500BA-856F-496F-B6C2-438977989EF2}" type="pres">
      <dgm:prSet presAssocID="{CBAA9EAB-0C0F-4183-8C3E-BD44976832E0}" presName="iconRect" presStyleLbl="node1" presStyleIdx="2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B79133D5-29A3-43B7-9B23-D415B5C2E840}" type="pres">
      <dgm:prSet presAssocID="{CBAA9EAB-0C0F-4183-8C3E-BD44976832E0}" presName="iconSpace" presStyleCnt="0"/>
      <dgm:spPr/>
    </dgm:pt>
    <dgm:pt modelId="{B90FA1F0-BA5C-4EED-8937-22184E0959D7}" type="pres">
      <dgm:prSet presAssocID="{CBAA9EAB-0C0F-4183-8C3E-BD44976832E0}" presName="parTx" presStyleLbl="revTx" presStyleIdx="4" presStyleCnt="6">
        <dgm:presLayoutVars>
          <dgm:chMax val="0"/>
          <dgm:chPref val="0"/>
        </dgm:presLayoutVars>
      </dgm:prSet>
      <dgm:spPr/>
    </dgm:pt>
    <dgm:pt modelId="{85F6B3DC-DBEC-4E4F-AC00-74024A4CBA17}" type="pres">
      <dgm:prSet presAssocID="{CBAA9EAB-0C0F-4183-8C3E-BD44976832E0}" presName="txSpace" presStyleCnt="0"/>
      <dgm:spPr/>
    </dgm:pt>
    <dgm:pt modelId="{C0CF03CA-FE1F-4224-A5B2-8FD96024E963}" type="pres">
      <dgm:prSet presAssocID="{CBAA9EAB-0C0F-4183-8C3E-BD44976832E0}" presName="desTx" presStyleLbl="revTx" presStyleIdx="5" presStyleCnt="6">
        <dgm:presLayoutVars/>
      </dgm:prSet>
      <dgm:spPr/>
    </dgm:pt>
  </dgm:ptLst>
  <dgm:cxnLst>
    <dgm:cxn modelId="{14124500-DE27-4D75-AA39-459F773FC27C}" srcId="{2980AE72-E52B-43E9-A275-FB2BD9701DBA}" destId="{65D15DDE-A898-4D20-97FC-D1EB9B58E584}" srcOrd="1" destOrd="0" parTransId="{A585001C-9100-48B7-8A98-6357BE1E5E68}" sibTransId="{005E74C1-3A47-4A6E-9629-E0DB742D7277}"/>
    <dgm:cxn modelId="{10072903-4E0A-44E0-9EA9-AC1B38162886}" type="presOf" srcId="{7F4C01E3-C202-4728-9B56-3A2EF77EEF3A}" destId="{267D2D45-B0BA-4D53-A0E7-8829112F9271}" srcOrd="0" destOrd="0" presId="urn:microsoft.com/office/officeart/2018/5/layout/CenteredIconLabelDescriptionList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E6653631-74FF-486C-9128-5046F12D22CC}" srcId="{7BF75639-EFE5-4604-A0EC-0F25E7C3276C}" destId="{E196F686-E508-43AB-9709-02E3A1401C59}" srcOrd="1" destOrd="0" parTransId="{694DAD01-20E3-438A-810A-468F7D903BC4}" sibTransId="{D6A8CD8A-B63F-43A4-9771-24D4875529B9}"/>
    <dgm:cxn modelId="{975F6B36-22D1-48B7-B7F7-903125C88084}" srcId="{17495B8D-1868-4A30-B8F3-2049E9DD9840}" destId="{4F23EB26-51E3-45B1-803D-2EEF9758E6D2}" srcOrd="0" destOrd="0" parTransId="{382CF5F0-967B-4D0A-B5B7-93965BABE791}" sibTransId="{58DCCC96-9828-4708-AF8A-844658F6E3B8}"/>
    <dgm:cxn modelId="{89761237-23B7-4A3F-BE3D-682C31FBC1F6}" type="presOf" srcId="{B7613252-5D34-4D76-B833-9D97BF4B8E5B}" destId="{EA4C9709-299E-408C-BC37-90FE8F00CF89}" srcOrd="0" destOrd="3" presId="urn:microsoft.com/office/officeart/2018/5/layout/CenteredIconLabelDescriptionList"/>
    <dgm:cxn modelId="{B76C325E-268A-4657-8195-B76F80BAB300}" type="presOf" srcId="{2980AE72-E52B-43E9-A275-FB2BD9701DBA}" destId="{FBA04A50-2529-471B-AD82-75A97927C3B3}" srcOrd="0" destOrd="0" presId="urn:microsoft.com/office/officeart/2018/5/layout/CenteredIconLabelDescriptionList"/>
    <dgm:cxn modelId="{51100963-6D38-4D57-8CE5-06325045EFDF}" srcId="{17495B8D-1868-4A30-B8F3-2049E9DD9840}" destId="{15C7D641-5500-4E45-8783-7CA6E8F119D7}" srcOrd="3" destOrd="0" parTransId="{AFE659B4-7ED2-431D-B94E-1B92C6A6376F}" sibTransId="{0A6E700B-0B49-4BFA-9A91-EDD3CAE3816F}"/>
    <dgm:cxn modelId="{6550B064-167C-41F2-94BB-CE7317F65239}" srcId="{17495B8D-1868-4A30-B8F3-2049E9DD9840}" destId="{7F1DB92E-23CD-4BD7-8E8E-E82BC8D9CBA8}" srcOrd="1" destOrd="0" parTransId="{BC06608F-4594-48EF-95C2-5C0269B60C2D}" sibTransId="{D99982FC-53B4-4E52-A751-6191179E7909}"/>
    <dgm:cxn modelId="{26F3116A-EE9C-4148-B76B-23B7931BCC69}" type="presOf" srcId="{E196F686-E508-43AB-9709-02E3A1401C59}" destId="{EA4C9709-299E-408C-BC37-90FE8F00CF89}" srcOrd="0" destOrd="5" presId="urn:microsoft.com/office/officeart/2018/5/layout/CenteredIconLabelDescriptionList"/>
    <dgm:cxn modelId="{AEC61F4D-FB7B-4B78-86B8-BA3157D24CF1}" type="presOf" srcId="{52CF30D8-5C19-40C5-945C-FA4F8FF0DF17}" destId="{F1456BA5-9ED6-4FAA-820D-E1B7124E660E}" srcOrd="0" destOrd="0" presId="urn:microsoft.com/office/officeart/2018/5/layout/CenteredIconLabelDescriptionList"/>
    <dgm:cxn modelId="{A5C50B59-0499-4866-B02C-6CD3BA2CA6F6}" type="presOf" srcId="{CBAA9EAB-0C0F-4183-8C3E-BD44976832E0}" destId="{B90FA1F0-BA5C-4EED-8937-22184E0959D7}" srcOrd="0" destOrd="0" presId="urn:microsoft.com/office/officeart/2018/5/layout/CenteredIconLabelDescriptionList"/>
    <dgm:cxn modelId="{5727507D-66C3-48D8-94DE-ECB1D162285C}" type="presOf" srcId="{15C7D641-5500-4E45-8783-7CA6E8F119D7}" destId="{EA4C9709-299E-408C-BC37-90FE8F00CF89}" srcOrd="0" destOrd="4" presId="urn:microsoft.com/office/officeart/2018/5/layout/CenteredIconLabelDescriptionList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B493FB9E-AC63-43E4-ADB3-9EDA62D7458F}" srcId="{CBAA9EAB-0C0F-4183-8C3E-BD44976832E0}" destId="{4536E71C-CED1-4FD3-A999-EE6CEAF50FF9}" srcOrd="0" destOrd="0" parTransId="{FFD6BB6E-E881-4805-A6E4-F45621C08404}" sibTransId="{D25154FB-EC7D-49F2-8A5C-CAA757A6E02A}"/>
    <dgm:cxn modelId="{2C6AEDB4-A90F-4E6A-B39F-999CA9CF3A2E}" type="presOf" srcId="{4F23EB26-51E3-45B1-803D-2EEF9758E6D2}" destId="{EA4C9709-299E-408C-BC37-90FE8F00CF89}" srcOrd="0" destOrd="1" presId="urn:microsoft.com/office/officeart/2018/5/layout/CenteredIconLabelDescriptionList"/>
    <dgm:cxn modelId="{6FD2C7B8-421D-4A5E-A089-714824F0469A}" type="presOf" srcId="{7BF75639-EFE5-4604-A0EC-0F25E7C3276C}" destId="{B2909845-276B-4B8D-BDC7-B00029B40D9B}" srcOrd="0" destOrd="0" presId="urn:microsoft.com/office/officeart/2018/5/layout/CenteredIconLabelDescriptionList"/>
    <dgm:cxn modelId="{46BFA2C7-AD19-400A-9185-B0F1297961CF}" srcId="{7F4C01E3-C202-4728-9B56-3A2EF77EEF3A}" destId="{CBAA9EAB-0C0F-4183-8C3E-BD44976832E0}" srcOrd="2" destOrd="0" parTransId="{BE30D76A-CC37-4500-860D-53EC4865270F}" sibTransId="{0AD91FD8-300F-462E-BA8B-96A54BAAFDCB}"/>
    <dgm:cxn modelId="{BBC98AD6-F5E5-4974-AB09-84BBDE4E1952}" type="presOf" srcId="{65D15DDE-A898-4D20-97FC-D1EB9B58E584}" destId="{F1456BA5-9ED6-4FAA-820D-E1B7124E660E}" srcOrd="0" destOrd="1" presId="urn:microsoft.com/office/officeart/2018/5/layout/CenteredIconLabelDescriptionList"/>
    <dgm:cxn modelId="{91EFBFD7-2936-4C72-A24D-6F2D1D5E4732}" type="presOf" srcId="{7F1DB92E-23CD-4BD7-8E8E-E82BC8D9CBA8}" destId="{EA4C9709-299E-408C-BC37-90FE8F00CF89}" srcOrd="0" destOrd="2" presId="urn:microsoft.com/office/officeart/2018/5/layout/CenteredIconLabelDescriptionList"/>
    <dgm:cxn modelId="{430635D9-7C4F-4FA1-B948-ECE242FF89E6}" srcId="{7BF75639-EFE5-4604-A0EC-0F25E7C3276C}" destId="{17495B8D-1868-4A30-B8F3-2049E9DD9840}" srcOrd="0" destOrd="0" parTransId="{09426547-BF0E-41B6-A437-B01E48F83917}" sibTransId="{90C7FF99-3A14-497D-AE22-A405C63655DD}"/>
    <dgm:cxn modelId="{E4718CDD-5D6D-4B8F-A82B-1A9C0DBB7BF5}" type="presOf" srcId="{17495B8D-1868-4A30-B8F3-2049E9DD9840}" destId="{EA4C9709-299E-408C-BC37-90FE8F00CF89}" srcOrd="0" destOrd="0" presId="urn:microsoft.com/office/officeart/2018/5/layout/CenteredIconLabelDescriptionList"/>
    <dgm:cxn modelId="{2FA1C9E1-2F8D-4AC2-A20D-7BBDC48A708E}" srcId="{2980AE72-E52B-43E9-A275-FB2BD9701DBA}" destId="{52CF30D8-5C19-40C5-945C-FA4F8FF0DF17}" srcOrd="0" destOrd="0" parTransId="{9C75B434-1544-40C0-A247-62314C4CB965}" sibTransId="{7356B8A1-0BF5-485E-993A-6F089A9E960B}"/>
    <dgm:cxn modelId="{7EA731F7-0B86-427F-8F35-FB035C5C290D}" srcId="{17495B8D-1868-4A30-B8F3-2049E9DD9840}" destId="{B7613252-5D34-4D76-B833-9D97BF4B8E5B}" srcOrd="2" destOrd="0" parTransId="{6C0F5BD4-4F0A-4BDE-8333-A0C8BE198BE3}" sibTransId="{E764D5CF-18B8-4482-BC34-B2E234BD7587}"/>
    <dgm:cxn modelId="{786D60F8-C2AC-49CC-94F2-0469592276DB}" type="presOf" srcId="{4536E71C-CED1-4FD3-A999-EE6CEAF50FF9}" destId="{C0CF03CA-FE1F-4224-A5B2-8FD96024E963}" srcOrd="0" destOrd="0" presId="urn:microsoft.com/office/officeart/2018/5/layout/CenteredIconLabelDescriptionList"/>
    <dgm:cxn modelId="{47D923DE-9D9E-4C72-ACFD-97A9C6350BAA}" type="presParOf" srcId="{267D2D45-B0BA-4D53-A0E7-8829112F9271}" destId="{22F82348-0A5A-44AD-A3FE-757E9D1F028E}" srcOrd="0" destOrd="0" presId="urn:microsoft.com/office/officeart/2018/5/layout/CenteredIconLabelDescriptionList"/>
    <dgm:cxn modelId="{732475F9-4C1B-4BA6-9B01-3CC10E815FBE}" type="presParOf" srcId="{22F82348-0A5A-44AD-A3FE-757E9D1F028E}" destId="{2DE92625-1CB2-496F-96DD-5CD2132FC25F}" srcOrd="0" destOrd="0" presId="urn:microsoft.com/office/officeart/2018/5/layout/CenteredIconLabelDescriptionList"/>
    <dgm:cxn modelId="{7B54D8E1-B1B8-4D82-A5FE-5E40B3F788E2}" type="presParOf" srcId="{22F82348-0A5A-44AD-A3FE-757E9D1F028E}" destId="{F0B6756C-D72D-4A6E-892D-045BE76A6F3A}" srcOrd="1" destOrd="0" presId="urn:microsoft.com/office/officeart/2018/5/layout/CenteredIconLabelDescriptionList"/>
    <dgm:cxn modelId="{C2066243-2EAE-4813-81AF-F57C1510593F}" type="presParOf" srcId="{22F82348-0A5A-44AD-A3FE-757E9D1F028E}" destId="{B2909845-276B-4B8D-BDC7-B00029B40D9B}" srcOrd="2" destOrd="0" presId="urn:microsoft.com/office/officeart/2018/5/layout/CenteredIconLabelDescriptionList"/>
    <dgm:cxn modelId="{3B5A8DC4-B878-4938-9E47-5AB61B07FF54}" type="presParOf" srcId="{22F82348-0A5A-44AD-A3FE-757E9D1F028E}" destId="{A62B8DA4-0ADF-4B77-84BC-06C18CF3C69D}" srcOrd="3" destOrd="0" presId="urn:microsoft.com/office/officeart/2018/5/layout/CenteredIconLabelDescriptionList"/>
    <dgm:cxn modelId="{B6956F3F-6812-4FA8-BF99-C508D7E8C052}" type="presParOf" srcId="{22F82348-0A5A-44AD-A3FE-757E9D1F028E}" destId="{EA4C9709-299E-408C-BC37-90FE8F00CF89}" srcOrd="4" destOrd="0" presId="urn:microsoft.com/office/officeart/2018/5/layout/CenteredIconLabelDescriptionList"/>
    <dgm:cxn modelId="{2D927A03-8512-487C-81FF-AAEAC7BFF3DC}" type="presParOf" srcId="{267D2D45-B0BA-4D53-A0E7-8829112F9271}" destId="{2F2F1EC7-743A-45AD-AC1B-4A61438DFC97}" srcOrd="1" destOrd="0" presId="urn:microsoft.com/office/officeart/2018/5/layout/CenteredIconLabelDescriptionList"/>
    <dgm:cxn modelId="{E7E92741-746D-469A-98CF-DFE3BBBBF2E5}" type="presParOf" srcId="{267D2D45-B0BA-4D53-A0E7-8829112F9271}" destId="{2BDF0028-C61E-4D73-887A-12D254F59ADA}" srcOrd="2" destOrd="0" presId="urn:microsoft.com/office/officeart/2018/5/layout/CenteredIconLabelDescriptionList"/>
    <dgm:cxn modelId="{105128A6-5099-407F-960C-A12B34745603}" type="presParOf" srcId="{2BDF0028-C61E-4D73-887A-12D254F59ADA}" destId="{23CFFDD8-43B4-4682-A3E1-84C9E887DBEB}" srcOrd="0" destOrd="0" presId="urn:microsoft.com/office/officeart/2018/5/layout/CenteredIconLabelDescriptionList"/>
    <dgm:cxn modelId="{A9A9B480-32AE-4039-A12F-C3EAAB6BF7FA}" type="presParOf" srcId="{2BDF0028-C61E-4D73-887A-12D254F59ADA}" destId="{E2F4659D-1A98-440E-8050-35C30630EF3A}" srcOrd="1" destOrd="0" presId="urn:microsoft.com/office/officeart/2018/5/layout/CenteredIconLabelDescriptionList"/>
    <dgm:cxn modelId="{FC5BFE2B-C0A2-4893-9F98-949B11DCB586}" type="presParOf" srcId="{2BDF0028-C61E-4D73-887A-12D254F59ADA}" destId="{FBA04A50-2529-471B-AD82-75A97927C3B3}" srcOrd="2" destOrd="0" presId="urn:microsoft.com/office/officeart/2018/5/layout/CenteredIconLabelDescriptionList"/>
    <dgm:cxn modelId="{60262CFF-8F46-40D3-B15A-8DF973F79739}" type="presParOf" srcId="{2BDF0028-C61E-4D73-887A-12D254F59ADA}" destId="{47A22AE9-BBC7-4805-9881-FD027A8C4222}" srcOrd="3" destOrd="0" presId="urn:microsoft.com/office/officeart/2018/5/layout/CenteredIconLabelDescriptionList"/>
    <dgm:cxn modelId="{4A3B9D8A-7300-439A-9EA1-68B2527D5F2B}" type="presParOf" srcId="{2BDF0028-C61E-4D73-887A-12D254F59ADA}" destId="{F1456BA5-9ED6-4FAA-820D-E1B7124E660E}" srcOrd="4" destOrd="0" presId="urn:microsoft.com/office/officeart/2018/5/layout/CenteredIconLabelDescriptionList"/>
    <dgm:cxn modelId="{AF7B4BE1-4930-462A-8379-207A7E99B1F8}" type="presParOf" srcId="{267D2D45-B0BA-4D53-A0E7-8829112F9271}" destId="{45EBD3AD-FD0A-494C-A7EA-FE42C315519A}" srcOrd="3" destOrd="0" presId="urn:microsoft.com/office/officeart/2018/5/layout/CenteredIconLabelDescriptionList"/>
    <dgm:cxn modelId="{E5CCF261-58A4-4A7E-BDD5-A577A9AF8981}" type="presParOf" srcId="{267D2D45-B0BA-4D53-A0E7-8829112F9271}" destId="{AFE89746-20AF-443F-8CD8-25BA8C3C242F}" srcOrd="4" destOrd="0" presId="urn:microsoft.com/office/officeart/2018/5/layout/CenteredIconLabelDescriptionList"/>
    <dgm:cxn modelId="{ECD56D89-5B2B-46DC-B72E-C5A8DA627D99}" type="presParOf" srcId="{AFE89746-20AF-443F-8CD8-25BA8C3C242F}" destId="{6EA500BA-856F-496F-B6C2-438977989EF2}" srcOrd="0" destOrd="0" presId="urn:microsoft.com/office/officeart/2018/5/layout/CenteredIconLabelDescriptionList"/>
    <dgm:cxn modelId="{AC2F3C1B-8F48-4730-A3C5-205587846BDA}" type="presParOf" srcId="{AFE89746-20AF-443F-8CD8-25BA8C3C242F}" destId="{B79133D5-29A3-43B7-9B23-D415B5C2E840}" srcOrd="1" destOrd="0" presId="urn:microsoft.com/office/officeart/2018/5/layout/CenteredIconLabelDescriptionList"/>
    <dgm:cxn modelId="{A786BC97-BCF8-42F7-8704-58635AA99882}" type="presParOf" srcId="{AFE89746-20AF-443F-8CD8-25BA8C3C242F}" destId="{B90FA1F0-BA5C-4EED-8937-22184E0959D7}" srcOrd="2" destOrd="0" presId="urn:microsoft.com/office/officeart/2018/5/layout/CenteredIconLabelDescriptionList"/>
    <dgm:cxn modelId="{BD4B1328-86CE-4E1D-82FC-8748E25F98FB}" type="presParOf" srcId="{AFE89746-20AF-443F-8CD8-25BA8C3C242F}" destId="{85F6B3DC-DBEC-4E4F-AC00-74024A4CBA17}" srcOrd="3" destOrd="0" presId="urn:microsoft.com/office/officeart/2018/5/layout/CenteredIconLabelDescriptionList"/>
    <dgm:cxn modelId="{5585D429-9C77-48B9-B68F-972A7D590338}" type="presParOf" srcId="{AFE89746-20AF-443F-8CD8-25BA8C3C242F}" destId="{C0CF03CA-FE1F-4224-A5B2-8FD96024E963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r>
            <a:rPr lang="en-US" dirty="0"/>
            <a:t>Medical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r>
            <a:rPr lang="en-US" dirty="0"/>
            <a:t>Dental / Vision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A9C2DD53-B88E-4739-8E41-BFDF272FA4A4}">
      <dgm:prSet/>
      <dgm:spPr/>
      <dgm:t>
        <a:bodyPr/>
        <a:lstStyle/>
        <a:p>
          <a:pPr>
            <a:buNone/>
          </a:pPr>
          <a:r>
            <a:rPr lang="en-US" b="1" dirty="0"/>
            <a:t>Life/AD&amp;D &amp; Long Term Disability</a:t>
          </a:r>
          <a:endParaRPr lang="en-US" dirty="0"/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B84E20C7-2158-48AB-937A-7C17957B8455}">
      <dgm:prSet/>
      <dgm:spPr/>
      <dgm:t>
        <a:bodyPr/>
        <a:lstStyle/>
        <a:p>
          <a:pPr>
            <a:buNone/>
          </a:pPr>
          <a:r>
            <a:rPr lang="en-US" b="1" dirty="0"/>
            <a:t>Delta Dental 		</a:t>
          </a:r>
        </a:p>
      </dgm:t>
    </dgm:pt>
    <dgm:pt modelId="{91E0120D-BD5D-491A-83BE-BA2538244627}" type="parTrans" cxnId="{7C7E7673-D737-4A28-9CC8-31D4DE339CA6}">
      <dgm:prSet/>
      <dgm:spPr/>
      <dgm:t>
        <a:bodyPr/>
        <a:lstStyle/>
        <a:p>
          <a:endParaRPr lang="en-US"/>
        </a:p>
      </dgm:t>
    </dgm:pt>
    <dgm:pt modelId="{A85BE76D-B49F-4774-B3E5-F6EE2E622E5F}" type="sibTrans" cxnId="{7C7E7673-D737-4A28-9CC8-31D4DE339CA6}">
      <dgm:prSet/>
      <dgm:spPr/>
      <dgm:t>
        <a:bodyPr/>
        <a:lstStyle/>
        <a:p>
          <a:endParaRPr lang="en-US"/>
        </a:p>
      </dgm:t>
    </dgm:pt>
    <dgm:pt modelId="{E840BF94-29F5-4C12-9523-1AE4C9A541E3}">
      <dgm:prSet/>
      <dgm:spPr/>
      <dgm:t>
        <a:bodyPr/>
        <a:lstStyle/>
        <a:p>
          <a:pPr>
            <a:buNone/>
          </a:pPr>
          <a:r>
            <a:rPr lang="en-US" b="1" dirty="0"/>
            <a:t>Vision Service Plan (VSP)</a:t>
          </a:r>
        </a:p>
      </dgm:t>
    </dgm:pt>
    <dgm:pt modelId="{21BA9517-5B65-4F27-A3A1-00B7EF5DCCA6}" type="parTrans" cxnId="{87AE929D-FB00-478E-8A9A-1D79E469D228}">
      <dgm:prSet/>
      <dgm:spPr/>
      <dgm:t>
        <a:bodyPr/>
        <a:lstStyle/>
        <a:p>
          <a:endParaRPr lang="en-US"/>
        </a:p>
      </dgm:t>
    </dgm:pt>
    <dgm:pt modelId="{57A7F31E-15F9-4EFF-931D-4CB391EE692C}" type="sibTrans" cxnId="{87AE929D-FB00-478E-8A9A-1D79E469D228}">
      <dgm:prSet/>
      <dgm:spPr/>
      <dgm:t>
        <a:bodyPr/>
        <a:lstStyle/>
        <a:p>
          <a:endParaRPr lang="en-US"/>
        </a:p>
      </dgm:t>
    </dgm:pt>
    <dgm:pt modelId="{5EDE7D87-21CE-4456-908D-256393338D8B}">
      <dgm:prSet/>
      <dgm:spPr/>
      <dgm:t>
        <a:bodyPr/>
        <a:lstStyle/>
        <a:p>
          <a:r>
            <a:rPr lang="en-US" dirty="0"/>
            <a:t>Other Programs</a:t>
          </a:r>
        </a:p>
      </dgm:t>
    </dgm:pt>
    <dgm:pt modelId="{6351ACB2-4250-4BCB-BCA5-DE2016E6537B}" type="parTrans" cxnId="{3859F043-1774-401E-87FC-204F124EB2F4}">
      <dgm:prSet/>
      <dgm:spPr/>
      <dgm:t>
        <a:bodyPr/>
        <a:lstStyle/>
        <a:p>
          <a:endParaRPr lang="en-US"/>
        </a:p>
      </dgm:t>
    </dgm:pt>
    <dgm:pt modelId="{B02B6239-B07E-4F92-8C3F-E91B6E931121}" type="sibTrans" cxnId="{3859F043-1774-401E-87FC-204F124EB2F4}">
      <dgm:prSet/>
      <dgm:spPr/>
      <dgm:t>
        <a:bodyPr/>
        <a:lstStyle/>
        <a:p>
          <a:endParaRPr lang="en-US"/>
        </a:p>
      </dgm:t>
    </dgm:pt>
    <dgm:pt modelId="{D19F0366-4B1B-45D5-B34D-D5037284BFBD}">
      <dgm:prSet/>
      <dgm:spPr/>
      <dgm:t>
        <a:bodyPr/>
        <a:lstStyle/>
        <a:p>
          <a:pPr>
            <a:buNone/>
          </a:pPr>
          <a:r>
            <a:rPr lang="en-US" b="1" dirty="0"/>
            <a:t>Premera Blue Cross</a:t>
          </a:r>
        </a:p>
      </dgm:t>
    </dgm:pt>
    <dgm:pt modelId="{9AEDEF14-1BAC-4B11-A927-B58648BA211B}" type="parTrans" cxnId="{DBC112DE-731A-422D-90BF-5408F2E70DBD}">
      <dgm:prSet/>
      <dgm:spPr/>
      <dgm:t>
        <a:bodyPr/>
        <a:lstStyle/>
        <a:p>
          <a:endParaRPr lang="en-US"/>
        </a:p>
      </dgm:t>
    </dgm:pt>
    <dgm:pt modelId="{564DDC2E-7DEC-45AE-9E35-C191616FC9A5}" type="sibTrans" cxnId="{DBC112DE-731A-422D-90BF-5408F2E70DBD}">
      <dgm:prSet/>
      <dgm:spPr/>
      <dgm:t>
        <a:bodyPr/>
        <a:lstStyle/>
        <a:p>
          <a:endParaRPr lang="en-US"/>
        </a:p>
      </dgm:t>
    </dgm:pt>
    <dgm:pt modelId="{5B822881-6BD4-4BF2-A8D5-B5C91A4ED395}">
      <dgm:prSet/>
      <dgm:spPr/>
      <dgm:t>
        <a:bodyPr/>
        <a:lstStyle/>
        <a:p>
          <a:pPr>
            <a:buNone/>
          </a:pPr>
          <a:r>
            <a:rPr lang="en-US" b="1" dirty="0"/>
            <a:t>Willamette Dental</a:t>
          </a:r>
        </a:p>
      </dgm:t>
    </dgm:pt>
    <dgm:pt modelId="{45B2698B-1BDB-4248-A892-88C2C0517742}" type="parTrans" cxnId="{AB52CECE-1C45-44C4-9BCC-A9FA269F5C7B}">
      <dgm:prSet/>
      <dgm:spPr/>
      <dgm:t>
        <a:bodyPr/>
        <a:lstStyle/>
        <a:p>
          <a:endParaRPr lang="en-US"/>
        </a:p>
      </dgm:t>
    </dgm:pt>
    <dgm:pt modelId="{2728D574-CD91-4C18-BC7A-7561ED96B6F3}" type="sibTrans" cxnId="{AB52CECE-1C45-44C4-9BCC-A9FA269F5C7B}">
      <dgm:prSet/>
      <dgm:spPr/>
      <dgm:t>
        <a:bodyPr/>
        <a:lstStyle/>
        <a:p>
          <a:endParaRPr lang="en-US"/>
        </a:p>
      </dgm:t>
    </dgm:pt>
    <dgm:pt modelId="{AF25E70C-BD23-45B1-B706-00AD062B50E4}">
      <dgm:prSet/>
      <dgm:spPr/>
      <dgm:t>
        <a:bodyPr/>
        <a:lstStyle/>
        <a:p>
          <a:pPr>
            <a:buNone/>
          </a:pPr>
          <a:r>
            <a:rPr lang="en-US" b="1" dirty="0"/>
            <a:t>Flexible Spending Accounts</a:t>
          </a:r>
        </a:p>
      </dgm:t>
    </dgm:pt>
    <dgm:pt modelId="{76DE0121-A888-40DB-B015-3656B6E13967}" type="parTrans" cxnId="{56F76014-49BF-4399-8E26-BEAB567DB4B2}">
      <dgm:prSet/>
      <dgm:spPr/>
      <dgm:t>
        <a:bodyPr/>
        <a:lstStyle/>
        <a:p>
          <a:endParaRPr lang="en-US"/>
        </a:p>
      </dgm:t>
    </dgm:pt>
    <dgm:pt modelId="{68D1A833-4C0F-4026-AA3F-BF54A36FFD01}" type="sibTrans" cxnId="{56F76014-49BF-4399-8E26-BEAB567DB4B2}">
      <dgm:prSet/>
      <dgm:spPr/>
      <dgm:t>
        <a:bodyPr/>
        <a:lstStyle/>
        <a:p>
          <a:endParaRPr lang="en-US"/>
        </a:p>
      </dgm:t>
    </dgm:pt>
    <dgm:pt modelId="{30EE6CAC-BAC9-4726-96D5-E2CAF4503AF7}">
      <dgm:prSet/>
      <dgm:spPr/>
      <dgm:t>
        <a:bodyPr/>
        <a:lstStyle/>
        <a:p>
          <a:pPr>
            <a:buNone/>
          </a:pPr>
          <a:r>
            <a:rPr lang="en-US" b="1" dirty="0"/>
            <a:t>Employee Assistance Program</a:t>
          </a:r>
        </a:p>
      </dgm:t>
    </dgm:pt>
    <dgm:pt modelId="{C9715A11-E719-4291-AB29-D2002A3FFEB9}" type="parTrans" cxnId="{893FD802-7440-40BA-B4E9-BB0F5AFA93CE}">
      <dgm:prSet/>
      <dgm:spPr/>
      <dgm:t>
        <a:bodyPr/>
        <a:lstStyle/>
        <a:p>
          <a:endParaRPr lang="en-US"/>
        </a:p>
      </dgm:t>
    </dgm:pt>
    <dgm:pt modelId="{9D0726A3-7D5E-432F-B34E-041E185D6542}" type="sibTrans" cxnId="{893FD802-7440-40BA-B4E9-BB0F5AFA93CE}">
      <dgm:prSet/>
      <dgm:spPr/>
      <dgm:t>
        <a:bodyPr/>
        <a:lstStyle/>
        <a:p>
          <a:endParaRPr lang="en-US"/>
        </a:p>
      </dgm:t>
    </dgm:pt>
    <dgm:pt modelId="{6BD0A147-9C31-491D-B714-F249201A5D79}">
      <dgm:prSet/>
      <dgm:spPr/>
      <dgm:t>
        <a:bodyPr/>
        <a:lstStyle/>
        <a:p>
          <a:r>
            <a:rPr lang="en-US" dirty="0"/>
            <a:t>For More Information</a:t>
          </a:r>
        </a:p>
      </dgm:t>
    </dgm:pt>
    <dgm:pt modelId="{D559CA55-ED5A-42CE-BD84-202913FB3685}" type="parTrans" cxnId="{8C296748-C4B6-44FD-9F95-4C4200344DF2}">
      <dgm:prSet/>
      <dgm:spPr/>
      <dgm:t>
        <a:bodyPr/>
        <a:lstStyle/>
        <a:p>
          <a:endParaRPr lang="en-US"/>
        </a:p>
      </dgm:t>
    </dgm:pt>
    <dgm:pt modelId="{993B780B-0925-4D81-957D-FDD39C15986A}" type="sibTrans" cxnId="{8C296748-C4B6-44FD-9F95-4C4200344DF2}">
      <dgm:prSet/>
      <dgm:spPr/>
      <dgm:t>
        <a:bodyPr/>
        <a:lstStyle/>
        <a:p>
          <a:endParaRPr lang="en-US"/>
        </a:p>
      </dgm:t>
    </dgm:pt>
    <dgm:pt modelId="{99537E9B-1B11-4C2B-BC21-9CC9845E794E}">
      <dgm:prSet/>
      <dgm:spPr/>
      <dgm:t>
        <a:bodyPr/>
        <a:lstStyle/>
        <a:p>
          <a:pPr>
            <a:buNone/>
          </a:pPr>
          <a:r>
            <a:rPr lang="en-US" dirty="0"/>
            <a:t>See page 3 of the “Employee</a:t>
          </a:r>
        </a:p>
      </dgm:t>
    </dgm:pt>
    <dgm:pt modelId="{795FF03D-D7FF-4678-9271-D2DE13D410F3}" type="parTrans" cxnId="{6019AA7D-167A-43C5-9C6D-14A0C2525A85}">
      <dgm:prSet/>
      <dgm:spPr/>
      <dgm:t>
        <a:bodyPr/>
        <a:lstStyle/>
        <a:p>
          <a:endParaRPr lang="en-US"/>
        </a:p>
      </dgm:t>
    </dgm:pt>
    <dgm:pt modelId="{AE95DC30-14CB-4814-9514-42901B914800}" type="sibTrans" cxnId="{6019AA7D-167A-43C5-9C6D-14A0C2525A85}">
      <dgm:prSet/>
      <dgm:spPr/>
      <dgm:t>
        <a:bodyPr/>
        <a:lstStyle/>
        <a:p>
          <a:endParaRPr lang="en-US"/>
        </a:p>
      </dgm:t>
    </dgm:pt>
    <dgm:pt modelId="{98BF0B26-1D0F-496B-B05C-B42F0664DFC9}">
      <dgm:prSet/>
      <dgm:spPr/>
      <dgm:t>
        <a:bodyPr/>
        <a:lstStyle/>
        <a:p>
          <a:endParaRPr lang="en-US" dirty="0"/>
        </a:p>
      </dgm:t>
    </dgm:pt>
    <dgm:pt modelId="{004967BA-123E-49C9-894F-1DC9B85FE38F}" type="parTrans" cxnId="{08E2A96C-6BB3-4F5B-A268-54CC712DE0D8}">
      <dgm:prSet/>
      <dgm:spPr/>
      <dgm:t>
        <a:bodyPr/>
        <a:lstStyle/>
        <a:p>
          <a:endParaRPr lang="en-US"/>
        </a:p>
      </dgm:t>
    </dgm:pt>
    <dgm:pt modelId="{0EE26BE3-AC69-4C57-A0A7-9E1D4BE07402}" type="sibTrans" cxnId="{08E2A96C-6BB3-4F5B-A268-54CC712DE0D8}">
      <dgm:prSet/>
      <dgm:spPr/>
      <dgm:t>
        <a:bodyPr/>
        <a:lstStyle/>
        <a:p>
          <a:endParaRPr lang="en-US"/>
        </a:p>
      </dgm:t>
    </dgm:pt>
    <dgm:pt modelId="{A17753A3-29C5-402E-AAE7-CFFA7BC5479F}">
      <dgm:prSet/>
      <dgm:spPr/>
      <dgm:t>
        <a:bodyPr/>
        <a:lstStyle/>
        <a:p>
          <a:pPr>
            <a:buNone/>
          </a:pPr>
          <a:r>
            <a:rPr lang="en-US" b="1" dirty="0"/>
            <a:t>Kaiser Permanente 	</a:t>
          </a:r>
          <a:endParaRPr lang="en-US" dirty="0"/>
        </a:p>
      </dgm:t>
    </dgm:pt>
    <dgm:pt modelId="{78FF7D2F-2B56-4956-B687-B4270487D90E}" type="parTrans" cxnId="{E2DA628B-AA34-4466-89B8-4ECB2318907B}">
      <dgm:prSet/>
      <dgm:spPr/>
      <dgm:t>
        <a:bodyPr/>
        <a:lstStyle/>
        <a:p>
          <a:endParaRPr lang="en-US"/>
        </a:p>
      </dgm:t>
    </dgm:pt>
    <dgm:pt modelId="{6F5BDA1D-1013-45FD-8433-828955AB9270}" type="sibTrans" cxnId="{E2DA628B-AA34-4466-89B8-4ECB2318907B}">
      <dgm:prSet/>
      <dgm:spPr/>
      <dgm:t>
        <a:bodyPr/>
        <a:lstStyle/>
        <a:p>
          <a:endParaRPr lang="en-US"/>
        </a:p>
      </dgm:t>
    </dgm:pt>
    <dgm:pt modelId="{A7DF06B6-B052-48D7-9994-CD93905DA72D}">
      <dgm:prSet/>
      <dgm:spPr/>
      <dgm:t>
        <a:bodyPr/>
        <a:lstStyle/>
        <a:p>
          <a:pPr>
            <a:buNone/>
          </a:pPr>
          <a:r>
            <a:rPr lang="en-US" b="1" dirty="0"/>
            <a:t>Group #1016431</a:t>
          </a:r>
        </a:p>
      </dgm:t>
    </dgm:pt>
    <dgm:pt modelId="{F04D0D8E-2B62-4F39-9934-FF53239DD039}" type="parTrans" cxnId="{CE36EB85-04C4-425A-8B7B-5B29AAC2E0EE}">
      <dgm:prSet/>
      <dgm:spPr/>
      <dgm:t>
        <a:bodyPr/>
        <a:lstStyle/>
        <a:p>
          <a:endParaRPr lang="en-US"/>
        </a:p>
      </dgm:t>
    </dgm:pt>
    <dgm:pt modelId="{BD71D7A8-ADB6-455A-B935-6D3B2CC4398B}" type="sibTrans" cxnId="{CE36EB85-04C4-425A-8B7B-5B29AAC2E0EE}">
      <dgm:prSet/>
      <dgm:spPr/>
      <dgm:t>
        <a:bodyPr/>
        <a:lstStyle/>
        <a:p>
          <a:endParaRPr lang="en-US"/>
        </a:p>
      </dgm:t>
    </dgm:pt>
    <dgm:pt modelId="{C5FE615C-EF93-493C-B621-972534BBECC4}">
      <dgm:prSet/>
      <dgm:spPr/>
      <dgm:t>
        <a:bodyPr/>
        <a:lstStyle/>
        <a:p>
          <a:pPr>
            <a:buNone/>
          </a:pPr>
          <a:r>
            <a:rPr lang="en-US" b="1" dirty="0"/>
            <a:t>Group #007270</a:t>
          </a:r>
          <a:endParaRPr lang="en-US" dirty="0"/>
        </a:p>
      </dgm:t>
    </dgm:pt>
    <dgm:pt modelId="{B54442AD-682C-437C-B7B1-A24C8EEB5E15}" type="parTrans" cxnId="{D15D1162-394F-4599-81B0-CCB3A1D10014}">
      <dgm:prSet/>
      <dgm:spPr/>
      <dgm:t>
        <a:bodyPr/>
        <a:lstStyle/>
        <a:p>
          <a:endParaRPr lang="en-US"/>
        </a:p>
      </dgm:t>
    </dgm:pt>
    <dgm:pt modelId="{2789BD9B-01F9-4F5A-899F-DF425F235EF4}" type="sibTrans" cxnId="{D15D1162-394F-4599-81B0-CCB3A1D10014}">
      <dgm:prSet/>
      <dgm:spPr/>
      <dgm:t>
        <a:bodyPr/>
        <a:lstStyle/>
        <a:p>
          <a:endParaRPr lang="en-US"/>
        </a:p>
      </dgm:t>
    </dgm:pt>
    <dgm:pt modelId="{E17E5C36-2C38-4113-9CB6-C49718481EF6}">
      <dgm:prSet/>
      <dgm:spPr/>
      <dgm:t>
        <a:bodyPr/>
        <a:lstStyle/>
        <a:p>
          <a:pPr>
            <a:buNone/>
          </a:pPr>
          <a:r>
            <a:rPr lang="en-US" b="1" dirty="0"/>
            <a:t>Group #396</a:t>
          </a:r>
        </a:p>
      </dgm:t>
    </dgm:pt>
    <dgm:pt modelId="{B21A28B9-BD88-4A81-83A2-4D0DB7139EEF}" type="parTrans" cxnId="{D3A95726-E2DD-4B8B-AD2D-8186CED4BDB0}">
      <dgm:prSet/>
      <dgm:spPr/>
      <dgm:t>
        <a:bodyPr/>
        <a:lstStyle/>
        <a:p>
          <a:endParaRPr lang="en-US"/>
        </a:p>
      </dgm:t>
    </dgm:pt>
    <dgm:pt modelId="{86935516-7226-4F3E-BA98-D95A6ACDDEE1}" type="sibTrans" cxnId="{D3A95726-E2DD-4B8B-AD2D-8186CED4BDB0}">
      <dgm:prSet/>
      <dgm:spPr/>
      <dgm:t>
        <a:bodyPr/>
        <a:lstStyle/>
        <a:p>
          <a:endParaRPr lang="en-US"/>
        </a:p>
      </dgm:t>
    </dgm:pt>
    <dgm:pt modelId="{7748ED39-BADD-4BF0-8EE8-28F6AAFBAB10}">
      <dgm:prSet/>
      <dgm:spPr/>
      <dgm:t>
        <a:bodyPr/>
        <a:lstStyle/>
        <a:p>
          <a:pPr>
            <a:buNone/>
          </a:pPr>
          <a:r>
            <a:rPr lang="en-US" dirty="0"/>
            <a:t>800.554.1907</a:t>
          </a:r>
          <a:endParaRPr lang="en-US" b="1" dirty="0"/>
        </a:p>
      </dgm:t>
    </dgm:pt>
    <dgm:pt modelId="{05E84608-479B-4664-B54A-885EA72D6112}" type="parTrans" cxnId="{F16410CF-93B9-4844-9D82-4903D6857785}">
      <dgm:prSet/>
      <dgm:spPr/>
      <dgm:t>
        <a:bodyPr/>
        <a:lstStyle/>
        <a:p>
          <a:endParaRPr lang="en-US"/>
        </a:p>
      </dgm:t>
    </dgm:pt>
    <dgm:pt modelId="{069EB759-8E3D-436E-B712-18C2BB0F2234}" type="sibTrans" cxnId="{F16410CF-93B9-4844-9D82-4903D6857785}">
      <dgm:prSet/>
      <dgm:spPr/>
      <dgm:t>
        <a:bodyPr/>
        <a:lstStyle/>
        <a:p>
          <a:endParaRPr lang="en-US"/>
        </a:p>
      </dgm:t>
    </dgm:pt>
    <dgm:pt modelId="{40B24D00-5395-4662-B428-EC451ECEC5FB}">
      <dgm:prSet/>
      <dgm:spPr/>
      <dgm:t>
        <a:bodyPr/>
        <a:lstStyle/>
        <a:p>
          <a:pPr>
            <a:buNone/>
          </a:pPr>
          <a:r>
            <a:rPr lang="en-US" dirty="0"/>
            <a:t>Customer Service 800.722.1471</a:t>
          </a:r>
          <a:endParaRPr lang="en-US" b="1" dirty="0"/>
        </a:p>
      </dgm:t>
    </dgm:pt>
    <dgm:pt modelId="{7E2230D5-C987-4003-83A9-F62D93ABC5E5}" type="parTrans" cxnId="{EC015195-93F4-40DD-8760-667D6646D937}">
      <dgm:prSet/>
      <dgm:spPr/>
      <dgm:t>
        <a:bodyPr/>
        <a:lstStyle/>
        <a:p>
          <a:endParaRPr lang="en-US"/>
        </a:p>
      </dgm:t>
    </dgm:pt>
    <dgm:pt modelId="{0420116D-2005-4B56-BFB2-17B94AF253A7}" type="sibTrans" cxnId="{EC015195-93F4-40DD-8760-667D6646D937}">
      <dgm:prSet/>
      <dgm:spPr/>
      <dgm:t>
        <a:bodyPr/>
        <a:lstStyle/>
        <a:p>
          <a:endParaRPr lang="en-US"/>
        </a:p>
      </dgm:t>
    </dgm:pt>
    <dgm:pt modelId="{45284007-4F9F-47A9-A50C-2A78309B26FF}">
      <dgm:prSet/>
      <dgm:spPr/>
      <dgm:t>
        <a:bodyPr/>
        <a:lstStyle/>
        <a:p>
          <a:pPr>
            <a:buNone/>
          </a:pPr>
          <a:r>
            <a:rPr lang="en-US" dirty="0">
              <a:hlinkClick xmlns:r="http://schemas.openxmlformats.org/officeDocument/2006/relationships" r:id="rId1"/>
            </a:rPr>
            <a:t>www.premera.com</a:t>
          </a:r>
          <a:endParaRPr lang="en-US" b="1" dirty="0"/>
        </a:p>
      </dgm:t>
    </dgm:pt>
    <dgm:pt modelId="{77A80489-19BD-4B55-B115-C334DF3EB9BC}" type="parTrans" cxnId="{DD13FDB8-5D32-4B7A-9E3E-42B751D15963}">
      <dgm:prSet/>
      <dgm:spPr/>
      <dgm:t>
        <a:bodyPr/>
        <a:lstStyle/>
        <a:p>
          <a:endParaRPr lang="en-US"/>
        </a:p>
      </dgm:t>
    </dgm:pt>
    <dgm:pt modelId="{E5EE825E-BE40-4452-BB97-275F465CC73F}" type="sibTrans" cxnId="{DD13FDB8-5D32-4B7A-9E3E-42B751D15963}">
      <dgm:prSet/>
      <dgm:spPr/>
      <dgm:t>
        <a:bodyPr/>
        <a:lstStyle/>
        <a:p>
          <a:endParaRPr lang="en-US"/>
        </a:p>
      </dgm:t>
    </dgm:pt>
    <dgm:pt modelId="{3293D901-9C7C-45A4-B233-2076379266A3}">
      <dgm:prSet/>
      <dgm:spPr/>
      <dgm:t>
        <a:bodyPr/>
        <a:lstStyle/>
        <a:p>
          <a:pPr>
            <a:buNone/>
          </a:pPr>
          <a:r>
            <a:rPr lang="en-US" dirty="0"/>
            <a:t>24-hour </a:t>
          </a:r>
          <a:r>
            <a:rPr lang="en-US" dirty="0" err="1"/>
            <a:t>Nurseline</a:t>
          </a:r>
          <a:r>
            <a:rPr lang="en-US" dirty="0"/>
            <a:t> 800.841.8343</a:t>
          </a:r>
          <a:endParaRPr lang="en-US" b="1" dirty="0"/>
        </a:p>
      </dgm:t>
    </dgm:pt>
    <dgm:pt modelId="{01EACC5C-C14C-4406-932B-95C071F87D8C}" type="parTrans" cxnId="{BC1E4CFB-3ADD-4767-B64A-81ED6C0FDCBD}">
      <dgm:prSet/>
      <dgm:spPr/>
      <dgm:t>
        <a:bodyPr/>
        <a:lstStyle/>
        <a:p>
          <a:endParaRPr lang="en-US"/>
        </a:p>
      </dgm:t>
    </dgm:pt>
    <dgm:pt modelId="{A41ABC1E-D933-4A7B-86C5-36DB4FBD17FA}" type="sibTrans" cxnId="{BC1E4CFB-3ADD-4767-B64A-81ED6C0FDCBD}">
      <dgm:prSet/>
      <dgm:spPr/>
      <dgm:t>
        <a:bodyPr/>
        <a:lstStyle/>
        <a:p>
          <a:endParaRPr lang="en-US"/>
        </a:p>
      </dgm:t>
    </dgm:pt>
    <dgm:pt modelId="{75B90A3D-4745-45A6-A0DF-55342603BF64}">
      <dgm:prSet/>
      <dgm:spPr/>
      <dgm:t>
        <a:bodyPr/>
        <a:lstStyle/>
        <a:p>
          <a:pPr>
            <a:buNone/>
          </a:pPr>
          <a:r>
            <a:rPr lang="en-US" dirty="0"/>
            <a:t>Customer Service 888.901.4636</a:t>
          </a:r>
        </a:p>
      </dgm:t>
    </dgm:pt>
    <dgm:pt modelId="{A0A5CB91-125D-40A7-A637-E4BC40F1C813}" type="parTrans" cxnId="{D05A3713-2889-4CA9-B6DA-498825589ECB}">
      <dgm:prSet/>
      <dgm:spPr/>
      <dgm:t>
        <a:bodyPr/>
        <a:lstStyle/>
        <a:p>
          <a:endParaRPr lang="en-US"/>
        </a:p>
      </dgm:t>
    </dgm:pt>
    <dgm:pt modelId="{7B47B08B-41A9-4AF5-AF6D-08A2E0D484C0}" type="sibTrans" cxnId="{D05A3713-2889-4CA9-B6DA-498825589ECB}">
      <dgm:prSet/>
      <dgm:spPr/>
      <dgm:t>
        <a:bodyPr/>
        <a:lstStyle/>
        <a:p>
          <a:endParaRPr lang="en-US"/>
        </a:p>
      </dgm:t>
    </dgm:pt>
    <dgm:pt modelId="{CAD58F5A-A104-4AFB-B909-CB6012EF9697}">
      <dgm:prSet/>
      <dgm:spPr/>
      <dgm:t>
        <a:bodyPr/>
        <a:lstStyle/>
        <a:p>
          <a:pPr>
            <a:buNone/>
          </a:pPr>
          <a:r>
            <a:rPr lang="en-US" dirty="0">
              <a:hlinkClick xmlns:r="http://schemas.openxmlformats.org/officeDocument/2006/relationships" r:id="rId2"/>
            </a:rPr>
            <a:t>kp.org/</a:t>
          </a:r>
          <a:r>
            <a:rPr lang="en-US" dirty="0" err="1">
              <a:hlinkClick xmlns:r="http://schemas.openxmlformats.org/officeDocument/2006/relationships" r:id="rId2"/>
            </a:rPr>
            <a:t>wa</a:t>
          </a:r>
          <a:endParaRPr lang="en-US" dirty="0"/>
        </a:p>
      </dgm:t>
    </dgm:pt>
    <dgm:pt modelId="{141195C2-25A5-4899-BA2A-12E619879D48}" type="parTrans" cxnId="{AFCEDB3B-39B7-43CA-A4E5-051774F0838D}">
      <dgm:prSet/>
      <dgm:spPr/>
      <dgm:t>
        <a:bodyPr/>
        <a:lstStyle/>
        <a:p>
          <a:endParaRPr lang="en-US"/>
        </a:p>
      </dgm:t>
    </dgm:pt>
    <dgm:pt modelId="{D172FC50-E7C2-410D-9723-A8EB8B55F23B}" type="sibTrans" cxnId="{AFCEDB3B-39B7-43CA-A4E5-051774F0838D}">
      <dgm:prSet/>
      <dgm:spPr/>
      <dgm:t>
        <a:bodyPr/>
        <a:lstStyle/>
        <a:p>
          <a:endParaRPr lang="en-US"/>
        </a:p>
      </dgm:t>
    </dgm:pt>
    <dgm:pt modelId="{FE04610B-54F6-42A5-9955-C01835693311}">
      <dgm:prSet/>
      <dgm:spPr/>
      <dgm:t>
        <a:bodyPr/>
        <a:lstStyle/>
        <a:p>
          <a:pPr>
            <a:buNone/>
          </a:pPr>
          <a:r>
            <a:rPr lang="en-US" dirty="0"/>
            <a:t>24-hour </a:t>
          </a:r>
          <a:r>
            <a:rPr lang="en-US" dirty="0" err="1"/>
            <a:t>Nurseline</a:t>
          </a:r>
          <a:r>
            <a:rPr lang="en-US" dirty="0"/>
            <a:t> 800.297.687</a:t>
          </a:r>
        </a:p>
      </dgm:t>
    </dgm:pt>
    <dgm:pt modelId="{4570CCA1-6A62-4925-B3F9-8C55596E9481}" type="parTrans" cxnId="{0A7B5554-3AA9-4AE9-AC10-1549720FF65E}">
      <dgm:prSet/>
      <dgm:spPr/>
      <dgm:t>
        <a:bodyPr/>
        <a:lstStyle/>
        <a:p>
          <a:endParaRPr lang="en-US"/>
        </a:p>
      </dgm:t>
    </dgm:pt>
    <dgm:pt modelId="{43FF1DBA-9E1A-4308-A43D-6BA0B2ED6FDC}" type="sibTrans" cxnId="{0A7B5554-3AA9-4AE9-AC10-1549720FF65E}">
      <dgm:prSet/>
      <dgm:spPr/>
      <dgm:t>
        <a:bodyPr/>
        <a:lstStyle/>
        <a:p>
          <a:endParaRPr lang="en-US"/>
        </a:p>
      </dgm:t>
    </dgm:pt>
    <dgm:pt modelId="{EA327D7C-7865-4173-9604-7EA5DFF11494}">
      <dgm:prSet/>
      <dgm:spPr/>
      <dgm:t>
        <a:bodyPr/>
        <a:lstStyle/>
        <a:p>
          <a:pPr>
            <a:buNone/>
          </a:pPr>
          <a:r>
            <a:rPr lang="en-US" dirty="0"/>
            <a:t>24-hour Emergency Line 888.457.9516</a:t>
          </a:r>
        </a:p>
      </dgm:t>
    </dgm:pt>
    <dgm:pt modelId="{9D8A78FB-924A-4009-97FC-EAD815F59735}" type="parTrans" cxnId="{DC419995-2F38-40CB-8BD2-EFC2BFCE72EB}">
      <dgm:prSet/>
      <dgm:spPr/>
      <dgm:t>
        <a:bodyPr/>
        <a:lstStyle/>
        <a:p>
          <a:endParaRPr lang="en-US"/>
        </a:p>
      </dgm:t>
    </dgm:pt>
    <dgm:pt modelId="{923CBE60-95B8-45E1-B5F4-EA9AAA127E38}" type="sibTrans" cxnId="{DC419995-2F38-40CB-8BD2-EFC2BFCE72EB}">
      <dgm:prSet/>
      <dgm:spPr/>
      <dgm:t>
        <a:bodyPr/>
        <a:lstStyle/>
        <a:p>
          <a:endParaRPr lang="en-US"/>
        </a:p>
      </dgm:t>
    </dgm:pt>
    <dgm:pt modelId="{0BE15568-B1AA-4A6E-96F5-8393727E191C}">
      <dgm:prSet/>
      <dgm:spPr/>
      <dgm:t>
        <a:bodyPr/>
        <a:lstStyle/>
        <a:p>
          <a:pPr>
            <a:buNone/>
          </a:pPr>
          <a:r>
            <a:rPr lang="en-US" dirty="0">
              <a:hlinkClick xmlns:r="http://schemas.openxmlformats.org/officeDocument/2006/relationships" r:id="rId3"/>
            </a:rPr>
            <a:t>www.deltadentalwa.com</a:t>
          </a:r>
          <a:endParaRPr lang="en-US" b="1" dirty="0"/>
        </a:p>
      </dgm:t>
    </dgm:pt>
    <dgm:pt modelId="{C4A65726-45E0-4C0A-A71A-0DD4CB45AA75}" type="parTrans" cxnId="{CB23AD54-A9E7-45D2-8967-EA1F0ACFC7A7}">
      <dgm:prSet/>
      <dgm:spPr/>
      <dgm:t>
        <a:bodyPr/>
        <a:lstStyle/>
        <a:p>
          <a:endParaRPr lang="en-US"/>
        </a:p>
      </dgm:t>
    </dgm:pt>
    <dgm:pt modelId="{E83E8D94-296A-4686-A877-68879C8D3822}" type="sibTrans" cxnId="{CB23AD54-A9E7-45D2-8967-EA1F0ACFC7A7}">
      <dgm:prSet/>
      <dgm:spPr/>
      <dgm:t>
        <a:bodyPr/>
        <a:lstStyle/>
        <a:p>
          <a:endParaRPr lang="en-US"/>
        </a:p>
      </dgm:t>
    </dgm:pt>
    <dgm:pt modelId="{4399BDC2-41CC-450C-9586-BF98D36B6A7F}">
      <dgm:prSet/>
      <dgm:spPr/>
      <dgm:t>
        <a:bodyPr/>
        <a:lstStyle/>
        <a:p>
          <a:pPr>
            <a:buNone/>
          </a:pPr>
          <a:endParaRPr lang="en-US" b="1" dirty="0"/>
        </a:p>
      </dgm:t>
    </dgm:pt>
    <dgm:pt modelId="{0B7DE288-ABB0-412F-9BAC-BCC23002AB56}" type="parTrans" cxnId="{3A4DFAE4-04E3-4458-B75B-21F22E4FB042}">
      <dgm:prSet/>
      <dgm:spPr/>
      <dgm:t>
        <a:bodyPr/>
        <a:lstStyle/>
        <a:p>
          <a:endParaRPr lang="en-US"/>
        </a:p>
      </dgm:t>
    </dgm:pt>
    <dgm:pt modelId="{3C630284-2C15-4DC7-9C72-88F5D5202090}" type="sibTrans" cxnId="{3A4DFAE4-04E3-4458-B75B-21F22E4FB042}">
      <dgm:prSet/>
      <dgm:spPr/>
      <dgm:t>
        <a:bodyPr/>
        <a:lstStyle/>
        <a:p>
          <a:endParaRPr lang="en-US"/>
        </a:p>
      </dgm:t>
    </dgm:pt>
    <dgm:pt modelId="{E50EA99B-9225-4BD8-BC7E-26E704E0DFD5}">
      <dgm:prSet/>
      <dgm:spPr/>
      <dgm:t>
        <a:bodyPr/>
        <a:lstStyle/>
        <a:p>
          <a:pPr>
            <a:buNone/>
          </a:pPr>
          <a:r>
            <a:rPr lang="en-US" b="1" dirty="0"/>
            <a:t>Group #Z146/WA38</a:t>
          </a:r>
        </a:p>
      </dgm:t>
    </dgm:pt>
    <dgm:pt modelId="{31C0F2CB-1AD1-4EDA-80A2-373C32DB28E1}" type="parTrans" cxnId="{B8E54136-4E5A-4D85-AB0F-990491479D1B}">
      <dgm:prSet/>
      <dgm:spPr/>
      <dgm:t>
        <a:bodyPr/>
        <a:lstStyle/>
        <a:p>
          <a:endParaRPr lang="en-US"/>
        </a:p>
      </dgm:t>
    </dgm:pt>
    <dgm:pt modelId="{A7EE8F19-4C0B-4122-BAF3-706259E7AE0C}" type="sibTrans" cxnId="{B8E54136-4E5A-4D85-AB0F-990491479D1B}">
      <dgm:prSet/>
      <dgm:spPr/>
      <dgm:t>
        <a:bodyPr/>
        <a:lstStyle/>
        <a:p>
          <a:endParaRPr lang="en-US"/>
        </a:p>
      </dgm:t>
    </dgm:pt>
    <dgm:pt modelId="{6C2A3900-4FC0-42BA-B58A-A909482890EB}">
      <dgm:prSet/>
      <dgm:spPr/>
      <dgm:t>
        <a:bodyPr/>
        <a:lstStyle/>
        <a:p>
          <a:pPr>
            <a:buNone/>
          </a:pPr>
          <a:r>
            <a:rPr lang="en-US" b="0" dirty="0"/>
            <a:t>855.433.6825 	</a:t>
          </a:r>
          <a:endParaRPr lang="en-US" b="1" dirty="0"/>
        </a:p>
      </dgm:t>
    </dgm:pt>
    <dgm:pt modelId="{6B94F5F8-3800-4810-A50F-2CDF5D73A1EC}" type="parTrans" cxnId="{1010D56D-D7DA-4A9D-8812-C9BA7A82C8AD}">
      <dgm:prSet/>
      <dgm:spPr/>
      <dgm:t>
        <a:bodyPr/>
        <a:lstStyle/>
        <a:p>
          <a:endParaRPr lang="en-US"/>
        </a:p>
      </dgm:t>
    </dgm:pt>
    <dgm:pt modelId="{26C7A80E-503D-4A29-8497-611E20D5F3D9}" type="sibTrans" cxnId="{1010D56D-D7DA-4A9D-8812-C9BA7A82C8AD}">
      <dgm:prSet/>
      <dgm:spPr/>
      <dgm:t>
        <a:bodyPr/>
        <a:lstStyle/>
        <a:p>
          <a:endParaRPr lang="en-US"/>
        </a:p>
      </dgm:t>
    </dgm:pt>
    <dgm:pt modelId="{794C45AE-FD42-4539-8732-50BB406C6365}">
      <dgm:prSet/>
      <dgm:spPr/>
      <dgm:t>
        <a:bodyPr/>
        <a:lstStyle/>
        <a:p>
          <a:pPr>
            <a:buNone/>
          </a:pPr>
          <a:r>
            <a:rPr lang="en-US" b="0" dirty="0">
              <a:hlinkClick xmlns:r="http://schemas.openxmlformats.org/officeDocument/2006/relationships" r:id="rId4"/>
            </a:rPr>
            <a:t>www.willamettedental.com</a:t>
          </a:r>
          <a:endParaRPr lang="en-US" b="1" dirty="0"/>
        </a:p>
      </dgm:t>
    </dgm:pt>
    <dgm:pt modelId="{DC6E321B-20C9-47DC-9FC5-D465EFF09F10}" type="parTrans" cxnId="{1DDD5599-BD0D-4530-B37E-83D0213CA79B}">
      <dgm:prSet/>
      <dgm:spPr/>
      <dgm:t>
        <a:bodyPr/>
        <a:lstStyle/>
        <a:p>
          <a:endParaRPr lang="en-US"/>
        </a:p>
      </dgm:t>
    </dgm:pt>
    <dgm:pt modelId="{E7CB5C35-C7E9-451A-949D-58970BBC09C3}" type="sibTrans" cxnId="{1DDD5599-BD0D-4530-B37E-83D0213CA79B}">
      <dgm:prSet/>
      <dgm:spPr/>
      <dgm:t>
        <a:bodyPr/>
        <a:lstStyle/>
        <a:p>
          <a:endParaRPr lang="en-US"/>
        </a:p>
      </dgm:t>
    </dgm:pt>
    <dgm:pt modelId="{C75D2783-D67B-43E3-8A5F-6B182ACD999A}">
      <dgm:prSet/>
      <dgm:spPr/>
      <dgm:t>
        <a:bodyPr/>
        <a:lstStyle/>
        <a:p>
          <a:pPr>
            <a:buNone/>
          </a:pPr>
          <a:endParaRPr lang="en-US" b="1" dirty="0"/>
        </a:p>
      </dgm:t>
    </dgm:pt>
    <dgm:pt modelId="{44780A76-9586-4467-8EDC-2929AAA8C9F7}" type="parTrans" cxnId="{89B35D13-CB3E-44D0-B17E-44FB98573D0B}">
      <dgm:prSet/>
      <dgm:spPr/>
      <dgm:t>
        <a:bodyPr/>
        <a:lstStyle/>
        <a:p>
          <a:endParaRPr lang="en-US"/>
        </a:p>
      </dgm:t>
    </dgm:pt>
    <dgm:pt modelId="{E254DBB3-D5D0-4C33-8300-1D865777B1E6}" type="sibTrans" cxnId="{89B35D13-CB3E-44D0-B17E-44FB98573D0B}">
      <dgm:prSet/>
      <dgm:spPr/>
      <dgm:t>
        <a:bodyPr/>
        <a:lstStyle/>
        <a:p>
          <a:endParaRPr lang="en-US"/>
        </a:p>
      </dgm:t>
    </dgm:pt>
    <dgm:pt modelId="{E5BA1F24-C31E-4C53-863E-94D260EF2E42}">
      <dgm:prSet/>
      <dgm:spPr/>
      <dgm:t>
        <a:bodyPr/>
        <a:lstStyle/>
        <a:p>
          <a:pPr>
            <a:buNone/>
          </a:pPr>
          <a:r>
            <a:rPr lang="en-US" b="1" dirty="0"/>
            <a:t>Group #12012021</a:t>
          </a:r>
        </a:p>
      </dgm:t>
    </dgm:pt>
    <dgm:pt modelId="{F11B6968-2096-459A-98BF-DB1F591E7F6C}" type="parTrans" cxnId="{FCC32983-97B5-4CD6-B082-1584BEF1C88F}">
      <dgm:prSet/>
      <dgm:spPr/>
      <dgm:t>
        <a:bodyPr/>
        <a:lstStyle/>
        <a:p>
          <a:endParaRPr lang="en-US"/>
        </a:p>
      </dgm:t>
    </dgm:pt>
    <dgm:pt modelId="{3D2C4DC5-0A24-4EF8-A016-98814F5ECB58}" type="sibTrans" cxnId="{FCC32983-97B5-4CD6-B082-1584BEF1C88F}">
      <dgm:prSet/>
      <dgm:spPr/>
      <dgm:t>
        <a:bodyPr/>
        <a:lstStyle/>
        <a:p>
          <a:endParaRPr lang="en-US"/>
        </a:p>
      </dgm:t>
    </dgm:pt>
    <dgm:pt modelId="{F4A1F53E-B108-40A9-9D36-36490CCBD641}">
      <dgm:prSet/>
      <dgm:spPr/>
      <dgm:t>
        <a:bodyPr/>
        <a:lstStyle/>
        <a:p>
          <a:pPr>
            <a:buNone/>
          </a:pPr>
          <a:r>
            <a:rPr lang="en-US" dirty="0"/>
            <a:t>800.877.7195</a:t>
          </a:r>
          <a:endParaRPr lang="en-US" b="1" dirty="0"/>
        </a:p>
      </dgm:t>
    </dgm:pt>
    <dgm:pt modelId="{4A41C38F-F9D9-489F-BC41-A83FCA27AB51}" type="parTrans" cxnId="{471ED478-E630-4C16-9F96-2BB6A417BFF6}">
      <dgm:prSet/>
      <dgm:spPr/>
      <dgm:t>
        <a:bodyPr/>
        <a:lstStyle/>
        <a:p>
          <a:endParaRPr lang="en-US"/>
        </a:p>
      </dgm:t>
    </dgm:pt>
    <dgm:pt modelId="{B89EC98C-9FD5-4C62-9A59-0914CEEB671E}" type="sibTrans" cxnId="{471ED478-E630-4C16-9F96-2BB6A417BFF6}">
      <dgm:prSet/>
      <dgm:spPr/>
      <dgm:t>
        <a:bodyPr/>
        <a:lstStyle/>
        <a:p>
          <a:endParaRPr lang="en-US"/>
        </a:p>
      </dgm:t>
    </dgm:pt>
    <dgm:pt modelId="{CA9585CE-B226-4784-8336-E8A80CE8352B}">
      <dgm:prSet/>
      <dgm:spPr/>
      <dgm:t>
        <a:bodyPr/>
        <a:lstStyle/>
        <a:p>
          <a:pPr>
            <a:buNone/>
          </a:pPr>
          <a:r>
            <a:rPr lang="en-US" dirty="0">
              <a:hlinkClick xmlns:r="http://schemas.openxmlformats.org/officeDocument/2006/relationships" r:id="rId5"/>
            </a:rPr>
            <a:t>www.vsp.com</a:t>
          </a:r>
          <a:endParaRPr lang="en-US" b="1" dirty="0"/>
        </a:p>
      </dgm:t>
    </dgm:pt>
    <dgm:pt modelId="{E3B2F478-C492-4B9C-A8C5-FE31B75DFC35}" type="parTrans" cxnId="{D0A5AE8F-10F8-4CEB-BA12-1F41A72BD1C5}">
      <dgm:prSet/>
      <dgm:spPr/>
      <dgm:t>
        <a:bodyPr/>
        <a:lstStyle/>
        <a:p>
          <a:endParaRPr lang="en-US"/>
        </a:p>
      </dgm:t>
    </dgm:pt>
    <dgm:pt modelId="{1229FB3D-6309-44B1-AE5B-D4ABA2696EF8}" type="sibTrans" cxnId="{D0A5AE8F-10F8-4CEB-BA12-1F41A72BD1C5}">
      <dgm:prSet/>
      <dgm:spPr/>
      <dgm:t>
        <a:bodyPr/>
        <a:lstStyle/>
        <a:p>
          <a:endParaRPr lang="en-US"/>
        </a:p>
      </dgm:t>
    </dgm:pt>
    <dgm:pt modelId="{D4149DE8-78DE-40F9-8955-4524E381C9C8}">
      <dgm:prSet/>
      <dgm:spPr/>
      <dgm:t>
        <a:bodyPr/>
        <a:lstStyle/>
        <a:p>
          <a:pPr>
            <a:buNone/>
          </a:pPr>
          <a:r>
            <a:rPr lang="en-US" b="1" dirty="0" err="1"/>
            <a:t>SupportLinc</a:t>
          </a:r>
          <a:endParaRPr lang="en-US" b="1" dirty="0"/>
        </a:p>
      </dgm:t>
    </dgm:pt>
    <dgm:pt modelId="{4CC7816C-0420-4C69-B6A4-E69BE01B3475}" type="parTrans" cxnId="{A9D2E0CB-92D9-4EF5-8DE2-DC3125332A4A}">
      <dgm:prSet/>
      <dgm:spPr/>
      <dgm:t>
        <a:bodyPr/>
        <a:lstStyle/>
        <a:p>
          <a:endParaRPr lang="en-US"/>
        </a:p>
      </dgm:t>
    </dgm:pt>
    <dgm:pt modelId="{4BC75046-2D75-4C3B-87B6-AC097D17B653}" type="sibTrans" cxnId="{A9D2E0CB-92D9-4EF5-8DE2-DC3125332A4A}">
      <dgm:prSet/>
      <dgm:spPr/>
      <dgm:t>
        <a:bodyPr/>
        <a:lstStyle/>
        <a:p>
          <a:endParaRPr lang="en-US"/>
        </a:p>
      </dgm:t>
    </dgm:pt>
    <dgm:pt modelId="{38E1495C-0CC9-4244-97C9-D4BA6B064298}">
      <dgm:prSet/>
      <dgm:spPr/>
      <dgm:t>
        <a:bodyPr/>
        <a:lstStyle/>
        <a:p>
          <a:pPr>
            <a:buNone/>
          </a:pPr>
          <a:r>
            <a:rPr lang="en-US" dirty="0"/>
            <a:t>800.553.7798</a:t>
          </a:r>
          <a:endParaRPr lang="en-US" b="1" dirty="0"/>
        </a:p>
      </dgm:t>
    </dgm:pt>
    <dgm:pt modelId="{93428B68-9392-453E-BB18-3FC40A71D3BA}" type="parTrans" cxnId="{902FEE0A-6785-47C3-9E72-976BBC8E26B9}">
      <dgm:prSet/>
      <dgm:spPr/>
      <dgm:t>
        <a:bodyPr/>
        <a:lstStyle/>
        <a:p>
          <a:endParaRPr lang="en-US"/>
        </a:p>
      </dgm:t>
    </dgm:pt>
    <dgm:pt modelId="{A2606121-D3EC-4104-9EC2-07C28652892E}" type="sibTrans" cxnId="{902FEE0A-6785-47C3-9E72-976BBC8E26B9}">
      <dgm:prSet/>
      <dgm:spPr/>
      <dgm:t>
        <a:bodyPr/>
        <a:lstStyle/>
        <a:p>
          <a:endParaRPr lang="en-US"/>
        </a:p>
      </dgm:t>
    </dgm:pt>
    <dgm:pt modelId="{1850EE7C-4245-4C00-973E-3605296CC67A}">
      <dgm:prSet/>
      <dgm:spPr/>
      <dgm:t>
        <a:bodyPr/>
        <a:lstStyle/>
        <a:p>
          <a:pPr>
            <a:buNone/>
          </a:pPr>
          <a:r>
            <a:rPr lang="en-US" b="0" dirty="0">
              <a:hlinkClick xmlns:r="http://schemas.openxmlformats.org/officeDocument/2006/relationships" r:id="rId6"/>
            </a:rPr>
            <a:t>www.supportlinc.com</a:t>
          </a:r>
          <a:endParaRPr lang="en-US" b="0" dirty="0"/>
        </a:p>
      </dgm:t>
    </dgm:pt>
    <dgm:pt modelId="{29457355-9483-470D-959F-60524AA7E1AD}" type="parTrans" cxnId="{5B67B4AD-7908-4BB0-8693-770A682A4606}">
      <dgm:prSet/>
      <dgm:spPr/>
      <dgm:t>
        <a:bodyPr/>
        <a:lstStyle/>
        <a:p>
          <a:endParaRPr lang="en-US"/>
        </a:p>
      </dgm:t>
    </dgm:pt>
    <dgm:pt modelId="{292A70F6-BE22-452F-AA46-44A520B705DF}" type="sibTrans" cxnId="{5B67B4AD-7908-4BB0-8693-770A682A4606}">
      <dgm:prSet/>
      <dgm:spPr/>
      <dgm:t>
        <a:bodyPr/>
        <a:lstStyle/>
        <a:p>
          <a:endParaRPr lang="en-US"/>
        </a:p>
      </dgm:t>
    </dgm:pt>
    <dgm:pt modelId="{1488CAEA-7EF0-4FFD-990B-8481597E1585}">
      <dgm:prSet/>
      <dgm:spPr/>
      <dgm:t>
        <a:bodyPr/>
        <a:lstStyle/>
        <a:p>
          <a:pPr>
            <a:buNone/>
          </a:pPr>
          <a:r>
            <a:rPr lang="en-US" b="1" dirty="0"/>
            <a:t>Navia Benefit Solutions</a:t>
          </a:r>
        </a:p>
      </dgm:t>
    </dgm:pt>
    <dgm:pt modelId="{A0BAA03C-1C1D-4A3C-8DB2-74DE78E398D9}" type="parTrans" cxnId="{B5CDAF71-8ECD-4535-9DAD-40C716220E6D}">
      <dgm:prSet/>
      <dgm:spPr/>
      <dgm:t>
        <a:bodyPr/>
        <a:lstStyle/>
        <a:p>
          <a:endParaRPr lang="en-US"/>
        </a:p>
      </dgm:t>
    </dgm:pt>
    <dgm:pt modelId="{67F8234B-DB78-4231-B558-9D44312B7ABD}" type="sibTrans" cxnId="{B5CDAF71-8ECD-4535-9DAD-40C716220E6D}">
      <dgm:prSet/>
      <dgm:spPr/>
      <dgm:t>
        <a:bodyPr/>
        <a:lstStyle/>
        <a:p>
          <a:endParaRPr lang="en-US"/>
        </a:p>
      </dgm:t>
    </dgm:pt>
    <dgm:pt modelId="{6271A193-3615-4AEB-AC1C-FDD4C341EE20}">
      <dgm:prSet/>
      <dgm:spPr/>
      <dgm:t>
        <a:bodyPr/>
        <a:lstStyle/>
        <a:p>
          <a:pPr>
            <a:buNone/>
          </a:pPr>
          <a:r>
            <a:rPr lang="en-US" dirty="0"/>
            <a:t>800.669.3539</a:t>
          </a:r>
          <a:endParaRPr lang="en-US" b="1" dirty="0"/>
        </a:p>
      </dgm:t>
    </dgm:pt>
    <dgm:pt modelId="{C7E57591-C7AF-43AA-BFA2-B7ECC0BAD6DB}" type="parTrans" cxnId="{674E6111-35C4-494D-B23E-37046F80B114}">
      <dgm:prSet/>
      <dgm:spPr/>
      <dgm:t>
        <a:bodyPr/>
        <a:lstStyle/>
        <a:p>
          <a:endParaRPr lang="en-US"/>
        </a:p>
      </dgm:t>
    </dgm:pt>
    <dgm:pt modelId="{2993305C-0BEC-45C9-8457-56D17C5AB30A}" type="sibTrans" cxnId="{674E6111-35C4-494D-B23E-37046F80B114}">
      <dgm:prSet/>
      <dgm:spPr/>
      <dgm:t>
        <a:bodyPr/>
        <a:lstStyle/>
        <a:p>
          <a:endParaRPr lang="en-US"/>
        </a:p>
      </dgm:t>
    </dgm:pt>
    <dgm:pt modelId="{5AC8914C-53E2-4557-BFB2-CBB58A15B6D1}">
      <dgm:prSet/>
      <dgm:spPr/>
      <dgm:t>
        <a:bodyPr/>
        <a:lstStyle/>
        <a:p>
          <a:pPr>
            <a:buNone/>
          </a:pPr>
          <a:r>
            <a:rPr lang="en-US" dirty="0">
              <a:hlinkClick xmlns:r="http://schemas.openxmlformats.org/officeDocument/2006/relationships" r:id="rId7"/>
            </a:rPr>
            <a:t>www.naviabenefits.com</a:t>
          </a:r>
          <a:r>
            <a:rPr lang="en-US" dirty="0"/>
            <a:t>	</a:t>
          </a:r>
          <a:endParaRPr lang="en-US" b="1" dirty="0"/>
        </a:p>
      </dgm:t>
    </dgm:pt>
    <dgm:pt modelId="{2C96034E-18CE-4D5C-8B7C-2EA1347C3077}" type="parTrans" cxnId="{B79CC93B-29A1-48C5-88EA-9C58C961629C}">
      <dgm:prSet/>
      <dgm:spPr/>
      <dgm:t>
        <a:bodyPr/>
        <a:lstStyle/>
        <a:p>
          <a:endParaRPr lang="en-US"/>
        </a:p>
      </dgm:t>
    </dgm:pt>
    <dgm:pt modelId="{A0830F2B-15F4-4515-8364-4F397BC47A85}" type="sibTrans" cxnId="{B79CC93B-29A1-48C5-88EA-9C58C961629C}">
      <dgm:prSet/>
      <dgm:spPr/>
      <dgm:t>
        <a:bodyPr/>
        <a:lstStyle/>
        <a:p>
          <a:endParaRPr lang="en-US"/>
        </a:p>
      </dgm:t>
    </dgm:pt>
    <dgm:pt modelId="{EFB2F3C4-FD3D-4DBC-8A4D-39841C7A6811}">
      <dgm:prSet/>
      <dgm:spPr/>
      <dgm:t>
        <a:bodyPr/>
        <a:lstStyle/>
        <a:p>
          <a:pPr>
            <a:buNone/>
          </a:pPr>
          <a:r>
            <a:rPr lang="en-US" dirty="0"/>
            <a:t>Company Code: CFB</a:t>
          </a:r>
          <a:endParaRPr lang="en-US" b="1" dirty="0"/>
        </a:p>
      </dgm:t>
    </dgm:pt>
    <dgm:pt modelId="{1982F0E3-2C00-44E4-B382-49F64825BF62}" type="parTrans" cxnId="{35B3E4EB-898B-4760-B731-DE7F665EEE31}">
      <dgm:prSet/>
      <dgm:spPr/>
      <dgm:t>
        <a:bodyPr/>
        <a:lstStyle/>
        <a:p>
          <a:endParaRPr lang="en-US"/>
        </a:p>
      </dgm:t>
    </dgm:pt>
    <dgm:pt modelId="{B435EB77-9E67-4A11-AA43-51EC8B1A1F0A}" type="sibTrans" cxnId="{35B3E4EB-898B-4760-B731-DE7F665EEE31}">
      <dgm:prSet/>
      <dgm:spPr/>
      <dgm:t>
        <a:bodyPr/>
        <a:lstStyle/>
        <a:p>
          <a:endParaRPr lang="en-US"/>
        </a:p>
      </dgm:t>
    </dgm:pt>
    <dgm:pt modelId="{F2F6EFCA-15C1-4B58-94AF-4887EB0236BD}">
      <dgm:prSet/>
      <dgm:spPr/>
      <dgm:t>
        <a:bodyPr/>
        <a:lstStyle/>
        <a:p>
          <a:pPr>
            <a:buNone/>
          </a:pPr>
          <a:endParaRPr lang="en-US" b="1" dirty="0"/>
        </a:p>
      </dgm:t>
    </dgm:pt>
    <dgm:pt modelId="{706B1309-AE11-4796-B6EE-76B0F4F58691}" type="parTrans" cxnId="{169399BF-60BD-4C1D-B8B7-595600F58881}">
      <dgm:prSet/>
      <dgm:spPr/>
      <dgm:t>
        <a:bodyPr/>
        <a:lstStyle/>
        <a:p>
          <a:endParaRPr lang="en-US"/>
        </a:p>
      </dgm:t>
    </dgm:pt>
    <dgm:pt modelId="{8101B81C-17FC-465E-82CA-0C7E86971E83}" type="sibTrans" cxnId="{169399BF-60BD-4C1D-B8B7-595600F58881}">
      <dgm:prSet/>
      <dgm:spPr/>
      <dgm:t>
        <a:bodyPr/>
        <a:lstStyle/>
        <a:p>
          <a:endParaRPr lang="en-US"/>
        </a:p>
      </dgm:t>
    </dgm:pt>
    <dgm:pt modelId="{497E77EF-BC81-4C3C-B48C-A1A62B23B702}">
      <dgm:prSet/>
      <dgm:spPr/>
      <dgm:t>
        <a:bodyPr/>
        <a:lstStyle/>
        <a:p>
          <a:pPr>
            <a:buNone/>
          </a:pPr>
          <a:r>
            <a:rPr lang="en-US" dirty="0"/>
            <a:t>Standard</a:t>
          </a:r>
        </a:p>
      </dgm:t>
    </dgm:pt>
    <dgm:pt modelId="{4859E393-477E-4E8F-BAED-5F8C15FE026B}" type="parTrans" cxnId="{BCFAC4C1-D17D-4632-B1BD-A42CFE98E764}">
      <dgm:prSet/>
      <dgm:spPr/>
      <dgm:t>
        <a:bodyPr/>
        <a:lstStyle/>
        <a:p>
          <a:endParaRPr lang="en-US"/>
        </a:p>
      </dgm:t>
    </dgm:pt>
    <dgm:pt modelId="{5F641E71-EFD7-4C3F-83DA-289761759879}" type="sibTrans" cxnId="{BCFAC4C1-D17D-4632-B1BD-A42CFE98E764}">
      <dgm:prSet/>
      <dgm:spPr/>
      <dgm:t>
        <a:bodyPr/>
        <a:lstStyle/>
        <a:p>
          <a:endParaRPr lang="en-US"/>
        </a:p>
      </dgm:t>
    </dgm:pt>
    <dgm:pt modelId="{727B57B4-1C5D-4B7B-A2DA-7A5EE12980BF}">
      <dgm:prSet/>
      <dgm:spPr/>
      <dgm:t>
        <a:bodyPr/>
        <a:lstStyle/>
        <a:p>
          <a:pPr>
            <a:buNone/>
          </a:pPr>
          <a:r>
            <a:rPr lang="en-US" b="1" dirty="0"/>
            <a:t>Insurance</a:t>
          </a:r>
          <a:endParaRPr lang="en-US" dirty="0"/>
        </a:p>
      </dgm:t>
    </dgm:pt>
    <dgm:pt modelId="{73E56745-AF0F-421E-AAE4-89108357A768}" type="parTrans" cxnId="{72D30A2E-530A-407C-B7B6-E6A4166A944A}">
      <dgm:prSet/>
      <dgm:spPr/>
      <dgm:t>
        <a:bodyPr/>
        <a:lstStyle/>
        <a:p>
          <a:endParaRPr lang="en-US"/>
        </a:p>
      </dgm:t>
    </dgm:pt>
    <dgm:pt modelId="{81269D73-C3F5-4DDD-B560-AC799B57C744}" type="sibTrans" cxnId="{72D30A2E-530A-407C-B7B6-E6A4166A944A}">
      <dgm:prSet/>
      <dgm:spPr/>
      <dgm:t>
        <a:bodyPr/>
        <a:lstStyle/>
        <a:p>
          <a:endParaRPr lang="en-US"/>
        </a:p>
      </dgm:t>
    </dgm:pt>
    <dgm:pt modelId="{110D2B92-347C-4033-A561-EC77A63A818D}">
      <dgm:prSet/>
      <dgm:spPr/>
      <dgm:t>
        <a:bodyPr/>
        <a:lstStyle/>
        <a:p>
          <a:pPr>
            <a:buNone/>
          </a:pPr>
          <a:r>
            <a:rPr lang="en-US" dirty="0"/>
            <a:t>Life/AD&amp;D Group #641875</a:t>
          </a:r>
        </a:p>
      </dgm:t>
    </dgm:pt>
    <dgm:pt modelId="{FE365B6E-CFA0-40A0-9C11-E09B8A236213}" type="parTrans" cxnId="{36C49BE5-1F24-4ECC-AE04-A4B201A683A8}">
      <dgm:prSet/>
      <dgm:spPr/>
      <dgm:t>
        <a:bodyPr/>
        <a:lstStyle/>
        <a:p>
          <a:endParaRPr lang="en-US"/>
        </a:p>
      </dgm:t>
    </dgm:pt>
    <dgm:pt modelId="{02F1C703-96DD-4369-AC48-2645B7AD3052}" type="sibTrans" cxnId="{36C49BE5-1F24-4ECC-AE04-A4B201A683A8}">
      <dgm:prSet/>
      <dgm:spPr/>
      <dgm:t>
        <a:bodyPr/>
        <a:lstStyle/>
        <a:p>
          <a:endParaRPr lang="en-US"/>
        </a:p>
      </dgm:t>
    </dgm:pt>
    <dgm:pt modelId="{D7063C38-8179-4DEB-8C06-DCBDFD7C4FA1}">
      <dgm:prSet/>
      <dgm:spPr/>
      <dgm:t>
        <a:bodyPr/>
        <a:lstStyle/>
        <a:p>
          <a:pPr>
            <a:buNone/>
          </a:pPr>
          <a:r>
            <a:rPr lang="en-US" dirty="0"/>
            <a:t>LTD Group #313017</a:t>
          </a:r>
        </a:p>
      </dgm:t>
    </dgm:pt>
    <dgm:pt modelId="{B4007BCA-094A-4DB6-A97D-95F3942B7528}" type="parTrans" cxnId="{F630FF40-BB2D-4EE5-BD0E-2C17F3BCC188}">
      <dgm:prSet/>
      <dgm:spPr/>
      <dgm:t>
        <a:bodyPr/>
        <a:lstStyle/>
        <a:p>
          <a:endParaRPr lang="en-US"/>
        </a:p>
      </dgm:t>
    </dgm:pt>
    <dgm:pt modelId="{64D49702-126B-4B16-B30F-6948CE28FE45}" type="sibTrans" cxnId="{F630FF40-BB2D-4EE5-BD0E-2C17F3BCC188}">
      <dgm:prSet/>
      <dgm:spPr/>
      <dgm:t>
        <a:bodyPr/>
        <a:lstStyle/>
        <a:p>
          <a:endParaRPr lang="en-US"/>
        </a:p>
      </dgm:t>
    </dgm:pt>
    <dgm:pt modelId="{0625671F-F171-48D1-AC2F-C57B21E3738B}">
      <dgm:prSet/>
      <dgm:spPr/>
      <dgm:t>
        <a:bodyPr/>
        <a:lstStyle/>
        <a:p>
          <a:pPr>
            <a:buNone/>
          </a:pPr>
          <a:r>
            <a:rPr lang="en-US" dirty="0"/>
            <a:t>800.368.1135</a:t>
          </a:r>
        </a:p>
      </dgm:t>
    </dgm:pt>
    <dgm:pt modelId="{56A10638-F3B6-49F7-B679-E3B20EA6AEA1}" type="parTrans" cxnId="{DF9AFF64-9D57-4AFD-97E9-817623B489B5}">
      <dgm:prSet/>
      <dgm:spPr/>
      <dgm:t>
        <a:bodyPr/>
        <a:lstStyle/>
        <a:p>
          <a:endParaRPr lang="en-US"/>
        </a:p>
      </dgm:t>
    </dgm:pt>
    <dgm:pt modelId="{8723448F-6589-4CEC-AA32-5B42A8E4F385}" type="sibTrans" cxnId="{DF9AFF64-9D57-4AFD-97E9-817623B489B5}">
      <dgm:prSet/>
      <dgm:spPr/>
      <dgm:t>
        <a:bodyPr/>
        <a:lstStyle/>
        <a:p>
          <a:endParaRPr lang="en-US"/>
        </a:p>
      </dgm:t>
    </dgm:pt>
    <dgm:pt modelId="{DA851D35-1A86-4A35-8A45-AC13D7710A77}">
      <dgm:prSet/>
      <dgm:spPr/>
      <dgm:t>
        <a:bodyPr/>
        <a:lstStyle/>
        <a:p>
          <a:pPr>
            <a:buNone/>
          </a:pPr>
          <a:r>
            <a:rPr lang="en-US" dirty="0">
              <a:hlinkClick xmlns:r="http://schemas.openxmlformats.org/officeDocument/2006/relationships" r:id="rId8"/>
            </a:rPr>
            <a:t>www.standard.com</a:t>
          </a:r>
          <a:endParaRPr lang="en-US" dirty="0"/>
        </a:p>
      </dgm:t>
    </dgm:pt>
    <dgm:pt modelId="{B6AD4564-AD41-4944-89D7-1E65A730CD02}" type="parTrans" cxnId="{1D1C85FB-F4A6-47BE-A5BE-99E8B70720EB}">
      <dgm:prSet/>
      <dgm:spPr/>
      <dgm:t>
        <a:bodyPr/>
        <a:lstStyle/>
        <a:p>
          <a:endParaRPr lang="en-US"/>
        </a:p>
      </dgm:t>
    </dgm:pt>
    <dgm:pt modelId="{4F09CAF9-351F-40A2-9E24-E0A7A886D7AB}" type="sibTrans" cxnId="{1D1C85FB-F4A6-47BE-A5BE-99E8B70720EB}">
      <dgm:prSet/>
      <dgm:spPr/>
      <dgm:t>
        <a:bodyPr/>
        <a:lstStyle/>
        <a:p>
          <a:endParaRPr lang="en-US"/>
        </a:p>
      </dgm:t>
    </dgm:pt>
    <dgm:pt modelId="{236EB13F-8383-48CE-A86A-CD2E77EDFFDD}">
      <dgm:prSet/>
      <dgm:spPr/>
      <dgm:t>
        <a:bodyPr/>
        <a:lstStyle/>
        <a:p>
          <a:pPr>
            <a:buNone/>
          </a:pPr>
          <a:endParaRPr lang="en-US" b="1" dirty="0"/>
        </a:p>
      </dgm:t>
    </dgm:pt>
    <dgm:pt modelId="{BBAFD74C-99B3-44E3-94D6-C8B137039C41}" type="parTrans" cxnId="{B326F403-A388-43C1-9352-784221A677E4}">
      <dgm:prSet/>
      <dgm:spPr/>
      <dgm:t>
        <a:bodyPr/>
        <a:lstStyle/>
        <a:p>
          <a:endParaRPr lang="en-US"/>
        </a:p>
      </dgm:t>
    </dgm:pt>
    <dgm:pt modelId="{06505992-24C3-4F23-A0D7-77D157A744A4}" type="sibTrans" cxnId="{B326F403-A388-43C1-9352-784221A677E4}">
      <dgm:prSet/>
      <dgm:spPr/>
      <dgm:t>
        <a:bodyPr/>
        <a:lstStyle/>
        <a:p>
          <a:endParaRPr lang="en-US"/>
        </a:p>
      </dgm:t>
    </dgm:pt>
    <dgm:pt modelId="{A9A12333-5F96-4025-98DA-D77124F9DBA3}">
      <dgm:prSet/>
      <dgm:spPr/>
      <dgm:t>
        <a:bodyPr/>
        <a:lstStyle/>
        <a:p>
          <a:pPr>
            <a:buNone/>
          </a:pPr>
          <a:r>
            <a:rPr lang="en-US" dirty="0"/>
            <a:t>Benefits” guide, found in your</a:t>
          </a:r>
        </a:p>
      </dgm:t>
    </dgm:pt>
    <dgm:pt modelId="{CF590A20-1108-4830-BA9C-E67D7AD695B2}" type="parTrans" cxnId="{A2B9DFD7-B6E1-4B99-AA45-B88C3440991B}">
      <dgm:prSet/>
      <dgm:spPr/>
      <dgm:t>
        <a:bodyPr/>
        <a:lstStyle/>
        <a:p>
          <a:endParaRPr lang="en-US"/>
        </a:p>
      </dgm:t>
    </dgm:pt>
    <dgm:pt modelId="{E4D4EC36-374E-4E2B-AADC-B88EEF2C5CDE}" type="sibTrans" cxnId="{A2B9DFD7-B6E1-4B99-AA45-B88C3440991B}">
      <dgm:prSet/>
      <dgm:spPr/>
      <dgm:t>
        <a:bodyPr/>
        <a:lstStyle/>
        <a:p>
          <a:endParaRPr lang="en-US"/>
        </a:p>
      </dgm:t>
    </dgm:pt>
    <dgm:pt modelId="{A29FBB02-4C59-49E3-95EF-1BB25480AA0E}">
      <dgm:prSet/>
      <dgm:spPr/>
      <dgm:t>
        <a:bodyPr/>
        <a:lstStyle/>
        <a:p>
          <a:pPr>
            <a:buNone/>
          </a:pPr>
          <a:r>
            <a:rPr lang="en-US" dirty="0"/>
            <a:t>Bellevue Beginnings Health Benefits</a:t>
          </a:r>
        </a:p>
      </dgm:t>
    </dgm:pt>
    <dgm:pt modelId="{8741930B-A45E-492A-9098-C27DBADA1E48}" type="parTrans" cxnId="{07172E6B-BEB2-4E25-8C5E-394FCFDD89A9}">
      <dgm:prSet/>
      <dgm:spPr/>
      <dgm:t>
        <a:bodyPr/>
        <a:lstStyle/>
        <a:p>
          <a:endParaRPr lang="en-US"/>
        </a:p>
      </dgm:t>
    </dgm:pt>
    <dgm:pt modelId="{1F5A7BE5-7300-4223-AC19-5FF29BECED43}" type="sibTrans" cxnId="{07172E6B-BEB2-4E25-8C5E-394FCFDD89A9}">
      <dgm:prSet/>
      <dgm:spPr/>
      <dgm:t>
        <a:bodyPr/>
        <a:lstStyle/>
        <a:p>
          <a:endParaRPr lang="en-US"/>
        </a:p>
      </dgm:t>
    </dgm:pt>
    <dgm:pt modelId="{1034559C-CCD2-47CA-9FE0-8011F57F8C47}">
      <dgm:prSet/>
      <dgm:spPr/>
      <dgm:t>
        <a:bodyPr/>
        <a:lstStyle/>
        <a:p>
          <a:pPr>
            <a:buNone/>
          </a:pPr>
          <a:r>
            <a:rPr lang="en-US" dirty="0"/>
            <a:t>email from Human Resources or on</a:t>
          </a:r>
        </a:p>
      </dgm:t>
    </dgm:pt>
    <dgm:pt modelId="{9BFAC36F-77C7-4477-B928-6C858048727B}" type="parTrans" cxnId="{AA561F02-8839-43E8-B038-86867EF4F3EA}">
      <dgm:prSet/>
      <dgm:spPr/>
      <dgm:t>
        <a:bodyPr/>
        <a:lstStyle/>
        <a:p>
          <a:endParaRPr lang="en-US"/>
        </a:p>
      </dgm:t>
    </dgm:pt>
    <dgm:pt modelId="{78DBB160-3C26-4563-8870-1A7DE4DA6C8F}" type="sibTrans" cxnId="{AA561F02-8839-43E8-B038-86867EF4F3EA}">
      <dgm:prSet/>
      <dgm:spPr/>
      <dgm:t>
        <a:bodyPr/>
        <a:lstStyle/>
        <a:p>
          <a:endParaRPr lang="en-US"/>
        </a:p>
      </dgm:t>
    </dgm:pt>
    <dgm:pt modelId="{02966DA2-2058-49B9-87AC-FD793C16D46D}">
      <dgm:prSet/>
      <dgm:spPr/>
      <dgm:t>
        <a:bodyPr/>
        <a:lstStyle/>
        <a:p>
          <a:pPr>
            <a:buNone/>
          </a:pPr>
          <a:r>
            <a:rPr lang="en-US" dirty="0">
              <a:hlinkClick xmlns:r="http://schemas.openxmlformats.org/officeDocument/2006/relationships" r:id="rId9"/>
            </a:rPr>
            <a:t>Connect2MyBenefits</a:t>
          </a:r>
          <a:r>
            <a:rPr lang="en-US" dirty="0"/>
            <a:t>.</a:t>
          </a:r>
        </a:p>
      </dgm:t>
    </dgm:pt>
    <dgm:pt modelId="{81D77AFD-1E56-46F0-B777-E4A1782B733C}" type="parTrans" cxnId="{63D830B3-074D-40C3-837B-E59106920C7D}">
      <dgm:prSet/>
      <dgm:spPr/>
      <dgm:t>
        <a:bodyPr/>
        <a:lstStyle/>
        <a:p>
          <a:endParaRPr lang="en-US"/>
        </a:p>
      </dgm:t>
    </dgm:pt>
    <dgm:pt modelId="{893436FA-4AFA-44C5-BEEA-25C772708E88}" type="sibTrans" cxnId="{63D830B3-074D-40C3-837B-E59106920C7D}">
      <dgm:prSet/>
      <dgm:spPr/>
      <dgm:t>
        <a:bodyPr/>
        <a:lstStyle/>
        <a:p>
          <a:endParaRPr lang="en-US"/>
        </a:p>
      </dgm:t>
    </dgm:pt>
    <dgm:pt modelId="{1F6CC8C5-C2CD-4AB8-9946-6A249E3DD189}" type="pres">
      <dgm:prSet presAssocID="{7F4C01E3-C202-4728-9B56-3A2EF77EEF3A}" presName="Name0" presStyleCnt="0">
        <dgm:presLayoutVars>
          <dgm:dir/>
          <dgm:animLvl val="lvl"/>
          <dgm:resizeHandles val="exact"/>
        </dgm:presLayoutVars>
      </dgm:prSet>
      <dgm:spPr/>
    </dgm:pt>
    <dgm:pt modelId="{A1C6DF25-7B91-48D0-9F44-8CAEF5A620EF}" type="pres">
      <dgm:prSet presAssocID="{7BF75639-EFE5-4604-A0EC-0F25E7C3276C}" presName="composite" presStyleCnt="0"/>
      <dgm:spPr/>
    </dgm:pt>
    <dgm:pt modelId="{912D1A34-D5C6-438B-8949-AFDF2DD0562B}" type="pres">
      <dgm:prSet presAssocID="{7BF75639-EFE5-4604-A0EC-0F25E7C3276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8ECD3243-82B7-4845-A504-90888F75A994}" type="pres">
      <dgm:prSet presAssocID="{7BF75639-EFE5-4604-A0EC-0F25E7C3276C}" presName="desTx" presStyleLbl="alignAccFollowNode1" presStyleIdx="0" presStyleCnt="4">
        <dgm:presLayoutVars>
          <dgm:bulletEnabled val="1"/>
        </dgm:presLayoutVars>
      </dgm:prSet>
      <dgm:spPr/>
    </dgm:pt>
    <dgm:pt modelId="{7F7397BA-55A3-4707-B7EA-58224C190D53}" type="pres">
      <dgm:prSet presAssocID="{1AB89E22-7D83-4AF5-84D6-CF492A3A6957}" presName="space" presStyleCnt="0"/>
      <dgm:spPr/>
    </dgm:pt>
    <dgm:pt modelId="{A90D3E05-6E3E-4266-A2C1-4FAB1CABAEDF}" type="pres">
      <dgm:prSet presAssocID="{2980AE72-E52B-43E9-A275-FB2BD9701DBA}" presName="composite" presStyleCnt="0"/>
      <dgm:spPr/>
    </dgm:pt>
    <dgm:pt modelId="{F5191885-D34C-441A-A030-AC1C607CFC6A}" type="pres">
      <dgm:prSet presAssocID="{2980AE72-E52B-43E9-A275-FB2BD9701DB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6CDF7A5A-E3F8-4E7D-AABB-9304B1B0CC9A}" type="pres">
      <dgm:prSet presAssocID="{2980AE72-E52B-43E9-A275-FB2BD9701DBA}" presName="desTx" presStyleLbl="alignAccFollowNode1" presStyleIdx="1" presStyleCnt="4">
        <dgm:presLayoutVars>
          <dgm:bulletEnabled val="1"/>
        </dgm:presLayoutVars>
      </dgm:prSet>
      <dgm:spPr/>
    </dgm:pt>
    <dgm:pt modelId="{ADF16B52-5FB3-4A15-8DCF-AD75CCD0AF1A}" type="pres">
      <dgm:prSet presAssocID="{406EF940-E951-47DB-86D5-6AE2DD176BF7}" presName="space" presStyleCnt="0"/>
      <dgm:spPr/>
    </dgm:pt>
    <dgm:pt modelId="{8966924F-E476-43A9-85B6-E9D876DEA039}" type="pres">
      <dgm:prSet presAssocID="{5EDE7D87-21CE-4456-908D-256393338D8B}" presName="composite" presStyleCnt="0"/>
      <dgm:spPr/>
    </dgm:pt>
    <dgm:pt modelId="{0BB0005E-5B96-4FE7-A5AD-7309FBECEC00}" type="pres">
      <dgm:prSet presAssocID="{5EDE7D87-21CE-4456-908D-256393338D8B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8C951A37-B125-41D5-873D-64FEAEAE00C1}" type="pres">
      <dgm:prSet presAssocID="{5EDE7D87-21CE-4456-908D-256393338D8B}" presName="desTx" presStyleLbl="alignAccFollowNode1" presStyleIdx="2" presStyleCnt="4">
        <dgm:presLayoutVars>
          <dgm:bulletEnabled val="1"/>
        </dgm:presLayoutVars>
      </dgm:prSet>
      <dgm:spPr/>
    </dgm:pt>
    <dgm:pt modelId="{65B227F2-B322-4CDB-8A0F-99DB989747F7}" type="pres">
      <dgm:prSet presAssocID="{B02B6239-B07E-4F92-8C3F-E91B6E931121}" presName="space" presStyleCnt="0"/>
      <dgm:spPr/>
    </dgm:pt>
    <dgm:pt modelId="{6ECCBE3C-779B-46FF-A148-8A8801D8868D}" type="pres">
      <dgm:prSet presAssocID="{6BD0A147-9C31-491D-B714-F249201A5D79}" presName="composite" presStyleCnt="0"/>
      <dgm:spPr/>
    </dgm:pt>
    <dgm:pt modelId="{5E0D5E9D-2E47-4575-81C5-04D708D86FB6}" type="pres">
      <dgm:prSet presAssocID="{6BD0A147-9C31-491D-B714-F249201A5D79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89E61A3E-FDCB-4B3A-A877-C9561A22CF3A}" type="pres">
      <dgm:prSet presAssocID="{6BD0A147-9C31-491D-B714-F249201A5D79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6D9E1100-D147-4FF6-8305-71523BA8FAE7}" type="presOf" srcId="{75B90A3D-4745-45A6-A0DF-55342603BF64}" destId="{8ECD3243-82B7-4845-A504-90888F75A994}" srcOrd="0" destOrd="8" presId="urn:microsoft.com/office/officeart/2005/8/layout/hList1"/>
    <dgm:cxn modelId="{AA561F02-8839-43E8-B038-86867EF4F3EA}" srcId="{6BD0A147-9C31-491D-B714-F249201A5D79}" destId="{1034559C-CCD2-47CA-9FE0-8011F57F8C47}" srcOrd="3" destOrd="0" parTransId="{9BFAC36F-77C7-4477-B928-6C858048727B}" sibTransId="{78DBB160-3C26-4563-8870-1A7DE4DA6C8F}"/>
    <dgm:cxn modelId="{893FD802-7440-40BA-B4E9-BB0F5AFA93CE}" srcId="{5EDE7D87-21CE-4456-908D-256393338D8B}" destId="{30EE6CAC-BAC9-4726-96D5-E2CAF4503AF7}" srcOrd="14" destOrd="0" parTransId="{C9715A11-E719-4291-AB29-D2002A3FFEB9}" sibTransId="{9D0726A3-7D5E-432F-B34E-041E185D6542}"/>
    <dgm:cxn modelId="{B326F403-A388-43C1-9352-784221A677E4}" srcId="{5EDE7D87-21CE-4456-908D-256393338D8B}" destId="{236EB13F-8383-48CE-A86A-CD2E77EDFFDD}" srcOrd="7" destOrd="0" parTransId="{BBAFD74C-99B3-44E3-94D6-C8B137039C41}" sibTransId="{06505992-24C3-4F23-A0D7-77D157A744A4}"/>
    <dgm:cxn modelId="{678E0406-C2AE-4FEB-A401-B609ED626B91}" type="presOf" srcId="{45284007-4F9F-47A9-A50C-2A78309B26FF}" destId="{8ECD3243-82B7-4845-A504-90888F75A994}" srcOrd="0" destOrd="3" presId="urn:microsoft.com/office/officeart/2005/8/layout/hList1"/>
    <dgm:cxn modelId="{AAF12109-3E74-421D-838B-F75B5D3AD532}" type="presOf" srcId="{A7DF06B6-B052-48D7-9994-CD93905DA72D}" destId="{8ECD3243-82B7-4845-A504-90888F75A994}" srcOrd="0" destOrd="1" presId="urn:microsoft.com/office/officeart/2005/8/layout/hList1"/>
    <dgm:cxn modelId="{902FEE0A-6785-47C3-9E72-976BBC8E26B9}" srcId="{5EDE7D87-21CE-4456-908D-256393338D8B}" destId="{38E1495C-0CC9-4244-97C9-D4BA6B064298}" srcOrd="16" destOrd="0" parTransId="{93428B68-9392-453E-BB18-3FC40A71D3BA}" sibTransId="{A2606121-D3EC-4104-9EC2-07C28652892E}"/>
    <dgm:cxn modelId="{DFE8910B-2AD6-4550-AB44-756EE2D39E01}" type="presOf" srcId="{AF25E70C-BD23-45B1-B706-00AD062B50E4}" destId="{8C951A37-B125-41D5-873D-64FEAEAE00C1}" srcOrd="0" destOrd="8" presId="urn:microsoft.com/office/officeart/2005/8/layout/hList1"/>
    <dgm:cxn modelId="{F028D90E-549E-4B6F-8146-18F332730252}" type="presOf" srcId="{E17E5C36-2C38-4113-9CB6-C49718481EF6}" destId="{6CDF7A5A-E3F8-4E7D-AABB-9304B1B0CC9A}" srcOrd="0" destOrd="1" presId="urn:microsoft.com/office/officeart/2005/8/layout/hList1"/>
    <dgm:cxn modelId="{674E6111-35C4-494D-B23E-37046F80B114}" srcId="{5EDE7D87-21CE-4456-908D-256393338D8B}" destId="{6271A193-3615-4AEB-AC1C-FDD4C341EE20}" srcOrd="10" destOrd="0" parTransId="{C7E57591-C7AF-43AA-BFA2-B7ECC0BAD6DB}" sibTransId="{2993305C-0BEC-45C9-8457-56D17C5AB30A}"/>
    <dgm:cxn modelId="{DB853413-855D-44AA-AEE3-381521A8BDC5}" type="presOf" srcId="{0625671F-F171-48D1-AC2F-C57B21E3738B}" destId="{8C951A37-B125-41D5-873D-64FEAEAE00C1}" srcOrd="0" destOrd="5" presId="urn:microsoft.com/office/officeart/2005/8/layout/hList1"/>
    <dgm:cxn modelId="{D05A3713-2889-4CA9-B6DA-498825589ECB}" srcId="{7BF75639-EFE5-4604-A0EC-0F25E7C3276C}" destId="{75B90A3D-4745-45A6-A0DF-55342603BF64}" srcOrd="7" destOrd="0" parTransId="{A0A5CB91-125D-40A7-A637-E4BC40F1C813}" sibTransId="{7B47B08B-41A9-4AF5-AF6D-08A2E0D484C0}"/>
    <dgm:cxn modelId="{89B35D13-CB3E-44D0-B17E-44FB98573D0B}" srcId="{2980AE72-E52B-43E9-A275-FB2BD9701DBA}" destId="{C75D2783-D67B-43E3-8A5F-6B182ACD999A}" srcOrd="9" destOrd="0" parTransId="{44780A76-9586-4467-8EDC-2929AAA8C9F7}" sibTransId="{E254DBB3-D5D0-4C33-8300-1D865777B1E6}"/>
    <dgm:cxn modelId="{56F76014-49BF-4399-8E26-BEAB567DB4B2}" srcId="{5EDE7D87-21CE-4456-908D-256393338D8B}" destId="{AF25E70C-BD23-45B1-B706-00AD062B50E4}" srcOrd="8" destOrd="0" parTransId="{76DE0121-A888-40DB-B015-3656B6E13967}" sibTransId="{68D1A833-4C0F-4026-AA3F-BF54A36FFD01}"/>
    <dgm:cxn modelId="{542E3418-E6C2-4176-80E3-4020107FA385}" type="presOf" srcId="{EA327D7C-7865-4173-9604-7EA5DFF11494}" destId="{8ECD3243-82B7-4845-A504-90888F75A994}" srcOrd="0" destOrd="11" presId="urn:microsoft.com/office/officeart/2005/8/layout/hList1"/>
    <dgm:cxn modelId="{8193321B-25EA-46F1-911F-0E95B44B9079}" type="presOf" srcId="{FE04610B-54F6-42A5-9955-C01835693311}" destId="{8ECD3243-82B7-4845-A504-90888F75A994}" srcOrd="0" destOrd="10" presId="urn:microsoft.com/office/officeart/2005/8/layout/hList1"/>
    <dgm:cxn modelId="{D3A95726-E2DD-4B8B-AD2D-8186CED4BDB0}" srcId="{2980AE72-E52B-43E9-A275-FB2BD9701DBA}" destId="{E17E5C36-2C38-4113-9CB6-C49718481EF6}" srcOrd="1" destOrd="0" parTransId="{B21A28B9-BD88-4A81-83A2-4D0DB7139EEF}" sibTransId="{86935516-7226-4F3E-BA98-D95A6ACDDEE1}"/>
    <dgm:cxn modelId="{8DE4E328-4C40-4100-B4F4-F33097E3EBA5}" type="presOf" srcId="{1034559C-CCD2-47CA-9FE0-8011F57F8C47}" destId="{89E61A3E-FDCB-4B3A-A877-C9561A22CF3A}" srcOrd="0" destOrd="3" presId="urn:microsoft.com/office/officeart/2005/8/layout/hList1"/>
    <dgm:cxn modelId="{BC00B22A-8005-4180-A31B-CA00AD458079}" type="presOf" srcId="{4399BDC2-41CC-450C-9586-BF98D36B6A7F}" destId="{6CDF7A5A-E3F8-4E7D-AABB-9304B1B0CC9A}" srcOrd="0" destOrd="4" presId="urn:microsoft.com/office/officeart/2005/8/layout/hList1"/>
    <dgm:cxn modelId="{72D30A2E-530A-407C-B7B6-E6A4166A944A}" srcId="{5EDE7D87-21CE-4456-908D-256393338D8B}" destId="{727B57B4-1C5D-4B7B-A2DA-7A5EE12980BF}" srcOrd="1" destOrd="0" parTransId="{73E56745-AF0F-421E-AAE4-89108357A768}" sibTransId="{81269D73-C3F5-4DDD-B560-AC799B57C744}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46857932-D9C1-4460-9CA7-9A88190D0B12}" type="presOf" srcId="{E5BA1F24-C31E-4C53-863E-94D260EF2E42}" destId="{6CDF7A5A-E3F8-4E7D-AABB-9304B1B0CC9A}" srcOrd="0" destOrd="11" presId="urn:microsoft.com/office/officeart/2005/8/layout/hList1"/>
    <dgm:cxn modelId="{A94AB735-D5CD-4359-B6D4-E4CE7465C1A2}" type="presOf" srcId="{EFB2F3C4-FD3D-4DBC-8A4D-39841C7A6811}" destId="{8C951A37-B125-41D5-873D-64FEAEAE00C1}" srcOrd="0" destOrd="12" presId="urn:microsoft.com/office/officeart/2005/8/layout/hList1"/>
    <dgm:cxn modelId="{B8E54136-4E5A-4D85-AB0F-990491479D1B}" srcId="{2980AE72-E52B-43E9-A275-FB2BD9701DBA}" destId="{E50EA99B-9225-4BD8-BC7E-26E704E0DFD5}" srcOrd="6" destOrd="0" parTransId="{31C0F2CB-1AD1-4EDA-80A2-373C32DB28E1}" sibTransId="{A7EE8F19-4C0B-4122-BAF3-706259E7AE0C}"/>
    <dgm:cxn modelId="{BC6E7437-79A5-4DA9-8755-996765752D4C}" type="presOf" srcId="{30EE6CAC-BAC9-4726-96D5-E2CAF4503AF7}" destId="{8C951A37-B125-41D5-873D-64FEAEAE00C1}" srcOrd="0" destOrd="14" presId="urn:microsoft.com/office/officeart/2005/8/layout/hList1"/>
    <dgm:cxn modelId="{B79CC93B-29A1-48C5-88EA-9C58C961629C}" srcId="{5EDE7D87-21CE-4456-908D-256393338D8B}" destId="{5AC8914C-53E2-4557-BFB2-CBB58A15B6D1}" srcOrd="11" destOrd="0" parTransId="{2C96034E-18CE-4D5C-8B7C-2EA1347C3077}" sibTransId="{A0830F2B-15F4-4515-8364-4F397BC47A85}"/>
    <dgm:cxn modelId="{AFCEDB3B-39B7-43CA-A4E5-051774F0838D}" srcId="{7BF75639-EFE5-4604-A0EC-0F25E7C3276C}" destId="{CAD58F5A-A104-4AFB-B909-CB6012EF9697}" srcOrd="8" destOrd="0" parTransId="{141195C2-25A5-4899-BA2A-12E619879D48}" sibTransId="{D172FC50-E7C2-410D-9723-A8EB8B55F23B}"/>
    <dgm:cxn modelId="{B1E05C3F-5E16-4DE4-83FC-C8471B404ED6}" type="presOf" srcId="{1488CAEA-7EF0-4FFD-990B-8481597E1585}" destId="{8C951A37-B125-41D5-873D-64FEAEAE00C1}" srcOrd="0" destOrd="9" presId="urn:microsoft.com/office/officeart/2005/8/layout/hList1"/>
    <dgm:cxn modelId="{F630FF40-BB2D-4EE5-BD0E-2C17F3BCC188}" srcId="{5EDE7D87-21CE-4456-908D-256393338D8B}" destId="{D7063C38-8179-4DEB-8C06-DCBDFD7C4FA1}" srcOrd="4" destOrd="0" parTransId="{B4007BCA-094A-4DB6-A97D-95F3942B7528}" sibTransId="{64D49702-126B-4B16-B30F-6948CE28FE45}"/>
    <dgm:cxn modelId="{1F834F5F-CA68-46B2-8009-1782CAB61A13}" type="presOf" srcId="{A9C2DD53-B88E-4739-8E41-BFDF272FA4A4}" destId="{8C951A37-B125-41D5-873D-64FEAEAE00C1}" srcOrd="0" destOrd="0" presId="urn:microsoft.com/office/officeart/2005/8/layout/hList1"/>
    <dgm:cxn modelId="{0A8EBA60-62B0-4871-AF96-ED0783834DF3}" type="presOf" srcId="{C75D2783-D67B-43E3-8A5F-6B182ACD999A}" destId="{6CDF7A5A-E3F8-4E7D-AABB-9304B1B0CC9A}" srcOrd="0" destOrd="9" presId="urn:microsoft.com/office/officeart/2005/8/layout/hList1"/>
    <dgm:cxn modelId="{E2740561-52A3-4C12-B5AB-8411D7B71176}" srcId="{5EDE7D87-21CE-4456-908D-256393338D8B}" destId="{A9C2DD53-B88E-4739-8E41-BFDF272FA4A4}" srcOrd="0" destOrd="0" parTransId="{26C991AC-3223-4F6E-ACF8-4FC1F10BAB5A}" sibTransId="{AC07546D-7F75-43B9-8F38-63A722D8BAA0}"/>
    <dgm:cxn modelId="{D15D1162-394F-4599-81B0-CCB3A1D10014}" srcId="{7BF75639-EFE5-4604-A0EC-0F25E7C3276C}" destId="{C5FE615C-EF93-493C-B621-972534BBECC4}" srcOrd="6" destOrd="0" parTransId="{B54442AD-682C-437C-B7B1-A24C8EEB5E15}" sibTransId="{2789BD9B-01F9-4F5A-899F-DF425F235EF4}"/>
    <dgm:cxn modelId="{3859F043-1774-401E-87FC-204F124EB2F4}" srcId="{7F4C01E3-C202-4728-9B56-3A2EF77EEF3A}" destId="{5EDE7D87-21CE-4456-908D-256393338D8B}" srcOrd="2" destOrd="0" parTransId="{6351ACB2-4250-4BCB-BCA5-DE2016E6537B}" sibTransId="{B02B6239-B07E-4F92-8C3F-E91B6E931121}"/>
    <dgm:cxn modelId="{93FF1664-727B-437A-B088-BDDC144C65C1}" type="presOf" srcId="{727B57B4-1C5D-4B7B-A2DA-7A5EE12980BF}" destId="{8C951A37-B125-41D5-873D-64FEAEAE00C1}" srcOrd="0" destOrd="1" presId="urn:microsoft.com/office/officeart/2005/8/layout/hList1"/>
    <dgm:cxn modelId="{DF9AFF64-9D57-4AFD-97E9-817623B489B5}" srcId="{5EDE7D87-21CE-4456-908D-256393338D8B}" destId="{0625671F-F171-48D1-AC2F-C57B21E3738B}" srcOrd="5" destOrd="0" parTransId="{56A10638-F3B6-49F7-B679-E3B20EA6AEA1}" sibTransId="{8723448F-6589-4CEC-AA32-5B42A8E4F385}"/>
    <dgm:cxn modelId="{8C296748-C4B6-44FD-9F95-4C4200344DF2}" srcId="{7F4C01E3-C202-4728-9B56-3A2EF77EEF3A}" destId="{6BD0A147-9C31-491D-B714-F249201A5D79}" srcOrd="3" destOrd="0" parTransId="{D559CA55-ED5A-42CE-BD84-202913FB3685}" sibTransId="{993B780B-0925-4D81-957D-FDD39C15986A}"/>
    <dgm:cxn modelId="{28C0D249-71D3-45F5-9677-8C14F5126073}" type="presOf" srcId="{3293D901-9C7C-45A4-B233-2076379266A3}" destId="{8ECD3243-82B7-4845-A504-90888F75A994}" srcOrd="0" destOrd="4" presId="urn:microsoft.com/office/officeart/2005/8/layout/hList1"/>
    <dgm:cxn modelId="{07172E6B-BEB2-4E25-8C5E-394FCFDD89A9}" srcId="{6BD0A147-9C31-491D-B714-F249201A5D79}" destId="{A29FBB02-4C59-49E3-95EF-1BB25480AA0E}" srcOrd="2" destOrd="0" parTransId="{8741930B-A45E-492A-9098-C27DBADA1E48}" sibTransId="{1F5A7BE5-7300-4223-AC19-5FF29BECED43}"/>
    <dgm:cxn modelId="{08E2A96C-6BB3-4F5B-A268-54CC712DE0D8}" srcId="{3293D901-9C7C-45A4-B233-2076379266A3}" destId="{98BF0B26-1D0F-496B-B05C-B42F0664DFC9}" srcOrd="0" destOrd="0" parTransId="{004967BA-123E-49C9-894F-1DC9B85FE38F}" sibTransId="{0EE26BE3-AC69-4C57-A0A7-9E1D4BE07402}"/>
    <dgm:cxn modelId="{1010D56D-D7DA-4A9D-8812-C9BA7A82C8AD}" srcId="{2980AE72-E52B-43E9-A275-FB2BD9701DBA}" destId="{6C2A3900-4FC0-42BA-B58A-A909482890EB}" srcOrd="7" destOrd="0" parTransId="{6B94F5F8-3800-4810-A50F-2CDF5D73A1EC}" sibTransId="{26C7A80E-503D-4A29-8497-611E20D5F3D9}"/>
    <dgm:cxn modelId="{66696D6F-33FF-4F38-A2C7-6D8750EA1AC9}" type="presOf" srcId="{110D2B92-347C-4033-A561-EC77A63A818D}" destId="{8C951A37-B125-41D5-873D-64FEAEAE00C1}" srcOrd="0" destOrd="3" presId="urn:microsoft.com/office/officeart/2005/8/layout/hList1"/>
    <dgm:cxn modelId="{3CEE0770-447D-404E-96CC-8354ADDC94DC}" type="presOf" srcId="{6C2A3900-4FC0-42BA-B58A-A909482890EB}" destId="{6CDF7A5A-E3F8-4E7D-AABB-9304B1B0CC9A}" srcOrd="0" destOrd="7" presId="urn:microsoft.com/office/officeart/2005/8/layout/hList1"/>
    <dgm:cxn modelId="{B45A4D71-5ADA-467A-98A4-05C0DFD0B5A0}" type="presOf" srcId="{B84E20C7-2158-48AB-937A-7C17957B8455}" destId="{6CDF7A5A-E3F8-4E7D-AABB-9304B1B0CC9A}" srcOrd="0" destOrd="0" presId="urn:microsoft.com/office/officeart/2005/8/layout/hList1"/>
    <dgm:cxn modelId="{B5CDAF71-8ECD-4535-9DAD-40C716220E6D}" srcId="{5EDE7D87-21CE-4456-908D-256393338D8B}" destId="{1488CAEA-7EF0-4FFD-990B-8481597E1585}" srcOrd="9" destOrd="0" parTransId="{A0BAA03C-1C1D-4A3C-8DB2-74DE78E398D9}" sibTransId="{67F8234B-DB78-4231-B558-9D44312B7ABD}"/>
    <dgm:cxn modelId="{42DBCA51-8AA2-4B58-84F5-883A1CF819D4}" type="presOf" srcId="{D4149DE8-78DE-40F9-8955-4524E381C9C8}" destId="{8C951A37-B125-41D5-873D-64FEAEAE00C1}" srcOrd="0" destOrd="15" presId="urn:microsoft.com/office/officeart/2005/8/layout/hList1"/>
    <dgm:cxn modelId="{5F6E3452-BEE2-4432-9D97-2CA1FE732174}" type="presOf" srcId="{A17753A3-29C5-402E-AAE7-CFFA7BC5479F}" destId="{8ECD3243-82B7-4845-A504-90888F75A994}" srcOrd="0" destOrd="6" presId="urn:microsoft.com/office/officeart/2005/8/layout/hList1"/>
    <dgm:cxn modelId="{7C7E7673-D737-4A28-9CC8-31D4DE339CA6}" srcId="{2980AE72-E52B-43E9-A275-FB2BD9701DBA}" destId="{B84E20C7-2158-48AB-937A-7C17957B8455}" srcOrd="0" destOrd="0" parTransId="{91E0120D-BD5D-491A-83BE-BA2538244627}" sibTransId="{A85BE76D-B49F-4774-B3E5-F6EE2E622E5F}"/>
    <dgm:cxn modelId="{C199F573-6291-4220-8645-5F486A1C198C}" type="presOf" srcId="{F4A1F53E-B108-40A9-9D36-36490CCBD641}" destId="{6CDF7A5A-E3F8-4E7D-AABB-9304B1B0CC9A}" srcOrd="0" destOrd="12" presId="urn:microsoft.com/office/officeart/2005/8/layout/hList1"/>
    <dgm:cxn modelId="{0A7B5554-3AA9-4AE9-AC10-1549720FF65E}" srcId="{7BF75639-EFE5-4604-A0EC-0F25E7C3276C}" destId="{FE04610B-54F6-42A5-9955-C01835693311}" srcOrd="9" destOrd="0" parTransId="{4570CCA1-6A62-4925-B3F9-8C55596E9481}" sibTransId="{43FF1DBA-9E1A-4308-A43D-6BA0B2ED6FDC}"/>
    <dgm:cxn modelId="{CB23AD54-A9E7-45D2-8967-EA1F0ACFC7A7}" srcId="{2980AE72-E52B-43E9-A275-FB2BD9701DBA}" destId="{0BE15568-B1AA-4A6E-96F5-8393727E191C}" srcOrd="3" destOrd="0" parTransId="{C4A65726-45E0-4C0A-A71A-0DD4CB45AA75}" sibTransId="{E83E8D94-296A-4686-A877-68879C8D3822}"/>
    <dgm:cxn modelId="{471ED478-E630-4C16-9F96-2BB6A417BFF6}" srcId="{2980AE72-E52B-43E9-A275-FB2BD9701DBA}" destId="{F4A1F53E-B108-40A9-9D36-36490CCBD641}" srcOrd="12" destOrd="0" parTransId="{4A41C38F-F9D9-489F-BC41-A83FCA27AB51}" sibTransId="{B89EC98C-9FD5-4C62-9A59-0914CEEB671E}"/>
    <dgm:cxn modelId="{6019AA7D-167A-43C5-9C6D-14A0C2525A85}" srcId="{6BD0A147-9C31-491D-B714-F249201A5D79}" destId="{99537E9B-1B11-4C2B-BC21-9CC9845E794E}" srcOrd="0" destOrd="0" parTransId="{795FF03D-D7FF-4678-9271-D2DE13D410F3}" sibTransId="{AE95DC30-14CB-4814-9514-42901B914800}"/>
    <dgm:cxn modelId="{2469147F-AC7F-49A6-B1B0-B766F15D9234}" type="presOf" srcId="{5AC8914C-53E2-4557-BFB2-CBB58A15B6D1}" destId="{8C951A37-B125-41D5-873D-64FEAEAE00C1}" srcOrd="0" destOrd="11" presId="urn:microsoft.com/office/officeart/2005/8/layout/hList1"/>
    <dgm:cxn modelId="{FCC32983-97B5-4CD6-B082-1584BEF1C88F}" srcId="{2980AE72-E52B-43E9-A275-FB2BD9701DBA}" destId="{E5BA1F24-C31E-4C53-863E-94D260EF2E42}" srcOrd="11" destOrd="0" parTransId="{F11B6968-2096-459A-98BF-DB1F591E7F6C}" sibTransId="{3D2C4DC5-0A24-4EF8-A016-98814F5ECB58}"/>
    <dgm:cxn modelId="{0CF44684-C59E-4293-AC31-168D01FF1D83}" type="presOf" srcId="{7748ED39-BADD-4BF0-8EE8-28F6AAFBAB10}" destId="{6CDF7A5A-E3F8-4E7D-AABB-9304B1B0CC9A}" srcOrd="0" destOrd="2" presId="urn:microsoft.com/office/officeart/2005/8/layout/hList1"/>
    <dgm:cxn modelId="{5CD17A85-7E8A-4CA2-8F07-3CB54C407BF3}" type="presOf" srcId="{5B822881-6BD4-4BF2-A8D5-B5C91A4ED395}" destId="{6CDF7A5A-E3F8-4E7D-AABB-9304B1B0CC9A}" srcOrd="0" destOrd="5" presId="urn:microsoft.com/office/officeart/2005/8/layout/hList1"/>
    <dgm:cxn modelId="{CE36EB85-04C4-425A-8B7B-5B29AAC2E0EE}" srcId="{7BF75639-EFE5-4604-A0EC-0F25E7C3276C}" destId="{A7DF06B6-B052-48D7-9994-CD93905DA72D}" srcOrd="1" destOrd="0" parTransId="{F04D0D8E-2B62-4F39-9934-FF53239DD039}" sibTransId="{BD71D7A8-ADB6-455A-B935-6D3B2CC4398B}"/>
    <dgm:cxn modelId="{E2DA628B-AA34-4466-89B8-4ECB2318907B}" srcId="{7BF75639-EFE5-4604-A0EC-0F25E7C3276C}" destId="{A17753A3-29C5-402E-AAE7-CFFA7BC5479F}" srcOrd="5" destOrd="0" parTransId="{78FF7D2F-2B56-4956-B687-B4270487D90E}" sibTransId="{6F5BDA1D-1013-45FD-8433-828955AB9270}"/>
    <dgm:cxn modelId="{203E948B-1817-4D96-9597-2B8972C20B4C}" type="presOf" srcId="{2980AE72-E52B-43E9-A275-FB2BD9701DBA}" destId="{F5191885-D34C-441A-A030-AC1C607CFC6A}" srcOrd="0" destOrd="0" presId="urn:microsoft.com/office/officeart/2005/8/layout/hList1"/>
    <dgm:cxn modelId="{55668E8D-3D8D-41DF-81D7-3FC8CD5E2AEB}" type="presOf" srcId="{CA9585CE-B226-4784-8336-E8A80CE8352B}" destId="{6CDF7A5A-E3F8-4E7D-AABB-9304B1B0CC9A}" srcOrd="0" destOrd="13" presId="urn:microsoft.com/office/officeart/2005/8/layout/hList1"/>
    <dgm:cxn modelId="{0938548E-6EB9-42B8-A5E6-4E4BC08879CA}" type="presOf" srcId="{D7063C38-8179-4DEB-8C06-DCBDFD7C4FA1}" destId="{8C951A37-B125-41D5-873D-64FEAEAE00C1}" srcOrd="0" destOrd="4" presId="urn:microsoft.com/office/officeart/2005/8/layout/hList1"/>
    <dgm:cxn modelId="{D0A5AE8F-10F8-4CEB-BA12-1F41A72BD1C5}" srcId="{2980AE72-E52B-43E9-A275-FB2BD9701DBA}" destId="{CA9585CE-B226-4784-8336-E8A80CE8352B}" srcOrd="13" destOrd="0" parTransId="{E3B2F478-C492-4B9C-A8C5-FE31B75DFC35}" sibTransId="{1229FB3D-6309-44B1-AE5B-D4ABA2696EF8}"/>
    <dgm:cxn modelId="{BEFCC88F-AE10-43DB-A894-775EAB0150F8}" type="presOf" srcId="{E840BF94-29F5-4C12-9523-1AE4C9A541E3}" destId="{6CDF7A5A-E3F8-4E7D-AABB-9304B1B0CC9A}" srcOrd="0" destOrd="10" presId="urn:microsoft.com/office/officeart/2005/8/layout/hList1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EC015195-93F4-40DD-8760-667D6646D937}" srcId="{7BF75639-EFE5-4604-A0EC-0F25E7C3276C}" destId="{40B24D00-5395-4662-B428-EC451ECEC5FB}" srcOrd="2" destOrd="0" parTransId="{7E2230D5-C987-4003-83A9-F62D93ABC5E5}" sibTransId="{0420116D-2005-4B56-BFB2-17B94AF253A7}"/>
    <dgm:cxn modelId="{DC419995-2F38-40CB-8BD2-EFC2BFCE72EB}" srcId="{7BF75639-EFE5-4604-A0EC-0F25E7C3276C}" destId="{EA327D7C-7865-4173-9604-7EA5DFF11494}" srcOrd="10" destOrd="0" parTransId="{9D8A78FB-924A-4009-97FC-EAD815F59735}" sibTransId="{923CBE60-95B8-45E1-B5F4-EA9AAA127E38}"/>
    <dgm:cxn modelId="{76EE9098-D9B0-4C7F-8174-0F25A4001441}" type="presOf" srcId="{6BD0A147-9C31-491D-B714-F249201A5D79}" destId="{5E0D5E9D-2E47-4575-81C5-04D708D86FB6}" srcOrd="0" destOrd="0" presId="urn:microsoft.com/office/officeart/2005/8/layout/hList1"/>
    <dgm:cxn modelId="{4BBEA098-5B1D-4A35-94F3-4E1F3D347A3F}" type="presOf" srcId="{497E77EF-BC81-4C3C-B48C-A1A62B23B702}" destId="{8C951A37-B125-41D5-873D-64FEAEAE00C1}" srcOrd="0" destOrd="2" presId="urn:microsoft.com/office/officeart/2005/8/layout/hList1"/>
    <dgm:cxn modelId="{47A7A598-5E4A-485C-9D00-6F1A006733C3}" type="presOf" srcId="{02966DA2-2058-49B9-87AC-FD793C16D46D}" destId="{89E61A3E-FDCB-4B3A-A877-C9561A22CF3A}" srcOrd="0" destOrd="4" presId="urn:microsoft.com/office/officeart/2005/8/layout/hList1"/>
    <dgm:cxn modelId="{1DDD5599-BD0D-4530-B37E-83D0213CA79B}" srcId="{2980AE72-E52B-43E9-A275-FB2BD9701DBA}" destId="{794C45AE-FD42-4539-8732-50BB406C6365}" srcOrd="8" destOrd="0" parTransId="{DC6E321B-20C9-47DC-9FC5-D465EFF09F10}" sibTransId="{E7CB5C35-C7E9-451A-949D-58970BBC09C3}"/>
    <dgm:cxn modelId="{4B7CE49A-29BD-40ED-9067-31DEA1A8D964}" type="presOf" srcId="{E50EA99B-9225-4BD8-BC7E-26E704E0DFD5}" destId="{6CDF7A5A-E3F8-4E7D-AABB-9304B1B0CC9A}" srcOrd="0" destOrd="6" presId="urn:microsoft.com/office/officeart/2005/8/layout/hList1"/>
    <dgm:cxn modelId="{87AE929D-FB00-478E-8A9A-1D79E469D228}" srcId="{2980AE72-E52B-43E9-A275-FB2BD9701DBA}" destId="{E840BF94-29F5-4C12-9523-1AE4C9A541E3}" srcOrd="10" destOrd="0" parTransId="{21BA9517-5B65-4F27-A3A1-00B7EF5DCCA6}" sibTransId="{57A7F31E-15F9-4EFF-931D-4CB391EE692C}"/>
    <dgm:cxn modelId="{811839A0-3DFC-4411-A93E-9159DE70DD0D}" type="presOf" srcId="{6271A193-3615-4AEB-AC1C-FDD4C341EE20}" destId="{8C951A37-B125-41D5-873D-64FEAEAE00C1}" srcOrd="0" destOrd="10" presId="urn:microsoft.com/office/officeart/2005/8/layout/hList1"/>
    <dgm:cxn modelId="{42776DA4-6E8C-4CF7-90B7-3CB9463B4A47}" type="presOf" srcId="{1850EE7C-4245-4C00-973E-3605296CC67A}" destId="{8C951A37-B125-41D5-873D-64FEAEAE00C1}" srcOrd="0" destOrd="17" presId="urn:microsoft.com/office/officeart/2005/8/layout/hList1"/>
    <dgm:cxn modelId="{F864EAAB-ED12-486B-A6F2-0DBB22DF43D8}" type="presOf" srcId="{DA851D35-1A86-4A35-8A45-AC13D7710A77}" destId="{8C951A37-B125-41D5-873D-64FEAEAE00C1}" srcOrd="0" destOrd="6" presId="urn:microsoft.com/office/officeart/2005/8/layout/hList1"/>
    <dgm:cxn modelId="{CEC064AD-2B41-4769-BC85-6DF7439EE20B}" type="presOf" srcId="{38E1495C-0CC9-4244-97C9-D4BA6B064298}" destId="{8C951A37-B125-41D5-873D-64FEAEAE00C1}" srcOrd="0" destOrd="16" presId="urn:microsoft.com/office/officeart/2005/8/layout/hList1"/>
    <dgm:cxn modelId="{5B67B4AD-7908-4BB0-8693-770A682A4606}" srcId="{5EDE7D87-21CE-4456-908D-256393338D8B}" destId="{1850EE7C-4245-4C00-973E-3605296CC67A}" srcOrd="17" destOrd="0" parTransId="{29457355-9483-470D-959F-60524AA7E1AD}" sibTransId="{292A70F6-BE22-452F-AA46-44A520B705DF}"/>
    <dgm:cxn modelId="{63D830B3-074D-40C3-837B-E59106920C7D}" srcId="{6BD0A147-9C31-491D-B714-F249201A5D79}" destId="{02966DA2-2058-49B9-87AC-FD793C16D46D}" srcOrd="4" destOrd="0" parTransId="{81D77AFD-1E56-46F0-B777-E4A1782B733C}" sibTransId="{893436FA-4AFA-44C5-BEEA-25C772708E88}"/>
    <dgm:cxn modelId="{3EEB92B5-E82E-45EB-B965-C67D18E897FA}" type="presOf" srcId="{F2F6EFCA-15C1-4B58-94AF-4887EB0236BD}" destId="{8C951A37-B125-41D5-873D-64FEAEAE00C1}" srcOrd="0" destOrd="13" presId="urn:microsoft.com/office/officeart/2005/8/layout/hList1"/>
    <dgm:cxn modelId="{DD13FDB8-5D32-4B7A-9E3E-42B751D15963}" srcId="{7BF75639-EFE5-4604-A0EC-0F25E7C3276C}" destId="{45284007-4F9F-47A9-A50C-2A78309B26FF}" srcOrd="3" destOrd="0" parTransId="{77A80489-19BD-4B55-B115-C334DF3EB9BC}" sibTransId="{E5EE825E-BE40-4452-BB97-275F465CC73F}"/>
    <dgm:cxn modelId="{99DE77B9-1229-498E-80E3-965F388DDFCA}" type="presOf" srcId="{CAD58F5A-A104-4AFB-B909-CB6012EF9697}" destId="{8ECD3243-82B7-4845-A504-90888F75A994}" srcOrd="0" destOrd="9" presId="urn:microsoft.com/office/officeart/2005/8/layout/hList1"/>
    <dgm:cxn modelId="{8E6FD3BD-1774-4D7D-9F7E-A1F80E2263E6}" type="presOf" srcId="{7F4C01E3-C202-4728-9B56-3A2EF77EEF3A}" destId="{1F6CC8C5-C2CD-4AB8-9946-6A249E3DD189}" srcOrd="0" destOrd="0" presId="urn:microsoft.com/office/officeart/2005/8/layout/hList1"/>
    <dgm:cxn modelId="{169399BF-60BD-4C1D-B8B7-595600F58881}" srcId="{5EDE7D87-21CE-4456-908D-256393338D8B}" destId="{F2F6EFCA-15C1-4B58-94AF-4887EB0236BD}" srcOrd="13" destOrd="0" parTransId="{706B1309-AE11-4796-B6EE-76B0F4F58691}" sibTransId="{8101B81C-17FC-465E-82CA-0C7E86971E83}"/>
    <dgm:cxn modelId="{BCFAC4C1-D17D-4632-B1BD-A42CFE98E764}" srcId="{5EDE7D87-21CE-4456-908D-256393338D8B}" destId="{497E77EF-BC81-4C3C-B48C-A1A62B23B702}" srcOrd="2" destOrd="0" parTransId="{4859E393-477E-4E8F-BAED-5F8C15FE026B}" sibTransId="{5F641E71-EFD7-4C3F-83DA-289761759879}"/>
    <dgm:cxn modelId="{798279C7-696B-4228-9F7C-58EDDCC42705}" type="presOf" srcId="{D19F0366-4B1B-45D5-B34D-D5037284BFBD}" destId="{8ECD3243-82B7-4845-A504-90888F75A994}" srcOrd="0" destOrd="0" presId="urn:microsoft.com/office/officeart/2005/8/layout/hList1"/>
    <dgm:cxn modelId="{A9D2E0CB-92D9-4EF5-8DE2-DC3125332A4A}" srcId="{5EDE7D87-21CE-4456-908D-256393338D8B}" destId="{D4149DE8-78DE-40F9-8955-4524E381C9C8}" srcOrd="15" destOrd="0" parTransId="{4CC7816C-0420-4C69-B6A4-E69BE01B3475}" sibTransId="{4BC75046-2D75-4C3B-87B6-AC097D17B653}"/>
    <dgm:cxn modelId="{AB52CECE-1C45-44C4-9BCC-A9FA269F5C7B}" srcId="{2980AE72-E52B-43E9-A275-FB2BD9701DBA}" destId="{5B822881-6BD4-4BF2-A8D5-B5C91A4ED395}" srcOrd="5" destOrd="0" parTransId="{45B2698B-1BDB-4248-A892-88C2C0517742}" sibTransId="{2728D574-CD91-4C18-BC7A-7561ED96B6F3}"/>
    <dgm:cxn modelId="{F16410CF-93B9-4844-9D82-4903D6857785}" srcId="{2980AE72-E52B-43E9-A275-FB2BD9701DBA}" destId="{7748ED39-BADD-4BF0-8EE8-28F6AAFBAB10}" srcOrd="2" destOrd="0" parTransId="{05E84608-479B-4664-B54A-885EA72D6112}" sibTransId="{069EB759-8E3D-436E-B712-18C2BB0F2234}"/>
    <dgm:cxn modelId="{B653E7D0-C781-400A-8FF6-D2FA75F3A965}" type="presOf" srcId="{5EDE7D87-21CE-4456-908D-256393338D8B}" destId="{0BB0005E-5B96-4FE7-A5AD-7309FBECEC00}" srcOrd="0" destOrd="0" presId="urn:microsoft.com/office/officeart/2005/8/layout/hList1"/>
    <dgm:cxn modelId="{EFA764D6-879D-4FFC-846F-2953453274FF}" type="presOf" srcId="{99537E9B-1B11-4C2B-BC21-9CC9845E794E}" destId="{89E61A3E-FDCB-4B3A-A877-C9561A22CF3A}" srcOrd="0" destOrd="0" presId="urn:microsoft.com/office/officeart/2005/8/layout/hList1"/>
    <dgm:cxn modelId="{A2B9DFD7-B6E1-4B99-AA45-B88C3440991B}" srcId="{6BD0A147-9C31-491D-B714-F249201A5D79}" destId="{A9A12333-5F96-4025-98DA-D77124F9DBA3}" srcOrd="1" destOrd="0" parTransId="{CF590A20-1108-4830-BA9C-E67D7AD695B2}" sibTransId="{E4D4EC36-374E-4E2B-AADC-B88EEF2C5CDE}"/>
    <dgm:cxn modelId="{0CC1C4DA-5D5F-4635-A291-465C73B6F321}" type="presOf" srcId="{236EB13F-8383-48CE-A86A-CD2E77EDFFDD}" destId="{8C951A37-B125-41D5-873D-64FEAEAE00C1}" srcOrd="0" destOrd="7" presId="urn:microsoft.com/office/officeart/2005/8/layout/hList1"/>
    <dgm:cxn modelId="{478AB2DC-D341-42FB-A914-C73CD45C51BD}" type="presOf" srcId="{0BE15568-B1AA-4A6E-96F5-8393727E191C}" destId="{6CDF7A5A-E3F8-4E7D-AABB-9304B1B0CC9A}" srcOrd="0" destOrd="3" presId="urn:microsoft.com/office/officeart/2005/8/layout/hList1"/>
    <dgm:cxn modelId="{DBC112DE-731A-422D-90BF-5408F2E70DBD}" srcId="{7BF75639-EFE5-4604-A0EC-0F25E7C3276C}" destId="{D19F0366-4B1B-45D5-B34D-D5037284BFBD}" srcOrd="0" destOrd="0" parTransId="{9AEDEF14-1BAC-4B11-A927-B58648BA211B}" sibTransId="{564DDC2E-7DEC-45AE-9E35-C191616FC9A5}"/>
    <dgm:cxn modelId="{7871A2E3-210F-4DF2-9E82-CB26DB3F9728}" type="presOf" srcId="{40B24D00-5395-4662-B428-EC451ECEC5FB}" destId="{8ECD3243-82B7-4845-A504-90888F75A994}" srcOrd="0" destOrd="2" presId="urn:microsoft.com/office/officeart/2005/8/layout/hList1"/>
    <dgm:cxn modelId="{3A4DFAE4-04E3-4458-B75B-21F22E4FB042}" srcId="{2980AE72-E52B-43E9-A275-FB2BD9701DBA}" destId="{4399BDC2-41CC-450C-9586-BF98D36B6A7F}" srcOrd="4" destOrd="0" parTransId="{0B7DE288-ABB0-412F-9BAC-BCC23002AB56}" sibTransId="{3C630284-2C15-4DC7-9C72-88F5D5202090}"/>
    <dgm:cxn modelId="{36C49BE5-1F24-4ECC-AE04-A4B201A683A8}" srcId="{5EDE7D87-21CE-4456-908D-256393338D8B}" destId="{110D2B92-347C-4033-A561-EC77A63A818D}" srcOrd="3" destOrd="0" parTransId="{FE365B6E-CFA0-40A0-9C11-E09B8A236213}" sibTransId="{02F1C703-96DD-4369-AC48-2645B7AD3052}"/>
    <dgm:cxn modelId="{073B82E6-7CFC-4280-9EB6-868A83D16E83}" type="presOf" srcId="{98BF0B26-1D0F-496B-B05C-B42F0664DFC9}" destId="{8ECD3243-82B7-4845-A504-90888F75A994}" srcOrd="0" destOrd="5" presId="urn:microsoft.com/office/officeart/2005/8/layout/hList1"/>
    <dgm:cxn modelId="{F3F3F8E6-5D08-45A8-8918-F60FE83AC764}" type="presOf" srcId="{794C45AE-FD42-4539-8732-50BB406C6365}" destId="{6CDF7A5A-E3F8-4E7D-AABB-9304B1B0CC9A}" srcOrd="0" destOrd="8" presId="urn:microsoft.com/office/officeart/2005/8/layout/hList1"/>
    <dgm:cxn modelId="{35B3E4EB-898B-4760-B731-DE7F665EEE31}" srcId="{5EDE7D87-21CE-4456-908D-256393338D8B}" destId="{EFB2F3C4-FD3D-4DBC-8A4D-39841C7A6811}" srcOrd="12" destOrd="0" parTransId="{1982F0E3-2C00-44E4-B382-49F64825BF62}" sibTransId="{B435EB77-9E67-4A11-AA43-51EC8B1A1F0A}"/>
    <dgm:cxn modelId="{F963AAEF-7522-4514-A4F3-8E425FDFABB9}" type="presOf" srcId="{C5FE615C-EF93-493C-B621-972534BBECC4}" destId="{8ECD3243-82B7-4845-A504-90888F75A994}" srcOrd="0" destOrd="7" presId="urn:microsoft.com/office/officeart/2005/8/layout/hList1"/>
    <dgm:cxn modelId="{74EE85F4-B7D8-48D0-A385-B72BEF27C22F}" type="presOf" srcId="{A29FBB02-4C59-49E3-95EF-1BB25480AA0E}" destId="{89E61A3E-FDCB-4B3A-A877-C9561A22CF3A}" srcOrd="0" destOrd="2" presId="urn:microsoft.com/office/officeart/2005/8/layout/hList1"/>
    <dgm:cxn modelId="{7F037CF9-A5E5-4D65-A43F-C5692B2EE511}" type="presOf" srcId="{7BF75639-EFE5-4604-A0EC-0F25E7C3276C}" destId="{912D1A34-D5C6-438B-8949-AFDF2DD0562B}" srcOrd="0" destOrd="0" presId="urn:microsoft.com/office/officeart/2005/8/layout/hList1"/>
    <dgm:cxn modelId="{BC1E4CFB-3ADD-4767-B64A-81ED6C0FDCBD}" srcId="{7BF75639-EFE5-4604-A0EC-0F25E7C3276C}" destId="{3293D901-9C7C-45A4-B233-2076379266A3}" srcOrd="4" destOrd="0" parTransId="{01EACC5C-C14C-4406-932B-95C071F87D8C}" sibTransId="{A41ABC1E-D933-4A7B-86C5-36DB4FBD17FA}"/>
    <dgm:cxn modelId="{1D1C85FB-F4A6-47BE-A5BE-99E8B70720EB}" srcId="{5EDE7D87-21CE-4456-908D-256393338D8B}" destId="{DA851D35-1A86-4A35-8A45-AC13D7710A77}" srcOrd="6" destOrd="0" parTransId="{B6AD4564-AD41-4944-89D7-1E65A730CD02}" sibTransId="{4F09CAF9-351F-40A2-9E24-E0A7A886D7AB}"/>
    <dgm:cxn modelId="{21768FFD-14A8-4E0B-90D3-1EDFDCB835E6}" type="presOf" srcId="{A9A12333-5F96-4025-98DA-D77124F9DBA3}" destId="{89E61A3E-FDCB-4B3A-A877-C9561A22CF3A}" srcOrd="0" destOrd="1" presId="urn:microsoft.com/office/officeart/2005/8/layout/hList1"/>
    <dgm:cxn modelId="{931F5AC4-B698-49B2-BFDA-E9C517CD6BBF}" type="presParOf" srcId="{1F6CC8C5-C2CD-4AB8-9946-6A249E3DD189}" destId="{A1C6DF25-7B91-48D0-9F44-8CAEF5A620EF}" srcOrd="0" destOrd="0" presId="urn:microsoft.com/office/officeart/2005/8/layout/hList1"/>
    <dgm:cxn modelId="{C3ED6586-55EA-4C56-8800-EC827F9D5810}" type="presParOf" srcId="{A1C6DF25-7B91-48D0-9F44-8CAEF5A620EF}" destId="{912D1A34-D5C6-438B-8949-AFDF2DD0562B}" srcOrd="0" destOrd="0" presId="urn:microsoft.com/office/officeart/2005/8/layout/hList1"/>
    <dgm:cxn modelId="{D2EEAD9F-A8B9-4AB5-99F3-781C6FD923D5}" type="presParOf" srcId="{A1C6DF25-7B91-48D0-9F44-8CAEF5A620EF}" destId="{8ECD3243-82B7-4845-A504-90888F75A994}" srcOrd="1" destOrd="0" presId="urn:microsoft.com/office/officeart/2005/8/layout/hList1"/>
    <dgm:cxn modelId="{7218C8F9-27B8-4666-A08B-CBBDEF8531DF}" type="presParOf" srcId="{1F6CC8C5-C2CD-4AB8-9946-6A249E3DD189}" destId="{7F7397BA-55A3-4707-B7EA-58224C190D53}" srcOrd="1" destOrd="0" presId="urn:microsoft.com/office/officeart/2005/8/layout/hList1"/>
    <dgm:cxn modelId="{EEC8D801-1FAC-4D4D-A25E-08EA84CBDDB5}" type="presParOf" srcId="{1F6CC8C5-C2CD-4AB8-9946-6A249E3DD189}" destId="{A90D3E05-6E3E-4266-A2C1-4FAB1CABAEDF}" srcOrd="2" destOrd="0" presId="urn:microsoft.com/office/officeart/2005/8/layout/hList1"/>
    <dgm:cxn modelId="{61E48C3C-5BA5-43B1-BB99-6EC50C8D6835}" type="presParOf" srcId="{A90D3E05-6E3E-4266-A2C1-4FAB1CABAEDF}" destId="{F5191885-D34C-441A-A030-AC1C607CFC6A}" srcOrd="0" destOrd="0" presId="urn:microsoft.com/office/officeart/2005/8/layout/hList1"/>
    <dgm:cxn modelId="{3B06F127-F7C8-4540-A4F4-4C4B05A41C8A}" type="presParOf" srcId="{A90D3E05-6E3E-4266-A2C1-4FAB1CABAEDF}" destId="{6CDF7A5A-E3F8-4E7D-AABB-9304B1B0CC9A}" srcOrd="1" destOrd="0" presId="urn:microsoft.com/office/officeart/2005/8/layout/hList1"/>
    <dgm:cxn modelId="{25FDEAEF-1C71-42BF-AE38-D78E991EE63A}" type="presParOf" srcId="{1F6CC8C5-C2CD-4AB8-9946-6A249E3DD189}" destId="{ADF16B52-5FB3-4A15-8DCF-AD75CCD0AF1A}" srcOrd="3" destOrd="0" presId="urn:microsoft.com/office/officeart/2005/8/layout/hList1"/>
    <dgm:cxn modelId="{11BC691C-0B5A-4111-8447-7B16E78CD43B}" type="presParOf" srcId="{1F6CC8C5-C2CD-4AB8-9946-6A249E3DD189}" destId="{8966924F-E476-43A9-85B6-E9D876DEA039}" srcOrd="4" destOrd="0" presId="urn:microsoft.com/office/officeart/2005/8/layout/hList1"/>
    <dgm:cxn modelId="{60D1F259-3D19-4845-9C84-AC2B70B64987}" type="presParOf" srcId="{8966924F-E476-43A9-85B6-E9D876DEA039}" destId="{0BB0005E-5B96-4FE7-A5AD-7309FBECEC00}" srcOrd="0" destOrd="0" presId="urn:microsoft.com/office/officeart/2005/8/layout/hList1"/>
    <dgm:cxn modelId="{39067659-F61A-44A3-896F-C2D90A2D27B3}" type="presParOf" srcId="{8966924F-E476-43A9-85B6-E9D876DEA039}" destId="{8C951A37-B125-41D5-873D-64FEAEAE00C1}" srcOrd="1" destOrd="0" presId="urn:microsoft.com/office/officeart/2005/8/layout/hList1"/>
    <dgm:cxn modelId="{2C6DB3F4-D7CA-42ED-8F14-D1EDB29B340A}" type="presParOf" srcId="{1F6CC8C5-C2CD-4AB8-9946-6A249E3DD189}" destId="{65B227F2-B322-4CDB-8A0F-99DB989747F7}" srcOrd="5" destOrd="0" presId="urn:microsoft.com/office/officeart/2005/8/layout/hList1"/>
    <dgm:cxn modelId="{F67D3FBF-644A-4CBB-82AB-E3A67F2F3ABD}" type="presParOf" srcId="{1F6CC8C5-C2CD-4AB8-9946-6A249E3DD189}" destId="{6ECCBE3C-779B-46FF-A148-8A8801D8868D}" srcOrd="6" destOrd="0" presId="urn:microsoft.com/office/officeart/2005/8/layout/hList1"/>
    <dgm:cxn modelId="{B93713CF-8661-4378-AB1F-B51B66E7B2F9}" type="presParOf" srcId="{6ECCBE3C-779B-46FF-A148-8A8801D8868D}" destId="{5E0D5E9D-2E47-4575-81C5-04D708D86FB6}" srcOrd="0" destOrd="0" presId="urn:microsoft.com/office/officeart/2005/8/layout/hList1"/>
    <dgm:cxn modelId="{D23A6548-A684-4634-A1CC-3ABF0C894B7B}" type="presParOf" srcId="{6ECCBE3C-779B-46FF-A148-8A8801D8868D}" destId="{89E61A3E-FDCB-4B3A-A877-C9561A22CF3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Lori Duringer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2980AE72-E52B-43E9-A275-FB2BD9701DB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Michelle Robinson</a:t>
          </a:r>
        </a:p>
      </dgm:t>
    </dgm:pt>
    <dgm:pt modelId="{412FC57E-7B09-4979-A12B-7332B0A1C80B}" type="parTrans" cxnId="{24B1922F-B679-4C8D-A820-265EE8219EDB}">
      <dgm:prSet/>
      <dgm:spPr/>
      <dgm:t>
        <a:bodyPr/>
        <a:lstStyle/>
        <a:p>
          <a:endParaRPr lang="en-US"/>
        </a:p>
      </dgm:t>
    </dgm:pt>
    <dgm:pt modelId="{406EF940-E951-47DB-86D5-6AE2DD176BF7}" type="sibTrans" cxnId="{24B1922F-B679-4C8D-A820-265EE8219EDB}">
      <dgm:prSet/>
      <dgm:spPr/>
      <dgm:t>
        <a:bodyPr/>
        <a:lstStyle/>
        <a:p>
          <a:endParaRPr lang="en-US"/>
        </a:p>
      </dgm:t>
    </dgm:pt>
    <dgm:pt modelId="{94F66A2A-6B36-4408-831C-2F3179AC945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Benefits Administrator</a:t>
          </a:r>
        </a:p>
      </dgm:t>
    </dgm:pt>
    <dgm:pt modelId="{498D5B3F-AFF3-4152-B372-59EB4448D726}" type="parTrans" cxnId="{4E725CF0-1539-4543-8D43-35AE73897450}">
      <dgm:prSet/>
      <dgm:spPr/>
      <dgm:t>
        <a:bodyPr/>
        <a:lstStyle/>
        <a:p>
          <a:endParaRPr lang="en-US"/>
        </a:p>
      </dgm:t>
    </dgm:pt>
    <dgm:pt modelId="{FEA8A74E-6963-4679-8DB5-4DD1F4422D2F}" type="sibTrans" cxnId="{4E725CF0-1539-4543-8D43-35AE73897450}">
      <dgm:prSet/>
      <dgm:spPr/>
      <dgm:t>
        <a:bodyPr/>
        <a:lstStyle/>
        <a:p>
          <a:endParaRPr lang="en-US"/>
        </a:p>
      </dgm:t>
    </dgm:pt>
    <dgm:pt modelId="{17495B8D-1868-4A30-B8F3-2049E9DD984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Benefits Specialist</a:t>
          </a:r>
        </a:p>
      </dgm:t>
    </dgm:pt>
    <dgm:pt modelId="{09426547-BF0E-41B6-A437-B01E48F83917}" type="parTrans" cxnId="{430635D9-7C4F-4FA1-B948-ECE242FF89E6}">
      <dgm:prSet/>
      <dgm:spPr/>
      <dgm:t>
        <a:bodyPr/>
        <a:lstStyle/>
        <a:p>
          <a:endParaRPr lang="en-US"/>
        </a:p>
      </dgm:t>
    </dgm:pt>
    <dgm:pt modelId="{90C7FF99-3A14-497D-AE22-A405C63655DD}" type="sibTrans" cxnId="{430635D9-7C4F-4FA1-B948-ECE242FF89E6}">
      <dgm:prSet/>
      <dgm:spPr/>
      <dgm:t>
        <a:bodyPr/>
        <a:lstStyle/>
        <a:p>
          <a:endParaRPr lang="en-US"/>
        </a:p>
      </dgm:t>
    </dgm:pt>
    <dgm:pt modelId="{1E8BFFD7-2B2E-4B7D-B2CB-E37B43F3EE6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425.452.7866</a:t>
          </a:r>
        </a:p>
      </dgm:t>
    </dgm:pt>
    <dgm:pt modelId="{A3570B80-D6EA-4330-BB62-1C5D145545FC}" type="parTrans" cxnId="{C9746D81-C26E-4236-A6F1-CFF22636B943}">
      <dgm:prSet/>
      <dgm:spPr/>
      <dgm:t>
        <a:bodyPr/>
        <a:lstStyle/>
        <a:p>
          <a:endParaRPr lang="en-US"/>
        </a:p>
      </dgm:t>
    </dgm:pt>
    <dgm:pt modelId="{1D905C36-C439-40AF-A5CB-F310979A8346}" type="sibTrans" cxnId="{C9746D81-C26E-4236-A6F1-CFF22636B943}">
      <dgm:prSet/>
      <dgm:spPr/>
      <dgm:t>
        <a:bodyPr/>
        <a:lstStyle/>
        <a:p>
          <a:endParaRPr lang="en-US"/>
        </a:p>
      </dgm:t>
    </dgm:pt>
    <dgm:pt modelId="{37E93E49-3259-4529-9D84-81B593CD2C0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hlinkClick xmlns:r="http://schemas.openxmlformats.org/officeDocument/2006/relationships" r:id="rId1"/>
            </a:rPr>
            <a:t>lduringer@bellevuewa.gov</a:t>
          </a:r>
          <a:endParaRPr lang="en-US" dirty="0"/>
        </a:p>
      </dgm:t>
    </dgm:pt>
    <dgm:pt modelId="{B0D921E3-E8D6-4A69-A0CE-408577E73F04}" type="parTrans" cxnId="{43668B2E-9F34-490E-9BE7-DE3F281CEE90}">
      <dgm:prSet/>
      <dgm:spPr/>
      <dgm:t>
        <a:bodyPr/>
        <a:lstStyle/>
        <a:p>
          <a:endParaRPr lang="en-US"/>
        </a:p>
      </dgm:t>
    </dgm:pt>
    <dgm:pt modelId="{081F6D10-AF8E-4C56-84A4-18414662A8AE}" type="sibTrans" cxnId="{43668B2E-9F34-490E-9BE7-DE3F281CEE90}">
      <dgm:prSet/>
      <dgm:spPr/>
      <dgm:t>
        <a:bodyPr/>
        <a:lstStyle/>
        <a:p>
          <a:endParaRPr lang="en-US"/>
        </a:p>
      </dgm:t>
    </dgm:pt>
    <dgm:pt modelId="{CAB46A9B-BEE2-44A8-AE40-18B66F91A70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425.452.4585</a:t>
          </a:r>
        </a:p>
      </dgm:t>
    </dgm:pt>
    <dgm:pt modelId="{15A943A4-E443-409C-B7B9-F5A7B80F18CD}" type="parTrans" cxnId="{ABA157EE-27CC-4AE3-93E0-B713D0A06CCE}">
      <dgm:prSet/>
      <dgm:spPr/>
      <dgm:t>
        <a:bodyPr/>
        <a:lstStyle/>
        <a:p>
          <a:endParaRPr lang="en-US"/>
        </a:p>
      </dgm:t>
    </dgm:pt>
    <dgm:pt modelId="{83284551-1CDE-4EB7-A6B5-34EF7B8F15A1}" type="sibTrans" cxnId="{ABA157EE-27CC-4AE3-93E0-B713D0A06CCE}">
      <dgm:prSet/>
      <dgm:spPr/>
      <dgm:t>
        <a:bodyPr/>
        <a:lstStyle/>
        <a:p>
          <a:endParaRPr lang="en-US"/>
        </a:p>
      </dgm:t>
    </dgm:pt>
    <dgm:pt modelId="{E8DD772A-B384-4F32-8646-57D57A20742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hlinkClick xmlns:r="http://schemas.openxmlformats.org/officeDocument/2006/relationships" r:id="rId2"/>
            </a:rPr>
            <a:t>mrobinson@bellevuewa.gov</a:t>
          </a:r>
          <a:endParaRPr lang="en-US" dirty="0"/>
        </a:p>
      </dgm:t>
    </dgm:pt>
    <dgm:pt modelId="{F7495605-E26E-4227-BA89-58A3867CF9A0}" type="parTrans" cxnId="{262BFEA7-579A-4807-8CB2-7EA48662F4A7}">
      <dgm:prSet/>
      <dgm:spPr/>
      <dgm:t>
        <a:bodyPr/>
        <a:lstStyle/>
        <a:p>
          <a:endParaRPr lang="en-US"/>
        </a:p>
      </dgm:t>
    </dgm:pt>
    <dgm:pt modelId="{8AFA2186-EC69-4BDD-B6C8-93312E43BD0C}" type="sibTrans" cxnId="{262BFEA7-579A-4807-8CB2-7EA48662F4A7}">
      <dgm:prSet/>
      <dgm:spPr/>
      <dgm:t>
        <a:bodyPr/>
        <a:lstStyle/>
        <a:p>
          <a:endParaRPr lang="en-US"/>
        </a:p>
      </dgm:t>
    </dgm:pt>
    <dgm:pt modelId="{CD459DF0-EC67-466A-8A95-CF726B1D77B4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B48BB8B2-206B-4510-8B81-AA42B1859A51}" type="pres">
      <dgm:prSet presAssocID="{7BF75639-EFE5-4604-A0EC-0F25E7C3276C}" presName="compNode" presStyleCnt="0"/>
      <dgm:spPr/>
    </dgm:pt>
    <dgm:pt modelId="{AD3F6B3C-A1A3-423E-879E-934CB2C4ABF4}" type="pres">
      <dgm:prSet presAssocID="{7BF75639-EFE5-4604-A0EC-0F25E7C3276C}" presName="iconRect" presStyleLbl="node1" presStyleIdx="0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4D877504-672B-4D17-9665-CB526E7EF44F}" type="pres">
      <dgm:prSet presAssocID="{7BF75639-EFE5-4604-A0EC-0F25E7C3276C}" presName="iconSpace" presStyleCnt="0"/>
      <dgm:spPr/>
    </dgm:pt>
    <dgm:pt modelId="{B0479C13-EA06-4137-8634-70AFA9668D87}" type="pres">
      <dgm:prSet presAssocID="{7BF75639-EFE5-4604-A0EC-0F25E7C3276C}" presName="parTx" presStyleLbl="revTx" presStyleIdx="0" presStyleCnt="4">
        <dgm:presLayoutVars>
          <dgm:chMax val="0"/>
          <dgm:chPref val="0"/>
        </dgm:presLayoutVars>
      </dgm:prSet>
      <dgm:spPr/>
    </dgm:pt>
    <dgm:pt modelId="{FE8CE20D-0B8F-4BAC-AD05-7EA00E47AFA4}" type="pres">
      <dgm:prSet presAssocID="{7BF75639-EFE5-4604-A0EC-0F25E7C3276C}" presName="txSpace" presStyleCnt="0"/>
      <dgm:spPr/>
    </dgm:pt>
    <dgm:pt modelId="{004E0D8D-2530-4CB0-B87D-77143C64EBCF}" type="pres">
      <dgm:prSet presAssocID="{7BF75639-EFE5-4604-A0EC-0F25E7C3276C}" presName="desTx" presStyleLbl="revTx" presStyleIdx="1" presStyleCnt="4">
        <dgm:presLayoutVars/>
      </dgm:prSet>
      <dgm:spPr/>
    </dgm:pt>
    <dgm:pt modelId="{8E59AD22-4FEA-43F6-B251-5960D6912EEE}" type="pres">
      <dgm:prSet presAssocID="{1AB89E22-7D83-4AF5-84D6-CF492A3A6957}" presName="sibTrans" presStyleCnt="0"/>
      <dgm:spPr/>
    </dgm:pt>
    <dgm:pt modelId="{979D18B6-4742-4313-A18F-BF31FA176F1F}" type="pres">
      <dgm:prSet presAssocID="{2980AE72-E52B-43E9-A275-FB2BD9701DBA}" presName="compNode" presStyleCnt="0"/>
      <dgm:spPr/>
    </dgm:pt>
    <dgm:pt modelId="{545A0FF7-20E7-4B73-9857-7D66CFAFEE7D}" type="pres">
      <dgm:prSet presAssocID="{2980AE72-E52B-43E9-A275-FB2BD9701DBA}" presName="iconRect" presStyleLbl="node1" presStyleIdx="1" presStyleCnt="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D5419E70-D07D-4884-991F-7D0133DE4770}" type="pres">
      <dgm:prSet presAssocID="{2980AE72-E52B-43E9-A275-FB2BD9701DBA}" presName="iconSpace" presStyleCnt="0"/>
      <dgm:spPr/>
    </dgm:pt>
    <dgm:pt modelId="{70A1A494-A9DC-4F38-8629-E8A2A638D02B}" type="pres">
      <dgm:prSet presAssocID="{2980AE72-E52B-43E9-A275-FB2BD9701DBA}" presName="parTx" presStyleLbl="revTx" presStyleIdx="2" presStyleCnt="4">
        <dgm:presLayoutVars>
          <dgm:chMax val="0"/>
          <dgm:chPref val="0"/>
        </dgm:presLayoutVars>
      </dgm:prSet>
      <dgm:spPr/>
    </dgm:pt>
    <dgm:pt modelId="{A1B38B79-C4D6-4FF3-BB6C-C7E809453BF4}" type="pres">
      <dgm:prSet presAssocID="{2980AE72-E52B-43E9-A275-FB2BD9701DBA}" presName="txSpace" presStyleCnt="0"/>
      <dgm:spPr/>
    </dgm:pt>
    <dgm:pt modelId="{A0FB5337-02EE-475D-83CA-428CF0D5B03F}" type="pres">
      <dgm:prSet presAssocID="{2980AE72-E52B-43E9-A275-FB2BD9701DBA}" presName="desTx" presStyleLbl="revTx" presStyleIdx="3" presStyleCnt="4">
        <dgm:presLayoutVars/>
      </dgm:prSet>
      <dgm:spPr/>
    </dgm:pt>
  </dgm:ptLst>
  <dgm:cxnLst>
    <dgm:cxn modelId="{43668B2E-9F34-490E-9BE7-DE3F281CEE90}" srcId="{7BF75639-EFE5-4604-A0EC-0F25E7C3276C}" destId="{37E93E49-3259-4529-9D84-81B593CD2C0E}" srcOrd="2" destOrd="0" parTransId="{B0D921E3-E8D6-4A69-A0CE-408577E73F04}" sibTransId="{081F6D10-AF8E-4C56-84A4-18414662A8AE}"/>
    <dgm:cxn modelId="{24B1922F-B679-4C8D-A820-265EE8219EDB}" srcId="{7F4C01E3-C202-4728-9B56-3A2EF77EEF3A}" destId="{2980AE72-E52B-43E9-A275-FB2BD9701DBA}" srcOrd="1" destOrd="0" parTransId="{412FC57E-7B09-4979-A12B-7332B0A1C80B}" sibTransId="{406EF940-E951-47DB-86D5-6AE2DD176BF7}"/>
    <dgm:cxn modelId="{2CBBBA43-A57A-44F4-A325-DB348DB6CF67}" type="presOf" srcId="{CAB46A9B-BEE2-44A8-AE40-18B66F91A70E}" destId="{A0FB5337-02EE-475D-83CA-428CF0D5B03F}" srcOrd="0" destOrd="1" presId="urn:microsoft.com/office/officeart/2018/2/layout/IconLabelDescriptionList"/>
    <dgm:cxn modelId="{6033C36B-FDB4-4AE8-BA77-F7A297DD142E}" type="presOf" srcId="{1E8BFFD7-2B2E-4B7D-B2CB-E37B43F3EE60}" destId="{004E0D8D-2530-4CB0-B87D-77143C64EBCF}" srcOrd="0" destOrd="1" presId="urn:microsoft.com/office/officeart/2018/2/layout/IconLabelDescriptionList"/>
    <dgm:cxn modelId="{C9746D81-C26E-4236-A6F1-CFF22636B943}" srcId="{7BF75639-EFE5-4604-A0EC-0F25E7C3276C}" destId="{1E8BFFD7-2B2E-4B7D-B2CB-E37B43F3EE60}" srcOrd="1" destOrd="0" parTransId="{A3570B80-D6EA-4330-BB62-1C5D145545FC}" sibTransId="{1D905C36-C439-40AF-A5CB-F310979A8346}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3C466C9A-0DC1-4F67-A0B7-88398F7C47EF}" type="presOf" srcId="{37E93E49-3259-4529-9D84-81B593CD2C0E}" destId="{004E0D8D-2530-4CB0-B87D-77143C64EBCF}" srcOrd="0" destOrd="2" presId="urn:microsoft.com/office/officeart/2018/2/layout/IconLabelDescriptionList"/>
    <dgm:cxn modelId="{B45D69A7-45E1-4FEB-B7DB-066D03167211}" type="presOf" srcId="{E8DD772A-B384-4F32-8646-57D57A207429}" destId="{A0FB5337-02EE-475D-83CA-428CF0D5B03F}" srcOrd="0" destOrd="2" presId="urn:microsoft.com/office/officeart/2018/2/layout/IconLabelDescriptionList"/>
    <dgm:cxn modelId="{262BFEA7-579A-4807-8CB2-7EA48662F4A7}" srcId="{2980AE72-E52B-43E9-A275-FB2BD9701DBA}" destId="{E8DD772A-B384-4F32-8646-57D57A207429}" srcOrd="2" destOrd="0" parTransId="{F7495605-E26E-4227-BA89-58A3867CF9A0}" sibTransId="{8AFA2186-EC69-4BDD-B6C8-93312E43BD0C}"/>
    <dgm:cxn modelId="{1B0710BB-22E8-4032-AEC2-432DBC5DF5A1}" type="presOf" srcId="{7F4C01E3-C202-4728-9B56-3A2EF77EEF3A}" destId="{CD459DF0-EC67-466A-8A95-CF726B1D77B4}" srcOrd="0" destOrd="0" presId="urn:microsoft.com/office/officeart/2018/2/layout/IconLabelDescriptionList"/>
    <dgm:cxn modelId="{4CA7ABBB-AFFB-4879-A88F-77FE06B9BDE9}" type="presOf" srcId="{2980AE72-E52B-43E9-A275-FB2BD9701DBA}" destId="{70A1A494-A9DC-4F38-8629-E8A2A638D02B}" srcOrd="0" destOrd="0" presId="urn:microsoft.com/office/officeart/2018/2/layout/IconLabelDescriptionList"/>
    <dgm:cxn modelId="{430635D9-7C4F-4FA1-B948-ECE242FF89E6}" srcId="{7BF75639-EFE5-4604-A0EC-0F25E7C3276C}" destId="{17495B8D-1868-4A30-B8F3-2049E9DD9840}" srcOrd="0" destOrd="0" parTransId="{09426547-BF0E-41B6-A437-B01E48F83917}" sibTransId="{90C7FF99-3A14-497D-AE22-A405C63655DD}"/>
    <dgm:cxn modelId="{0BA498D9-5389-4233-9AF5-30BEDDA352A7}" type="presOf" srcId="{94F66A2A-6B36-4408-831C-2F3179AC9458}" destId="{A0FB5337-02EE-475D-83CA-428CF0D5B03F}" srcOrd="0" destOrd="0" presId="urn:microsoft.com/office/officeart/2018/2/layout/IconLabelDescriptionList"/>
    <dgm:cxn modelId="{F994D4EB-09A3-4EEF-8429-60D398750045}" type="presOf" srcId="{17495B8D-1868-4A30-B8F3-2049E9DD9840}" destId="{004E0D8D-2530-4CB0-B87D-77143C64EBCF}" srcOrd="0" destOrd="0" presId="urn:microsoft.com/office/officeart/2018/2/layout/IconLabelDescriptionList"/>
    <dgm:cxn modelId="{ABA157EE-27CC-4AE3-93E0-B713D0A06CCE}" srcId="{2980AE72-E52B-43E9-A275-FB2BD9701DBA}" destId="{CAB46A9B-BEE2-44A8-AE40-18B66F91A70E}" srcOrd="1" destOrd="0" parTransId="{15A943A4-E443-409C-B7B9-F5A7B80F18CD}" sibTransId="{83284551-1CDE-4EB7-A6B5-34EF7B8F15A1}"/>
    <dgm:cxn modelId="{4E725CF0-1539-4543-8D43-35AE73897450}" srcId="{2980AE72-E52B-43E9-A275-FB2BD9701DBA}" destId="{94F66A2A-6B36-4408-831C-2F3179AC9458}" srcOrd="0" destOrd="0" parTransId="{498D5B3F-AFF3-4152-B372-59EB4448D726}" sibTransId="{FEA8A74E-6963-4679-8DB5-4DD1F4422D2F}"/>
    <dgm:cxn modelId="{308E71F5-254B-4B43-B2F0-8887576C363E}" type="presOf" srcId="{7BF75639-EFE5-4604-A0EC-0F25E7C3276C}" destId="{B0479C13-EA06-4137-8634-70AFA9668D87}" srcOrd="0" destOrd="0" presId="urn:microsoft.com/office/officeart/2018/2/layout/IconLabelDescriptionList"/>
    <dgm:cxn modelId="{F87A6DBC-9111-43C4-9DFC-E34ED9A57C2F}" type="presParOf" srcId="{CD459DF0-EC67-466A-8A95-CF726B1D77B4}" destId="{B48BB8B2-206B-4510-8B81-AA42B1859A51}" srcOrd="0" destOrd="0" presId="urn:microsoft.com/office/officeart/2018/2/layout/IconLabelDescriptionList"/>
    <dgm:cxn modelId="{414D9FF4-322C-4DD6-BD21-71BAC6A9D490}" type="presParOf" srcId="{B48BB8B2-206B-4510-8B81-AA42B1859A51}" destId="{AD3F6B3C-A1A3-423E-879E-934CB2C4ABF4}" srcOrd="0" destOrd="0" presId="urn:microsoft.com/office/officeart/2018/2/layout/IconLabelDescriptionList"/>
    <dgm:cxn modelId="{D9DBE042-6E7E-4E21-A3A7-386744336CA7}" type="presParOf" srcId="{B48BB8B2-206B-4510-8B81-AA42B1859A51}" destId="{4D877504-672B-4D17-9665-CB526E7EF44F}" srcOrd="1" destOrd="0" presId="urn:microsoft.com/office/officeart/2018/2/layout/IconLabelDescriptionList"/>
    <dgm:cxn modelId="{6D203514-8AD9-4E6F-8BC2-A0B80B59AD4D}" type="presParOf" srcId="{B48BB8B2-206B-4510-8B81-AA42B1859A51}" destId="{B0479C13-EA06-4137-8634-70AFA9668D87}" srcOrd="2" destOrd="0" presId="urn:microsoft.com/office/officeart/2018/2/layout/IconLabelDescriptionList"/>
    <dgm:cxn modelId="{AC19CC3C-0AB8-46EC-946B-121CCB8846F0}" type="presParOf" srcId="{B48BB8B2-206B-4510-8B81-AA42B1859A51}" destId="{FE8CE20D-0B8F-4BAC-AD05-7EA00E47AFA4}" srcOrd="3" destOrd="0" presId="urn:microsoft.com/office/officeart/2018/2/layout/IconLabelDescriptionList"/>
    <dgm:cxn modelId="{852BE35E-CDBA-4C00-943F-8E30D5F6AD45}" type="presParOf" srcId="{B48BB8B2-206B-4510-8B81-AA42B1859A51}" destId="{004E0D8D-2530-4CB0-B87D-77143C64EBCF}" srcOrd="4" destOrd="0" presId="urn:microsoft.com/office/officeart/2018/2/layout/IconLabelDescriptionList"/>
    <dgm:cxn modelId="{581B0C2B-DF4C-4DA2-80E1-F5AFF82710A5}" type="presParOf" srcId="{CD459DF0-EC67-466A-8A95-CF726B1D77B4}" destId="{8E59AD22-4FEA-43F6-B251-5960D6912EEE}" srcOrd="1" destOrd="0" presId="urn:microsoft.com/office/officeart/2018/2/layout/IconLabelDescriptionList"/>
    <dgm:cxn modelId="{EBAFA241-01C9-47F3-B701-A5D7C37F4CE7}" type="presParOf" srcId="{CD459DF0-EC67-466A-8A95-CF726B1D77B4}" destId="{979D18B6-4742-4313-A18F-BF31FA176F1F}" srcOrd="2" destOrd="0" presId="urn:microsoft.com/office/officeart/2018/2/layout/IconLabelDescriptionList"/>
    <dgm:cxn modelId="{C1E79D94-4517-4B8E-AB9B-60C950C6E554}" type="presParOf" srcId="{979D18B6-4742-4313-A18F-BF31FA176F1F}" destId="{545A0FF7-20E7-4B73-9857-7D66CFAFEE7D}" srcOrd="0" destOrd="0" presId="urn:microsoft.com/office/officeart/2018/2/layout/IconLabelDescriptionList"/>
    <dgm:cxn modelId="{5C89222E-FC92-47B9-B42C-7AA2EFD3A71D}" type="presParOf" srcId="{979D18B6-4742-4313-A18F-BF31FA176F1F}" destId="{D5419E70-D07D-4884-991F-7D0133DE4770}" srcOrd="1" destOrd="0" presId="urn:microsoft.com/office/officeart/2018/2/layout/IconLabelDescriptionList"/>
    <dgm:cxn modelId="{C3D32998-4149-42A6-AE49-E423D3604BE2}" type="presParOf" srcId="{979D18B6-4742-4313-A18F-BF31FA176F1F}" destId="{70A1A494-A9DC-4F38-8629-E8A2A638D02B}" srcOrd="2" destOrd="0" presId="urn:microsoft.com/office/officeart/2018/2/layout/IconLabelDescriptionList"/>
    <dgm:cxn modelId="{5C5A8628-1FEE-4729-A1C9-186F6656B971}" type="presParOf" srcId="{979D18B6-4742-4313-A18F-BF31FA176F1F}" destId="{A1B38B79-C4D6-4FF3-BB6C-C7E809453BF4}" srcOrd="3" destOrd="0" presId="urn:microsoft.com/office/officeart/2018/2/layout/IconLabelDescriptionList"/>
    <dgm:cxn modelId="{96D610B1-548E-4FA9-A6C9-54DA96A3759E}" type="presParOf" srcId="{979D18B6-4742-4313-A18F-BF31FA176F1F}" destId="{A0FB5337-02EE-475D-83CA-428CF0D5B03F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r>
            <a:rPr lang="en-US" dirty="0"/>
            <a:t>Bellevue Beginnings Health Benefits Information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17495B8D-1868-4A30-B8F3-2049E9DD9840}">
      <dgm:prSet/>
      <dgm:spPr/>
      <dgm:t>
        <a:bodyPr/>
        <a:lstStyle/>
        <a:p>
          <a:r>
            <a:rPr lang="en-US" dirty="0"/>
            <a:t>Employee Monthly Payroll Contribution Rates</a:t>
          </a:r>
        </a:p>
      </dgm:t>
    </dgm:pt>
    <dgm:pt modelId="{09426547-BF0E-41B6-A437-B01E48F83917}" type="parTrans" cxnId="{430635D9-7C4F-4FA1-B948-ECE242FF89E6}">
      <dgm:prSet/>
      <dgm:spPr/>
      <dgm:t>
        <a:bodyPr/>
        <a:lstStyle/>
        <a:p>
          <a:endParaRPr lang="en-US"/>
        </a:p>
      </dgm:t>
    </dgm:pt>
    <dgm:pt modelId="{90C7FF99-3A14-497D-AE22-A405C63655DD}" type="sibTrans" cxnId="{430635D9-7C4F-4FA1-B948-ECE242FF89E6}">
      <dgm:prSet/>
      <dgm:spPr/>
      <dgm:t>
        <a:bodyPr/>
        <a:lstStyle/>
        <a:p>
          <a:endParaRPr lang="en-US"/>
        </a:p>
      </dgm:t>
    </dgm:pt>
    <dgm:pt modelId="{6AB61113-225B-4138-B98D-6BFD39ED41D3}">
      <dgm:prSet/>
      <dgm:spPr/>
      <dgm:t>
        <a:bodyPr/>
        <a:lstStyle/>
        <a:p>
          <a:r>
            <a:rPr lang="en-US" dirty="0"/>
            <a:t>Employee Benefits Guide</a:t>
          </a:r>
        </a:p>
      </dgm:t>
    </dgm:pt>
    <dgm:pt modelId="{F498413C-CD2C-448A-BEB6-BDEE65ED609D}" type="parTrans" cxnId="{3F354022-03F2-473A-B708-8F64CB9B42CC}">
      <dgm:prSet/>
      <dgm:spPr/>
      <dgm:t>
        <a:bodyPr/>
        <a:lstStyle/>
        <a:p>
          <a:endParaRPr lang="en-US"/>
        </a:p>
      </dgm:t>
    </dgm:pt>
    <dgm:pt modelId="{1B8328A6-019D-48B3-8549-01A8DB2EFF03}" type="sibTrans" cxnId="{3F354022-03F2-473A-B708-8F64CB9B42CC}">
      <dgm:prSet/>
      <dgm:spPr/>
      <dgm:t>
        <a:bodyPr/>
        <a:lstStyle/>
        <a:p>
          <a:endParaRPr lang="en-US"/>
        </a:p>
      </dgm:t>
    </dgm:pt>
    <dgm:pt modelId="{2E32214D-E873-4F52-BC54-DBB68A962D7C}">
      <dgm:prSet/>
      <dgm:spPr/>
      <dgm:t>
        <a:bodyPr/>
        <a:lstStyle/>
        <a:p>
          <a:r>
            <a:rPr lang="en-US" dirty="0"/>
            <a:t>Online Enrollment System User ID and Password (</a:t>
          </a:r>
          <a:r>
            <a:rPr lang="en-US" dirty="0">
              <a:hlinkClick xmlns:r="http://schemas.openxmlformats.org/officeDocument/2006/relationships" r:id="rId1"/>
            </a:rPr>
            <a:t>https://cityofbellevuehr.workterra.net</a:t>
          </a:r>
          <a:r>
            <a:rPr lang="en-US" dirty="0"/>
            <a:t>)</a:t>
          </a:r>
        </a:p>
      </dgm:t>
    </dgm:pt>
    <dgm:pt modelId="{99AC5832-E893-41D0-830A-9B045572DC6B}" type="parTrans" cxnId="{2BF75F60-3349-4C39-8271-144022FF907E}">
      <dgm:prSet/>
      <dgm:spPr/>
      <dgm:t>
        <a:bodyPr/>
        <a:lstStyle/>
        <a:p>
          <a:endParaRPr lang="en-US"/>
        </a:p>
      </dgm:t>
    </dgm:pt>
    <dgm:pt modelId="{DE14406A-DE55-4C03-A06F-C132F9DC0CA3}" type="sibTrans" cxnId="{2BF75F60-3349-4C39-8271-144022FF907E}">
      <dgm:prSet/>
      <dgm:spPr/>
      <dgm:t>
        <a:bodyPr/>
        <a:lstStyle/>
        <a:p>
          <a:endParaRPr lang="en-US"/>
        </a:p>
      </dgm:t>
    </dgm:pt>
    <dgm:pt modelId="{764C2EFC-17C3-400B-AD3B-D8BBF3EDFA70}">
      <dgm:prSet/>
      <dgm:spPr/>
      <dgm:t>
        <a:bodyPr/>
        <a:lstStyle/>
        <a:p>
          <a:r>
            <a:rPr lang="en-US" dirty="0"/>
            <a:t>Declaration of Marriage form</a:t>
          </a:r>
        </a:p>
      </dgm:t>
    </dgm:pt>
    <dgm:pt modelId="{68767D6A-81C8-4E52-B1B7-6667C8249DB6}" type="parTrans" cxnId="{B846C7F7-CFE8-4EC1-9C52-8AC9131C9E13}">
      <dgm:prSet/>
      <dgm:spPr/>
      <dgm:t>
        <a:bodyPr/>
        <a:lstStyle/>
        <a:p>
          <a:endParaRPr lang="en-US"/>
        </a:p>
      </dgm:t>
    </dgm:pt>
    <dgm:pt modelId="{3FA5AEE3-6CCC-4DE1-B1A0-76B986BF49D4}" type="sibTrans" cxnId="{B846C7F7-CFE8-4EC1-9C52-8AC9131C9E13}">
      <dgm:prSet/>
      <dgm:spPr/>
      <dgm:t>
        <a:bodyPr/>
        <a:lstStyle/>
        <a:p>
          <a:endParaRPr lang="en-US"/>
        </a:p>
      </dgm:t>
    </dgm:pt>
    <dgm:pt modelId="{D25CF4DF-6067-4D5F-AE56-2169B87A7481}">
      <dgm:prSet/>
      <dgm:spPr/>
      <dgm:t>
        <a:bodyPr/>
        <a:lstStyle/>
        <a:p>
          <a:r>
            <a:rPr lang="en-US" dirty="0"/>
            <a:t>Exchange Notice (Health Care Reform)</a:t>
          </a:r>
        </a:p>
      </dgm:t>
    </dgm:pt>
    <dgm:pt modelId="{2427FDAC-4C6D-4F26-AC4D-212D8E230FBC}" type="parTrans" cxnId="{C597D1E1-8780-4A84-B440-18FF576398B3}">
      <dgm:prSet/>
      <dgm:spPr/>
      <dgm:t>
        <a:bodyPr/>
        <a:lstStyle/>
        <a:p>
          <a:endParaRPr lang="en-US"/>
        </a:p>
      </dgm:t>
    </dgm:pt>
    <dgm:pt modelId="{44565AEF-4A5D-4297-8081-320D3E9A91F1}" type="sibTrans" cxnId="{C597D1E1-8780-4A84-B440-18FF576398B3}">
      <dgm:prSet/>
      <dgm:spPr/>
      <dgm:t>
        <a:bodyPr/>
        <a:lstStyle/>
        <a:p>
          <a:endParaRPr lang="en-US"/>
        </a:p>
      </dgm:t>
    </dgm:pt>
    <dgm:pt modelId="{4FB11A52-8A97-42A7-A4D3-E57AE3095033}">
      <dgm:prSet/>
      <dgm:spPr/>
      <dgm:t>
        <a:bodyPr/>
        <a:lstStyle/>
        <a:p>
          <a:r>
            <a:rPr lang="en-US" dirty="0"/>
            <a:t>Connect2MyBenefits &amp; Benefit Advocates</a:t>
          </a:r>
        </a:p>
      </dgm:t>
    </dgm:pt>
    <dgm:pt modelId="{CDBD639A-63E2-45AE-A892-6445AD1A4797}" type="parTrans" cxnId="{6870C043-B7AC-46D7-8AE7-4B05FC2055B7}">
      <dgm:prSet/>
      <dgm:spPr/>
      <dgm:t>
        <a:bodyPr/>
        <a:lstStyle/>
        <a:p>
          <a:endParaRPr lang="en-US"/>
        </a:p>
      </dgm:t>
    </dgm:pt>
    <dgm:pt modelId="{4D1A1C2A-544D-4A03-8819-E1CC94F83C69}" type="sibTrans" cxnId="{6870C043-B7AC-46D7-8AE7-4B05FC2055B7}">
      <dgm:prSet/>
      <dgm:spPr/>
      <dgm:t>
        <a:bodyPr/>
        <a:lstStyle/>
        <a:p>
          <a:endParaRPr lang="en-US"/>
        </a:p>
      </dgm:t>
    </dgm:pt>
    <dgm:pt modelId="{5C868F93-36B7-485E-AAEC-85A8F5B2FBF9}">
      <dgm:prSet/>
      <dgm:spPr/>
      <dgm:t>
        <a:bodyPr/>
        <a:lstStyle/>
        <a:p>
          <a:r>
            <a:rPr lang="en-US" dirty="0"/>
            <a:t>Employee Assistance Program</a:t>
          </a:r>
        </a:p>
      </dgm:t>
    </dgm:pt>
    <dgm:pt modelId="{241EB19A-D564-4ADE-9654-C153A1A68D85}" type="parTrans" cxnId="{D9212C79-A3C4-4D1A-8728-983648DCF54A}">
      <dgm:prSet/>
      <dgm:spPr/>
      <dgm:t>
        <a:bodyPr/>
        <a:lstStyle/>
        <a:p>
          <a:endParaRPr lang="en-US"/>
        </a:p>
      </dgm:t>
    </dgm:pt>
    <dgm:pt modelId="{A7AEB936-3AF5-441C-8F3B-D78362BB0CF7}" type="sibTrans" cxnId="{D9212C79-A3C4-4D1A-8728-983648DCF54A}">
      <dgm:prSet/>
      <dgm:spPr/>
      <dgm:t>
        <a:bodyPr/>
        <a:lstStyle/>
        <a:p>
          <a:endParaRPr lang="en-US"/>
        </a:p>
      </dgm:t>
    </dgm:pt>
    <dgm:pt modelId="{0816C3D7-0BA3-4792-9E3D-5205F413C2DB}">
      <dgm:prSet/>
      <dgm:spPr/>
      <dgm:t>
        <a:bodyPr/>
        <a:lstStyle/>
        <a:p>
          <a:r>
            <a:rPr lang="en-US" dirty="0"/>
            <a:t>Action Item To Do list</a:t>
          </a:r>
        </a:p>
      </dgm:t>
    </dgm:pt>
    <dgm:pt modelId="{F4031848-F2B9-4204-B1B2-B623BBC8D8A6}" type="parTrans" cxnId="{6F011D04-5134-43F2-BCFE-F4C8355E12BF}">
      <dgm:prSet/>
      <dgm:spPr/>
      <dgm:t>
        <a:bodyPr/>
        <a:lstStyle/>
        <a:p>
          <a:endParaRPr lang="en-US"/>
        </a:p>
      </dgm:t>
    </dgm:pt>
    <dgm:pt modelId="{76A457D2-82ED-4D89-BA42-846857675FD3}" type="sibTrans" cxnId="{6F011D04-5134-43F2-BCFE-F4C8355E12BF}">
      <dgm:prSet/>
      <dgm:spPr/>
      <dgm:t>
        <a:bodyPr/>
        <a:lstStyle/>
        <a:p>
          <a:endParaRPr lang="en-US"/>
        </a:p>
      </dgm:t>
    </dgm:pt>
    <dgm:pt modelId="{8E052B3B-14A8-4ED5-B4C2-EB4CFDC82E7C}" type="pres">
      <dgm:prSet presAssocID="{7F4C01E3-C202-4728-9B56-3A2EF77EEF3A}" presName="linear" presStyleCnt="0">
        <dgm:presLayoutVars>
          <dgm:dir/>
          <dgm:animLvl val="lvl"/>
          <dgm:resizeHandles val="exact"/>
        </dgm:presLayoutVars>
      </dgm:prSet>
      <dgm:spPr/>
    </dgm:pt>
    <dgm:pt modelId="{E9A794DA-43F3-4047-9D45-4A02745F4DA0}" type="pres">
      <dgm:prSet presAssocID="{7BF75639-EFE5-4604-A0EC-0F25E7C3276C}" presName="parentLin" presStyleCnt="0"/>
      <dgm:spPr/>
    </dgm:pt>
    <dgm:pt modelId="{B6A215DA-0ABA-4333-A830-9D9C630CA8ED}" type="pres">
      <dgm:prSet presAssocID="{7BF75639-EFE5-4604-A0EC-0F25E7C3276C}" presName="parentLeftMargin" presStyleLbl="node1" presStyleIdx="0" presStyleCnt="1"/>
      <dgm:spPr/>
    </dgm:pt>
    <dgm:pt modelId="{BB8B26FB-9471-4574-B7BC-2D1B057E87C5}" type="pres">
      <dgm:prSet presAssocID="{7BF75639-EFE5-4604-A0EC-0F25E7C3276C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8FD47A5-98D6-4AFA-BF8A-6D2C0B564D40}" type="pres">
      <dgm:prSet presAssocID="{7BF75639-EFE5-4604-A0EC-0F25E7C3276C}" presName="negativeSpace" presStyleCnt="0"/>
      <dgm:spPr/>
    </dgm:pt>
    <dgm:pt modelId="{DF79B5D5-02C0-4531-ADD1-DB8BA0D2344E}" type="pres">
      <dgm:prSet presAssocID="{7BF75639-EFE5-4604-A0EC-0F25E7C3276C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500C7702-D3E6-47E6-96A1-81E47DF7C64D}" type="presOf" srcId="{7BF75639-EFE5-4604-A0EC-0F25E7C3276C}" destId="{B6A215DA-0ABA-4333-A830-9D9C630CA8ED}" srcOrd="0" destOrd="0" presId="urn:microsoft.com/office/officeart/2005/8/layout/list1"/>
    <dgm:cxn modelId="{6F011D04-5134-43F2-BCFE-F4C8355E12BF}" srcId="{7BF75639-EFE5-4604-A0EC-0F25E7C3276C}" destId="{0816C3D7-0BA3-4792-9E3D-5205F413C2DB}" srcOrd="7" destOrd="0" parTransId="{F4031848-F2B9-4204-B1B2-B623BBC8D8A6}" sibTransId="{76A457D2-82ED-4D89-BA42-846857675FD3}"/>
    <dgm:cxn modelId="{3F354022-03F2-473A-B708-8F64CB9B42CC}" srcId="{7BF75639-EFE5-4604-A0EC-0F25E7C3276C}" destId="{6AB61113-225B-4138-B98D-6BFD39ED41D3}" srcOrd="1" destOrd="0" parTransId="{F498413C-CD2C-448A-BEB6-BDEE65ED609D}" sibTransId="{1B8328A6-019D-48B3-8549-01A8DB2EFF03}"/>
    <dgm:cxn modelId="{0CE4D85E-3070-4E9A-89B5-3FAFE4783CEE}" type="presOf" srcId="{D25CF4DF-6067-4D5F-AE56-2169B87A7481}" destId="{DF79B5D5-02C0-4531-ADD1-DB8BA0D2344E}" srcOrd="0" destOrd="4" presId="urn:microsoft.com/office/officeart/2005/8/layout/list1"/>
    <dgm:cxn modelId="{2BF75F60-3349-4C39-8271-144022FF907E}" srcId="{7BF75639-EFE5-4604-A0EC-0F25E7C3276C}" destId="{2E32214D-E873-4F52-BC54-DBB68A962D7C}" srcOrd="2" destOrd="0" parTransId="{99AC5832-E893-41D0-830A-9B045572DC6B}" sibTransId="{DE14406A-DE55-4C03-A06F-C132F9DC0CA3}"/>
    <dgm:cxn modelId="{6870C043-B7AC-46D7-8AE7-4B05FC2055B7}" srcId="{7BF75639-EFE5-4604-A0EC-0F25E7C3276C}" destId="{4FB11A52-8A97-42A7-A4D3-E57AE3095033}" srcOrd="5" destOrd="0" parTransId="{CDBD639A-63E2-45AE-A892-6445AD1A4797}" sibTransId="{4D1A1C2A-544D-4A03-8819-E1CC94F83C69}"/>
    <dgm:cxn modelId="{73CAD86A-9C7F-4091-BC32-61A7686A612F}" type="presOf" srcId="{7BF75639-EFE5-4604-A0EC-0F25E7C3276C}" destId="{BB8B26FB-9471-4574-B7BC-2D1B057E87C5}" srcOrd="1" destOrd="0" presId="urn:microsoft.com/office/officeart/2005/8/layout/list1"/>
    <dgm:cxn modelId="{D9212C79-A3C4-4D1A-8728-983648DCF54A}" srcId="{7BF75639-EFE5-4604-A0EC-0F25E7C3276C}" destId="{5C868F93-36B7-485E-AAEC-85A8F5B2FBF9}" srcOrd="6" destOrd="0" parTransId="{241EB19A-D564-4ADE-9654-C153A1A68D85}" sibTransId="{A7AEB936-3AF5-441C-8F3B-D78362BB0CF7}"/>
    <dgm:cxn modelId="{263F5E90-21E5-4C2A-8996-002FF4A61B93}" type="presOf" srcId="{6AB61113-225B-4138-B98D-6BFD39ED41D3}" destId="{DF79B5D5-02C0-4531-ADD1-DB8BA0D2344E}" srcOrd="0" destOrd="1" presId="urn:microsoft.com/office/officeart/2005/8/layout/list1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7CD46697-47BB-4853-9E35-EAC346DB6CD6}" type="presOf" srcId="{2E32214D-E873-4F52-BC54-DBB68A962D7C}" destId="{DF79B5D5-02C0-4531-ADD1-DB8BA0D2344E}" srcOrd="0" destOrd="2" presId="urn:microsoft.com/office/officeart/2005/8/layout/list1"/>
    <dgm:cxn modelId="{23C9DF9F-2DA1-4A0F-9D59-5F53C05D9EEE}" type="presOf" srcId="{764C2EFC-17C3-400B-AD3B-D8BBF3EDFA70}" destId="{DF79B5D5-02C0-4531-ADD1-DB8BA0D2344E}" srcOrd="0" destOrd="3" presId="urn:microsoft.com/office/officeart/2005/8/layout/list1"/>
    <dgm:cxn modelId="{75D000A4-1668-4A18-B4B2-899983697FAF}" type="presOf" srcId="{5C868F93-36B7-485E-AAEC-85A8F5B2FBF9}" destId="{DF79B5D5-02C0-4531-ADD1-DB8BA0D2344E}" srcOrd="0" destOrd="6" presId="urn:microsoft.com/office/officeart/2005/8/layout/list1"/>
    <dgm:cxn modelId="{5ABBFDB0-EEF3-45EC-9777-D7936624EDD0}" type="presOf" srcId="{17495B8D-1868-4A30-B8F3-2049E9DD9840}" destId="{DF79B5D5-02C0-4531-ADD1-DB8BA0D2344E}" srcOrd="0" destOrd="0" presId="urn:microsoft.com/office/officeart/2005/8/layout/list1"/>
    <dgm:cxn modelId="{8F2773CC-0EEB-4913-A992-811A92C837D6}" type="presOf" srcId="{0816C3D7-0BA3-4792-9E3D-5205F413C2DB}" destId="{DF79B5D5-02C0-4531-ADD1-DB8BA0D2344E}" srcOrd="0" destOrd="7" presId="urn:microsoft.com/office/officeart/2005/8/layout/list1"/>
    <dgm:cxn modelId="{A0A9D8CE-523E-4FCA-A5CA-EA49B61FDAEB}" type="presOf" srcId="{7F4C01E3-C202-4728-9B56-3A2EF77EEF3A}" destId="{8E052B3B-14A8-4ED5-B4C2-EB4CFDC82E7C}" srcOrd="0" destOrd="0" presId="urn:microsoft.com/office/officeart/2005/8/layout/list1"/>
    <dgm:cxn modelId="{430635D9-7C4F-4FA1-B948-ECE242FF89E6}" srcId="{7BF75639-EFE5-4604-A0EC-0F25E7C3276C}" destId="{17495B8D-1868-4A30-B8F3-2049E9DD9840}" srcOrd="0" destOrd="0" parTransId="{09426547-BF0E-41B6-A437-B01E48F83917}" sibTransId="{90C7FF99-3A14-497D-AE22-A405C63655DD}"/>
    <dgm:cxn modelId="{A120C6DD-75C7-4597-AEE6-A8ABB8C1562A}" type="presOf" srcId="{4FB11A52-8A97-42A7-A4D3-E57AE3095033}" destId="{DF79B5D5-02C0-4531-ADD1-DB8BA0D2344E}" srcOrd="0" destOrd="5" presId="urn:microsoft.com/office/officeart/2005/8/layout/list1"/>
    <dgm:cxn modelId="{C597D1E1-8780-4A84-B440-18FF576398B3}" srcId="{7BF75639-EFE5-4604-A0EC-0F25E7C3276C}" destId="{D25CF4DF-6067-4D5F-AE56-2169B87A7481}" srcOrd="4" destOrd="0" parTransId="{2427FDAC-4C6D-4F26-AC4D-212D8E230FBC}" sibTransId="{44565AEF-4A5D-4297-8081-320D3E9A91F1}"/>
    <dgm:cxn modelId="{B846C7F7-CFE8-4EC1-9C52-8AC9131C9E13}" srcId="{7BF75639-EFE5-4604-A0EC-0F25E7C3276C}" destId="{764C2EFC-17C3-400B-AD3B-D8BBF3EDFA70}" srcOrd="3" destOrd="0" parTransId="{68767D6A-81C8-4E52-B1B7-6667C8249DB6}" sibTransId="{3FA5AEE3-6CCC-4DE1-B1A0-76B986BF49D4}"/>
    <dgm:cxn modelId="{693B3010-0F3C-43F0-BC7C-272E888E64CE}" type="presParOf" srcId="{8E052B3B-14A8-4ED5-B4C2-EB4CFDC82E7C}" destId="{E9A794DA-43F3-4047-9D45-4A02745F4DA0}" srcOrd="0" destOrd="0" presId="urn:microsoft.com/office/officeart/2005/8/layout/list1"/>
    <dgm:cxn modelId="{E1CFFAA4-BB68-4A4F-9076-A4DC914F812B}" type="presParOf" srcId="{E9A794DA-43F3-4047-9D45-4A02745F4DA0}" destId="{B6A215DA-0ABA-4333-A830-9D9C630CA8ED}" srcOrd="0" destOrd="0" presId="urn:microsoft.com/office/officeart/2005/8/layout/list1"/>
    <dgm:cxn modelId="{18252D33-E02D-42D0-B637-90E5E0D8929E}" type="presParOf" srcId="{E9A794DA-43F3-4047-9D45-4A02745F4DA0}" destId="{BB8B26FB-9471-4574-B7BC-2D1B057E87C5}" srcOrd="1" destOrd="0" presId="urn:microsoft.com/office/officeart/2005/8/layout/list1"/>
    <dgm:cxn modelId="{3BBAC211-9F83-4E33-BAD6-58CF47E5CCFC}" type="presParOf" srcId="{8E052B3B-14A8-4ED5-B4C2-EB4CFDC82E7C}" destId="{48FD47A5-98D6-4AFA-BF8A-6D2C0B564D40}" srcOrd="1" destOrd="0" presId="urn:microsoft.com/office/officeart/2005/8/layout/list1"/>
    <dgm:cxn modelId="{2A0411CA-7259-40A6-AE00-336FEFF8DCA5}" type="presParOf" srcId="{8E052B3B-14A8-4ED5-B4C2-EB4CFDC82E7C}" destId="{DF79B5D5-02C0-4531-ADD1-DB8BA0D2344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Bellevue Beginnings Health Benefits Information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17495B8D-1868-4A30-B8F3-2049E9DD984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Review the “Employee Benefits Guide”.</a:t>
          </a:r>
        </a:p>
      </dgm:t>
    </dgm:pt>
    <dgm:pt modelId="{09426547-BF0E-41B6-A437-B01E48F83917}" type="parTrans" cxnId="{430635D9-7C4F-4FA1-B948-ECE242FF89E6}">
      <dgm:prSet/>
      <dgm:spPr/>
      <dgm:t>
        <a:bodyPr/>
        <a:lstStyle/>
        <a:p>
          <a:endParaRPr lang="en-US"/>
        </a:p>
      </dgm:t>
    </dgm:pt>
    <dgm:pt modelId="{90C7FF99-3A14-497D-AE22-A405C63655DD}" type="sibTrans" cxnId="{430635D9-7C4F-4FA1-B948-ECE242FF89E6}">
      <dgm:prSet/>
      <dgm:spPr/>
      <dgm:t>
        <a:bodyPr/>
        <a:lstStyle/>
        <a:p>
          <a:endParaRPr lang="en-US"/>
        </a:p>
      </dgm:t>
    </dgm:pt>
    <dgm:pt modelId="{0816C3D7-0BA3-4792-9E3D-5205F413C2D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Complete the Action Item To Do list.</a:t>
          </a:r>
        </a:p>
      </dgm:t>
    </dgm:pt>
    <dgm:pt modelId="{F4031848-F2B9-4204-B1B2-B623BBC8D8A6}" type="parTrans" cxnId="{6F011D04-5134-43F2-BCFE-F4C8355E12BF}">
      <dgm:prSet/>
      <dgm:spPr/>
      <dgm:t>
        <a:bodyPr/>
        <a:lstStyle/>
        <a:p>
          <a:endParaRPr lang="en-US"/>
        </a:p>
      </dgm:t>
    </dgm:pt>
    <dgm:pt modelId="{76A457D2-82ED-4D89-BA42-846857675FD3}" type="sibTrans" cxnId="{6F011D04-5134-43F2-BCFE-F4C8355E12BF}">
      <dgm:prSet/>
      <dgm:spPr/>
      <dgm:t>
        <a:bodyPr/>
        <a:lstStyle/>
        <a:p>
          <a:endParaRPr lang="en-US"/>
        </a:p>
      </dgm:t>
    </dgm:pt>
    <dgm:pt modelId="{F9F5303A-9ACE-43AE-A9B3-7E5080EDE3F5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Connect2MyBenefits</a:t>
          </a:r>
        </a:p>
      </dgm:t>
    </dgm:pt>
    <dgm:pt modelId="{840BA9F7-C4AA-4EAB-9E0B-101A376D0C36}" type="parTrans" cxnId="{2A7872C9-A008-4CC6-BB15-112CB919A9F1}">
      <dgm:prSet/>
      <dgm:spPr/>
      <dgm:t>
        <a:bodyPr/>
        <a:lstStyle/>
        <a:p>
          <a:endParaRPr lang="en-US"/>
        </a:p>
      </dgm:t>
    </dgm:pt>
    <dgm:pt modelId="{6ABAB1B4-C1A0-42B6-85DC-CDB5C10B7A12}" type="sibTrans" cxnId="{2A7872C9-A008-4CC6-BB15-112CB919A9F1}">
      <dgm:prSet/>
      <dgm:spPr/>
      <dgm:t>
        <a:bodyPr/>
        <a:lstStyle/>
        <a:p>
          <a:endParaRPr lang="en-US"/>
        </a:p>
      </dgm:t>
    </dgm:pt>
    <dgm:pt modelId="{86E34963-89F3-4AD9-8597-2B3D84E349B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Bellevue Benefits Online Enrollment System</a:t>
          </a:r>
        </a:p>
      </dgm:t>
    </dgm:pt>
    <dgm:pt modelId="{AA24DCF0-6340-483A-8B62-B6BBA01ED997}" type="parTrans" cxnId="{5C920E84-63A8-4886-A0E7-66EB3D179847}">
      <dgm:prSet/>
      <dgm:spPr/>
      <dgm:t>
        <a:bodyPr/>
        <a:lstStyle/>
        <a:p>
          <a:endParaRPr lang="en-US"/>
        </a:p>
      </dgm:t>
    </dgm:pt>
    <dgm:pt modelId="{4C43DAC6-9610-4BCB-AF40-5DB5F96BFE88}" type="sibTrans" cxnId="{5C920E84-63A8-4886-A0E7-66EB3D179847}">
      <dgm:prSet/>
      <dgm:spPr/>
      <dgm:t>
        <a:bodyPr/>
        <a:lstStyle/>
        <a:p>
          <a:endParaRPr lang="en-US"/>
        </a:p>
      </dgm:t>
    </dgm:pt>
    <dgm:pt modelId="{501BC2B9-D368-41E4-8CBE-4665EA6924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Your online library for everything benefits </a:t>
          </a:r>
          <a:r>
            <a:rPr lang="en-US" dirty="0">
              <a:hlinkClick xmlns:r="http://schemas.openxmlformats.org/officeDocument/2006/relationships" r:id="rId1"/>
            </a:rPr>
            <a:t>https://c2mb.ajg.com/cityofbellevue</a:t>
          </a:r>
          <a:r>
            <a:rPr lang="en-US" dirty="0"/>
            <a:t>.</a:t>
          </a:r>
        </a:p>
      </dgm:t>
    </dgm:pt>
    <dgm:pt modelId="{F55E8623-F6A7-4EF9-A1B7-D56E036D808D}" type="parTrans" cxnId="{8DBFE029-2F2F-4496-9FBE-E55F27C66656}">
      <dgm:prSet/>
      <dgm:spPr/>
      <dgm:t>
        <a:bodyPr/>
        <a:lstStyle/>
        <a:p>
          <a:endParaRPr lang="en-US"/>
        </a:p>
      </dgm:t>
    </dgm:pt>
    <dgm:pt modelId="{2D5936A2-866B-4322-92ED-AA24E4F5D6F0}" type="sibTrans" cxnId="{8DBFE029-2F2F-4496-9FBE-E55F27C66656}">
      <dgm:prSet/>
      <dgm:spPr/>
      <dgm:t>
        <a:bodyPr/>
        <a:lstStyle/>
        <a:p>
          <a:endParaRPr lang="en-US"/>
        </a:p>
      </dgm:t>
    </dgm:pt>
    <dgm:pt modelId="{A7A3A8A1-80AA-45A2-BADE-BFD1CC6954A5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Contact Human Resources</a:t>
          </a:r>
        </a:p>
      </dgm:t>
    </dgm:pt>
    <dgm:pt modelId="{07020368-B89B-4C02-BA20-42FF44ED175B}" type="parTrans" cxnId="{B58E52F0-3F82-437C-A33D-E99243D00197}">
      <dgm:prSet/>
      <dgm:spPr/>
      <dgm:t>
        <a:bodyPr/>
        <a:lstStyle/>
        <a:p>
          <a:endParaRPr lang="en-US"/>
        </a:p>
      </dgm:t>
    </dgm:pt>
    <dgm:pt modelId="{4CEC1787-57F3-490D-9952-4466E9F18D67}" type="sibTrans" cxnId="{B58E52F0-3F82-437C-A33D-E99243D00197}">
      <dgm:prSet/>
      <dgm:spPr/>
      <dgm:t>
        <a:bodyPr/>
        <a:lstStyle/>
        <a:p>
          <a:endParaRPr lang="en-US"/>
        </a:p>
      </dgm:t>
    </dgm:pt>
    <dgm:pt modelId="{CBCD9A59-D32F-4ED5-9245-8FE9B6FEAA5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Complete your enrollment online at </a:t>
          </a:r>
          <a:r>
            <a:rPr lang="en-US" dirty="0">
              <a:hlinkClick xmlns:r="http://schemas.openxmlformats.org/officeDocument/2006/relationships" r:id="rId2"/>
            </a:rPr>
            <a:t>https://cityofbellevuehr.workterra.net</a:t>
          </a:r>
          <a:r>
            <a:rPr lang="en-US" dirty="0"/>
            <a:t>.</a:t>
          </a:r>
        </a:p>
      </dgm:t>
    </dgm:pt>
    <dgm:pt modelId="{2E76E2BE-BAED-402A-862B-4DB7C8814699}" type="parTrans" cxnId="{7558DE38-5BF2-4BC0-82E8-E5E45A7BFCFA}">
      <dgm:prSet/>
      <dgm:spPr/>
      <dgm:t>
        <a:bodyPr/>
        <a:lstStyle/>
        <a:p>
          <a:endParaRPr lang="en-US"/>
        </a:p>
      </dgm:t>
    </dgm:pt>
    <dgm:pt modelId="{92DA163C-30F8-49F4-877B-1BFBF2B93F8A}" type="sibTrans" cxnId="{7558DE38-5BF2-4BC0-82E8-E5E45A7BFCFA}">
      <dgm:prSet/>
      <dgm:spPr/>
      <dgm:t>
        <a:bodyPr/>
        <a:lstStyle/>
        <a:p>
          <a:endParaRPr lang="en-US"/>
        </a:p>
      </dgm:t>
    </dgm:pt>
    <dgm:pt modelId="{F0CAE031-F136-4A31-AD9E-B51F8B31888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Lori Duringer 425.452.7866  </a:t>
          </a:r>
          <a:r>
            <a:rPr lang="en-US" dirty="0">
              <a:hlinkClick xmlns:r="http://schemas.openxmlformats.org/officeDocument/2006/relationships" r:id="rId3"/>
            </a:rPr>
            <a:t>lduringer@bellevuewa.gov</a:t>
          </a:r>
          <a:endParaRPr lang="en-US" dirty="0"/>
        </a:p>
      </dgm:t>
    </dgm:pt>
    <dgm:pt modelId="{6C8E016B-47F7-4B79-ADED-9FDEF2B57C2D}" type="parTrans" cxnId="{E628F989-BFEA-4AF8-BD75-C3A1FDAD1E41}">
      <dgm:prSet/>
      <dgm:spPr/>
      <dgm:t>
        <a:bodyPr/>
        <a:lstStyle/>
        <a:p>
          <a:endParaRPr lang="en-US"/>
        </a:p>
      </dgm:t>
    </dgm:pt>
    <dgm:pt modelId="{05F4336F-F986-42D1-AF70-D87C76B30FA0}" type="sibTrans" cxnId="{E628F989-BFEA-4AF8-BD75-C3A1FDAD1E41}">
      <dgm:prSet/>
      <dgm:spPr/>
      <dgm:t>
        <a:bodyPr/>
        <a:lstStyle/>
        <a:p>
          <a:endParaRPr lang="en-US"/>
        </a:p>
      </dgm:t>
    </dgm:pt>
    <dgm:pt modelId="{A6FCF872-4B19-452C-912D-EA994E17F35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Michelle Robinson  425.452.4585 </a:t>
          </a:r>
          <a:r>
            <a:rPr lang="en-US" dirty="0">
              <a:hlinkClick xmlns:r="http://schemas.openxmlformats.org/officeDocument/2006/relationships" r:id="rId4"/>
            </a:rPr>
            <a:t>mrobinson@bellevuewa.gov</a:t>
          </a:r>
          <a:endParaRPr lang="en-US" dirty="0"/>
        </a:p>
      </dgm:t>
    </dgm:pt>
    <dgm:pt modelId="{09F937BD-716E-4C66-8A7A-C81D681506AA}" type="parTrans" cxnId="{9802DF49-190C-4DB5-BC58-AEA4CD6FF793}">
      <dgm:prSet/>
      <dgm:spPr/>
      <dgm:t>
        <a:bodyPr/>
        <a:lstStyle/>
        <a:p>
          <a:endParaRPr lang="en-US"/>
        </a:p>
      </dgm:t>
    </dgm:pt>
    <dgm:pt modelId="{679F85D3-97F2-4F28-9B1A-7DBD93E05614}" type="sibTrans" cxnId="{9802DF49-190C-4DB5-BC58-AEA4CD6FF793}">
      <dgm:prSet/>
      <dgm:spPr/>
      <dgm:t>
        <a:bodyPr/>
        <a:lstStyle/>
        <a:p>
          <a:endParaRPr lang="en-US"/>
        </a:p>
      </dgm:t>
    </dgm:pt>
    <dgm:pt modelId="{34FEA46B-EBE4-4A3A-B3B4-D27CE3631BB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If you need help, see the “Online Enrollment System User ID and Password” in your Health Benefits email from Human Resources or contact Human Resources.</a:t>
          </a:r>
        </a:p>
      </dgm:t>
    </dgm:pt>
    <dgm:pt modelId="{3DC79E23-E50A-44B5-ACE3-82A01A1B8378}" type="parTrans" cxnId="{309B10AC-F8AC-4DA8-963F-454B46A98018}">
      <dgm:prSet/>
      <dgm:spPr/>
      <dgm:t>
        <a:bodyPr/>
        <a:lstStyle/>
        <a:p>
          <a:endParaRPr lang="en-US"/>
        </a:p>
      </dgm:t>
    </dgm:pt>
    <dgm:pt modelId="{E9FDC4CD-B930-4AF8-9A68-49FAA84BEA19}" type="sibTrans" cxnId="{309B10AC-F8AC-4DA8-963F-454B46A98018}">
      <dgm:prSet/>
      <dgm:spPr/>
      <dgm:t>
        <a:bodyPr/>
        <a:lstStyle/>
        <a:p>
          <a:endParaRPr lang="en-US"/>
        </a:p>
      </dgm:t>
    </dgm:pt>
    <dgm:pt modelId="{37E17DAA-802A-432C-8EF2-87F7FCF0F30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Refer to the “Online Enrollment System User ID and Password ”.</a:t>
          </a:r>
        </a:p>
      </dgm:t>
    </dgm:pt>
    <dgm:pt modelId="{323B5D20-6B3D-40B9-8FCB-5202FA87910A}" type="parTrans" cxnId="{F536B7CD-221F-400D-8B87-602E963E3F43}">
      <dgm:prSet/>
      <dgm:spPr/>
      <dgm:t>
        <a:bodyPr/>
        <a:lstStyle/>
        <a:p>
          <a:endParaRPr lang="en-US"/>
        </a:p>
      </dgm:t>
    </dgm:pt>
    <dgm:pt modelId="{2F761176-AB8D-43B1-86DF-C514CA5A14B7}" type="sibTrans" cxnId="{F536B7CD-221F-400D-8B87-602E963E3F43}">
      <dgm:prSet/>
      <dgm:spPr/>
      <dgm:t>
        <a:bodyPr/>
        <a:lstStyle/>
        <a:p>
          <a:endParaRPr lang="en-US"/>
        </a:p>
      </dgm:t>
    </dgm:pt>
    <dgm:pt modelId="{A329A621-66BD-43ED-A15D-CB492DCB9FC6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75EA1361-92CA-4477-8CED-DAD3227105EE}" type="pres">
      <dgm:prSet presAssocID="{7BF75639-EFE5-4604-A0EC-0F25E7C3276C}" presName="compNode" presStyleCnt="0"/>
      <dgm:spPr/>
    </dgm:pt>
    <dgm:pt modelId="{F5D3D601-D40F-44AD-B690-078C46BD8187}" type="pres">
      <dgm:prSet presAssocID="{7BF75639-EFE5-4604-A0EC-0F25E7C3276C}" presName="iconRect" presStyleLbl="node1" presStyleIdx="0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34A3A650-CA42-485F-889F-C3DBD93BF756}" type="pres">
      <dgm:prSet presAssocID="{7BF75639-EFE5-4604-A0EC-0F25E7C3276C}" presName="iconSpace" presStyleCnt="0"/>
      <dgm:spPr/>
    </dgm:pt>
    <dgm:pt modelId="{43F5B611-745F-4743-9B34-A72B1D732357}" type="pres">
      <dgm:prSet presAssocID="{7BF75639-EFE5-4604-A0EC-0F25E7C3276C}" presName="parTx" presStyleLbl="revTx" presStyleIdx="0" presStyleCnt="8">
        <dgm:presLayoutVars>
          <dgm:chMax val="0"/>
          <dgm:chPref val="0"/>
        </dgm:presLayoutVars>
      </dgm:prSet>
      <dgm:spPr/>
    </dgm:pt>
    <dgm:pt modelId="{8F7D8750-6343-4632-BF16-822ADA18E47F}" type="pres">
      <dgm:prSet presAssocID="{7BF75639-EFE5-4604-A0EC-0F25E7C3276C}" presName="txSpace" presStyleCnt="0"/>
      <dgm:spPr/>
    </dgm:pt>
    <dgm:pt modelId="{B850C69B-C635-4AD5-890D-6EB6C3DFD54C}" type="pres">
      <dgm:prSet presAssocID="{7BF75639-EFE5-4604-A0EC-0F25E7C3276C}" presName="desTx" presStyleLbl="revTx" presStyleIdx="1" presStyleCnt="8">
        <dgm:presLayoutVars/>
      </dgm:prSet>
      <dgm:spPr/>
    </dgm:pt>
    <dgm:pt modelId="{1AF4378C-0EE5-4D95-924F-BE281718195D}" type="pres">
      <dgm:prSet presAssocID="{1AB89E22-7D83-4AF5-84D6-CF492A3A6957}" presName="sibTrans" presStyleCnt="0"/>
      <dgm:spPr/>
    </dgm:pt>
    <dgm:pt modelId="{7434AAE2-A5E6-41AA-B2D3-1223DA985B09}" type="pres">
      <dgm:prSet presAssocID="{F9F5303A-9ACE-43AE-A9B3-7E5080EDE3F5}" presName="compNode" presStyleCnt="0"/>
      <dgm:spPr/>
    </dgm:pt>
    <dgm:pt modelId="{DDF3FA41-DBE6-4F7A-A02C-FDEF376FCF5B}" type="pres">
      <dgm:prSet presAssocID="{F9F5303A-9ACE-43AE-A9B3-7E5080EDE3F5}" presName="iconRect" presStyleLbl="node1" presStyleIdx="1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87BE5F86-B175-4381-809C-222CB5287EA8}" type="pres">
      <dgm:prSet presAssocID="{F9F5303A-9ACE-43AE-A9B3-7E5080EDE3F5}" presName="iconSpace" presStyleCnt="0"/>
      <dgm:spPr/>
    </dgm:pt>
    <dgm:pt modelId="{8C3AC78B-52A1-401D-94AE-D9F5DC815250}" type="pres">
      <dgm:prSet presAssocID="{F9F5303A-9ACE-43AE-A9B3-7E5080EDE3F5}" presName="parTx" presStyleLbl="revTx" presStyleIdx="2" presStyleCnt="8">
        <dgm:presLayoutVars>
          <dgm:chMax val="0"/>
          <dgm:chPref val="0"/>
        </dgm:presLayoutVars>
      </dgm:prSet>
      <dgm:spPr/>
    </dgm:pt>
    <dgm:pt modelId="{6C41D15A-6DC5-4295-AE8A-58B213096A99}" type="pres">
      <dgm:prSet presAssocID="{F9F5303A-9ACE-43AE-A9B3-7E5080EDE3F5}" presName="txSpace" presStyleCnt="0"/>
      <dgm:spPr/>
    </dgm:pt>
    <dgm:pt modelId="{541716D8-EB43-41AE-B211-25B0ED59B074}" type="pres">
      <dgm:prSet presAssocID="{F9F5303A-9ACE-43AE-A9B3-7E5080EDE3F5}" presName="desTx" presStyleLbl="revTx" presStyleIdx="3" presStyleCnt="8">
        <dgm:presLayoutVars/>
      </dgm:prSet>
      <dgm:spPr/>
    </dgm:pt>
    <dgm:pt modelId="{864AF952-4400-431C-99E1-D79B511A16FC}" type="pres">
      <dgm:prSet presAssocID="{6ABAB1B4-C1A0-42B6-85DC-CDB5C10B7A12}" presName="sibTrans" presStyleCnt="0"/>
      <dgm:spPr/>
    </dgm:pt>
    <dgm:pt modelId="{0FF6577A-5DE3-4C52-8AA7-FA36A4DC60F0}" type="pres">
      <dgm:prSet presAssocID="{86E34963-89F3-4AD9-8597-2B3D84E349B9}" presName="compNode" presStyleCnt="0"/>
      <dgm:spPr/>
    </dgm:pt>
    <dgm:pt modelId="{6E4EF35F-A030-440E-BD5D-0AC200D2BBFD}" type="pres">
      <dgm:prSet presAssocID="{86E34963-89F3-4AD9-8597-2B3D84E349B9}" presName="iconRect" presStyleLbl="node1" presStyleIdx="2" presStyleCnt="4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ading"/>
        </a:ext>
      </dgm:extLst>
    </dgm:pt>
    <dgm:pt modelId="{3A9E1CC0-8D05-4EC4-9D78-02EBA6082E1E}" type="pres">
      <dgm:prSet presAssocID="{86E34963-89F3-4AD9-8597-2B3D84E349B9}" presName="iconSpace" presStyleCnt="0"/>
      <dgm:spPr/>
    </dgm:pt>
    <dgm:pt modelId="{C48F9AF7-0884-4EE7-AA57-2BAE4AC6BCC6}" type="pres">
      <dgm:prSet presAssocID="{86E34963-89F3-4AD9-8597-2B3D84E349B9}" presName="parTx" presStyleLbl="revTx" presStyleIdx="4" presStyleCnt="8">
        <dgm:presLayoutVars>
          <dgm:chMax val="0"/>
          <dgm:chPref val="0"/>
        </dgm:presLayoutVars>
      </dgm:prSet>
      <dgm:spPr/>
    </dgm:pt>
    <dgm:pt modelId="{112FCA8A-7967-4293-A05B-F3EDAD238703}" type="pres">
      <dgm:prSet presAssocID="{86E34963-89F3-4AD9-8597-2B3D84E349B9}" presName="txSpace" presStyleCnt="0"/>
      <dgm:spPr/>
    </dgm:pt>
    <dgm:pt modelId="{CA614271-E7AF-4A86-9327-67862B5ED840}" type="pres">
      <dgm:prSet presAssocID="{86E34963-89F3-4AD9-8597-2B3D84E349B9}" presName="desTx" presStyleLbl="revTx" presStyleIdx="5" presStyleCnt="8">
        <dgm:presLayoutVars/>
      </dgm:prSet>
      <dgm:spPr/>
    </dgm:pt>
    <dgm:pt modelId="{88778262-F54B-4FD4-9C00-DBB8F02820CE}" type="pres">
      <dgm:prSet presAssocID="{4C43DAC6-9610-4BCB-AF40-5DB5F96BFE88}" presName="sibTrans" presStyleCnt="0"/>
      <dgm:spPr/>
    </dgm:pt>
    <dgm:pt modelId="{2EE24C9C-4B62-4952-86B7-653DB92FD855}" type="pres">
      <dgm:prSet presAssocID="{A7A3A8A1-80AA-45A2-BADE-BFD1CC6954A5}" presName="compNode" presStyleCnt="0"/>
      <dgm:spPr/>
    </dgm:pt>
    <dgm:pt modelId="{58B1711F-5A9F-4CF8-9053-771EDB65D0FE}" type="pres">
      <dgm:prSet presAssocID="{A7A3A8A1-80AA-45A2-BADE-BFD1CC6954A5}" presName="iconRect" presStyleLbl="node1" presStyleIdx="3" presStyleCnt="4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150E82C4-14CE-4818-9D08-5BF0FE792EC5}" type="pres">
      <dgm:prSet presAssocID="{A7A3A8A1-80AA-45A2-BADE-BFD1CC6954A5}" presName="iconSpace" presStyleCnt="0"/>
      <dgm:spPr/>
    </dgm:pt>
    <dgm:pt modelId="{BE7251AB-CE58-4DDE-BA5B-F36183FE1422}" type="pres">
      <dgm:prSet presAssocID="{A7A3A8A1-80AA-45A2-BADE-BFD1CC6954A5}" presName="parTx" presStyleLbl="revTx" presStyleIdx="6" presStyleCnt="8">
        <dgm:presLayoutVars>
          <dgm:chMax val="0"/>
          <dgm:chPref val="0"/>
        </dgm:presLayoutVars>
      </dgm:prSet>
      <dgm:spPr/>
    </dgm:pt>
    <dgm:pt modelId="{26E4EF32-6E2D-484E-AF19-EF6385061E84}" type="pres">
      <dgm:prSet presAssocID="{A7A3A8A1-80AA-45A2-BADE-BFD1CC6954A5}" presName="txSpace" presStyleCnt="0"/>
      <dgm:spPr/>
    </dgm:pt>
    <dgm:pt modelId="{9F1E8428-FF67-4C32-8712-024783A036B4}" type="pres">
      <dgm:prSet presAssocID="{A7A3A8A1-80AA-45A2-BADE-BFD1CC6954A5}" presName="desTx" presStyleLbl="revTx" presStyleIdx="7" presStyleCnt="8">
        <dgm:presLayoutVars/>
      </dgm:prSet>
      <dgm:spPr/>
    </dgm:pt>
  </dgm:ptLst>
  <dgm:cxnLst>
    <dgm:cxn modelId="{6F011D04-5134-43F2-BCFE-F4C8355E12BF}" srcId="{7BF75639-EFE5-4604-A0EC-0F25E7C3276C}" destId="{0816C3D7-0BA3-4792-9E3D-5205F413C2DB}" srcOrd="2" destOrd="0" parTransId="{F4031848-F2B9-4204-B1B2-B623BBC8D8A6}" sibTransId="{76A457D2-82ED-4D89-BA42-846857675FD3}"/>
    <dgm:cxn modelId="{7E1B5C04-39AA-4A9A-A2CF-2E79349E5E66}" type="presOf" srcId="{7BF75639-EFE5-4604-A0EC-0F25E7C3276C}" destId="{43F5B611-745F-4743-9B34-A72B1D732357}" srcOrd="0" destOrd="0" presId="urn:microsoft.com/office/officeart/2018/2/layout/IconLabelDescriptionList"/>
    <dgm:cxn modelId="{E3A9AE19-64E5-4665-84E9-0BF7BF249C78}" type="presOf" srcId="{17495B8D-1868-4A30-B8F3-2049E9DD9840}" destId="{B850C69B-C635-4AD5-890D-6EB6C3DFD54C}" srcOrd="0" destOrd="0" presId="urn:microsoft.com/office/officeart/2018/2/layout/IconLabelDescriptionList"/>
    <dgm:cxn modelId="{3D42061E-10AF-4C39-B34A-9584AEE3D1AF}" type="presOf" srcId="{F9F5303A-9ACE-43AE-A9B3-7E5080EDE3F5}" destId="{8C3AC78B-52A1-401D-94AE-D9F5DC815250}" srcOrd="0" destOrd="0" presId="urn:microsoft.com/office/officeart/2018/2/layout/IconLabelDescriptionList"/>
    <dgm:cxn modelId="{28F4BE22-C6DD-4B51-8379-B9839DBA57C2}" type="presOf" srcId="{37E17DAA-802A-432C-8EF2-87F7FCF0F30D}" destId="{B850C69B-C635-4AD5-890D-6EB6C3DFD54C}" srcOrd="0" destOrd="1" presId="urn:microsoft.com/office/officeart/2018/2/layout/IconLabelDescriptionList"/>
    <dgm:cxn modelId="{8DBFE029-2F2F-4496-9FBE-E55F27C66656}" srcId="{F9F5303A-9ACE-43AE-A9B3-7E5080EDE3F5}" destId="{501BC2B9-D368-41E4-8CBE-4665EA6924FE}" srcOrd="0" destOrd="0" parTransId="{F55E8623-F6A7-4EF9-A1B7-D56E036D808D}" sibTransId="{2D5936A2-866B-4322-92ED-AA24E4F5D6F0}"/>
    <dgm:cxn modelId="{7558DE38-5BF2-4BC0-82E8-E5E45A7BFCFA}" srcId="{86E34963-89F3-4AD9-8597-2B3D84E349B9}" destId="{CBCD9A59-D32F-4ED5-9245-8FE9B6FEAA58}" srcOrd="0" destOrd="0" parTransId="{2E76E2BE-BAED-402A-862B-4DB7C8814699}" sibTransId="{92DA163C-30F8-49F4-877B-1BFBF2B93F8A}"/>
    <dgm:cxn modelId="{913AF93C-C7F8-4B33-947E-BCF025B108F4}" type="presOf" srcId="{86E34963-89F3-4AD9-8597-2B3D84E349B9}" destId="{C48F9AF7-0884-4EE7-AA57-2BAE4AC6BCC6}" srcOrd="0" destOrd="0" presId="urn:microsoft.com/office/officeart/2018/2/layout/IconLabelDescriptionList"/>
    <dgm:cxn modelId="{9802DF49-190C-4DB5-BC58-AEA4CD6FF793}" srcId="{A7A3A8A1-80AA-45A2-BADE-BFD1CC6954A5}" destId="{A6FCF872-4B19-452C-912D-EA994E17F350}" srcOrd="1" destOrd="0" parTransId="{09F937BD-716E-4C66-8A7A-C81D681506AA}" sibTransId="{679F85D3-97F2-4F28-9B1A-7DBD93E05614}"/>
    <dgm:cxn modelId="{98F68D6B-B6BE-4456-B8B8-F4AF0305A195}" type="presOf" srcId="{7F4C01E3-C202-4728-9B56-3A2EF77EEF3A}" destId="{A329A621-66BD-43ED-A15D-CB492DCB9FC6}" srcOrd="0" destOrd="0" presId="urn:microsoft.com/office/officeart/2018/2/layout/IconLabelDescriptionList"/>
    <dgm:cxn modelId="{40B92073-CF0D-483F-911E-9816A95A3B51}" type="presOf" srcId="{A7A3A8A1-80AA-45A2-BADE-BFD1CC6954A5}" destId="{BE7251AB-CE58-4DDE-BA5B-F36183FE1422}" srcOrd="0" destOrd="0" presId="urn:microsoft.com/office/officeart/2018/2/layout/IconLabelDescriptionList"/>
    <dgm:cxn modelId="{E06AA253-20D8-4DB9-A45F-824FDD82789F}" type="presOf" srcId="{F0CAE031-F136-4A31-AD9E-B51F8B318884}" destId="{9F1E8428-FF67-4C32-8712-024783A036B4}" srcOrd="0" destOrd="0" presId="urn:microsoft.com/office/officeart/2018/2/layout/IconLabelDescriptionList"/>
    <dgm:cxn modelId="{B576C67E-95D5-44F4-A5F4-8E1842F6F0EE}" type="presOf" srcId="{34FEA46B-EBE4-4A3A-B3B4-D27CE3631BB5}" destId="{CA614271-E7AF-4A86-9327-67862B5ED840}" srcOrd="0" destOrd="1" presId="urn:microsoft.com/office/officeart/2018/2/layout/IconLabelDescriptionList"/>
    <dgm:cxn modelId="{5C920E84-63A8-4886-A0E7-66EB3D179847}" srcId="{7F4C01E3-C202-4728-9B56-3A2EF77EEF3A}" destId="{86E34963-89F3-4AD9-8597-2B3D84E349B9}" srcOrd="2" destOrd="0" parTransId="{AA24DCF0-6340-483A-8B62-B6BBA01ED997}" sibTransId="{4C43DAC6-9610-4BCB-AF40-5DB5F96BFE88}"/>
    <dgm:cxn modelId="{0F1C4D88-5969-4E7D-AE58-C0AB6485D414}" type="presOf" srcId="{501BC2B9-D368-41E4-8CBE-4665EA6924FE}" destId="{541716D8-EB43-41AE-B211-25B0ED59B074}" srcOrd="0" destOrd="0" presId="urn:microsoft.com/office/officeart/2018/2/layout/IconLabelDescriptionList"/>
    <dgm:cxn modelId="{E628F989-BFEA-4AF8-BD75-C3A1FDAD1E41}" srcId="{A7A3A8A1-80AA-45A2-BADE-BFD1CC6954A5}" destId="{F0CAE031-F136-4A31-AD9E-B51F8B318884}" srcOrd="0" destOrd="0" parTransId="{6C8E016B-47F7-4B79-ADED-9FDEF2B57C2D}" sibTransId="{05F4336F-F986-42D1-AF70-D87C76B30FA0}"/>
    <dgm:cxn modelId="{C8A4618F-0277-4433-95C8-EFB3194E2DDF}" type="presOf" srcId="{CBCD9A59-D32F-4ED5-9245-8FE9B6FEAA58}" destId="{CA614271-E7AF-4A86-9327-67862B5ED840}" srcOrd="0" destOrd="0" presId="urn:microsoft.com/office/officeart/2018/2/layout/IconLabelDescriptionList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309B10AC-F8AC-4DA8-963F-454B46A98018}" srcId="{86E34963-89F3-4AD9-8597-2B3D84E349B9}" destId="{34FEA46B-EBE4-4A3A-B3B4-D27CE3631BB5}" srcOrd="1" destOrd="0" parTransId="{3DC79E23-E50A-44B5-ACE3-82A01A1B8378}" sibTransId="{E9FDC4CD-B930-4AF8-9A68-49FAA84BEA19}"/>
    <dgm:cxn modelId="{2A7872C9-A008-4CC6-BB15-112CB919A9F1}" srcId="{7F4C01E3-C202-4728-9B56-3A2EF77EEF3A}" destId="{F9F5303A-9ACE-43AE-A9B3-7E5080EDE3F5}" srcOrd="1" destOrd="0" parTransId="{840BA9F7-C4AA-4EAB-9E0B-101A376D0C36}" sibTransId="{6ABAB1B4-C1A0-42B6-85DC-CDB5C10B7A12}"/>
    <dgm:cxn modelId="{F536B7CD-221F-400D-8B87-602E963E3F43}" srcId="{7BF75639-EFE5-4604-A0EC-0F25E7C3276C}" destId="{37E17DAA-802A-432C-8EF2-87F7FCF0F30D}" srcOrd="1" destOrd="0" parTransId="{323B5D20-6B3D-40B9-8FCB-5202FA87910A}" sibTransId="{2F761176-AB8D-43B1-86DF-C514CA5A14B7}"/>
    <dgm:cxn modelId="{389F93CE-C87A-4C6F-A8B4-6A76E16A3D8D}" type="presOf" srcId="{A6FCF872-4B19-452C-912D-EA994E17F350}" destId="{9F1E8428-FF67-4C32-8712-024783A036B4}" srcOrd="0" destOrd="1" presId="urn:microsoft.com/office/officeart/2018/2/layout/IconLabelDescriptionList"/>
    <dgm:cxn modelId="{430635D9-7C4F-4FA1-B948-ECE242FF89E6}" srcId="{7BF75639-EFE5-4604-A0EC-0F25E7C3276C}" destId="{17495B8D-1868-4A30-B8F3-2049E9DD9840}" srcOrd="0" destOrd="0" parTransId="{09426547-BF0E-41B6-A437-B01E48F83917}" sibTransId="{90C7FF99-3A14-497D-AE22-A405C63655DD}"/>
    <dgm:cxn modelId="{1F99F3DC-029C-4333-AACC-56814F0B2637}" type="presOf" srcId="{0816C3D7-0BA3-4792-9E3D-5205F413C2DB}" destId="{B850C69B-C635-4AD5-890D-6EB6C3DFD54C}" srcOrd="0" destOrd="2" presId="urn:microsoft.com/office/officeart/2018/2/layout/IconLabelDescriptionList"/>
    <dgm:cxn modelId="{B58E52F0-3F82-437C-A33D-E99243D00197}" srcId="{7F4C01E3-C202-4728-9B56-3A2EF77EEF3A}" destId="{A7A3A8A1-80AA-45A2-BADE-BFD1CC6954A5}" srcOrd="3" destOrd="0" parTransId="{07020368-B89B-4C02-BA20-42FF44ED175B}" sibTransId="{4CEC1787-57F3-490D-9952-4466E9F18D67}"/>
    <dgm:cxn modelId="{D340F1F8-BE79-4A2A-AC84-B1CBB573EF05}" type="presParOf" srcId="{A329A621-66BD-43ED-A15D-CB492DCB9FC6}" destId="{75EA1361-92CA-4477-8CED-DAD3227105EE}" srcOrd="0" destOrd="0" presId="urn:microsoft.com/office/officeart/2018/2/layout/IconLabelDescriptionList"/>
    <dgm:cxn modelId="{C14483B0-EF8D-4751-BAD4-890059CE854F}" type="presParOf" srcId="{75EA1361-92CA-4477-8CED-DAD3227105EE}" destId="{F5D3D601-D40F-44AD-B690-078C46BD8187}" srcOrd="0" destOrd="0" presId="urn:microsoft.com/office/officeart/2018/2/layout/IconLabelDescriptionList"/>
    <dgm:cxn modelId="{D232FC2C-1708-46C9-AB6C-A26F175A83DA}" type="presParOf" srcId="{75EA1361-92CA-4477-8CED-DAD3227105EE}" destId="{34A3A650-CA42-485F-889F-C3DBD93BF756}" srcOrd="1" destOrd="0" presId="urn:microsoft.com/office/officeart/2018/2/layout/IconLabelDescriptionList"/>
    <dgm:cxn modelId="{DA1A5B4E-5FF4-4FA3-95E0-D2F78A2DBB3C}" type="presParOf" srcId="{75EA1361-92CA-4477-8CED-DAD3227105EE}" destId="{43F5B611-745F-4743-9B34-A72B1D732357}" srcOrd="2" destOrd="0" presId="urn:microsoft.com/office/officeart/2018/2/layout/IconLabelDescriptionList"/>
    <dgm:cxn modelId="{76EE718F-D993-4EB9-922E-5D93DB042553}" type="presParOf" srcId="{75EA1361-92CA-4477-8CED-DAD3227105EE}" destId="{8F7D8750-6343-4632-BF16-822ADA18E47F}" srcOrd="3" destOrd="0" presId="urn:microsoft.com/office/officeart/2018/2/layout/IconLabelDescriptionList"/>
    <dgm:cxn modelId="{63A024E7-4BA6-4B58-9BA8-2C16E70323DD}" type="presParOf" srcId="{75EA1361-92CA-4477-8CED-DAD3227105EE}" destId="{B850C69B-C635-4AD5-890D-6EB6C3DFD54C}" srcOrd="4" destOrd="0" presId="urn:microsoft.com/office/officeart/2018/2/layout/IconLabelDescriptionList"/>
    <dgm:cxn modelId="{D54878FB-E631-4CD5-A0EF-C2FB22E22B06}" type="presParOf" srcId="{A329A621-66BD-43ED-A15D-CB492DCB9FC6}" destId="{1AF4378C-0EE5-4D95-924F-BE281718195D}" srcOrd="1" destOrd="0" presId="urn:microsoft.com/office/officeart/2018/2/layout/IconLabelDescriptionList"/>
    <dgm:cxn modelId="{14E44A3D-4BD7-4F9A-802D-0F5F2037BF1F}" type="presParOf" srcId="{A329A621-66BD-43ED-A15D-CB492DCB9FC6}" destId="{7434AAE2-A5E6-41AA-B2D3-1223DA985B09}" srcOrd="2" destOrd="0" presId="urn:microsoft.com/office/officeart/2018/2/layout/IconLabelDescriptionList"/>
    <dgm:cxn modelId="{1290BE09-6680-484E-B791-B6B73F7832AF}" type="presParOf" srcId="{7434AAE2-A5E6-41AA-B2D3-1223DA985B09}" destId="{DDF3FA41-DBE6-4F7A-A02C-FDEF376FCF5B}" srcOrd="0" destOrd="0" presId="urn:microsoft.com/office/officeart/2018/2/layout/IconLabelDescriptionList"/>
    <dgm:cxn modelId="{9BB846C2-B680-4B2A-AB4D-BF2BD39C7E83}" type="presParOf" srcId="{7434AAE2-A5E6-41AA-B2D3-1223DA985B09}" destId="{87BE5F86-B175-4381-809C-222CB5287EA8}" srcOrd="1" destOrd="0" presId="urn:microsoft.com/office/officeart/2018/2/layout/IconLabelDescriptionList"/>
    <dgm:cxn modelId="{3466EA6D-464E-4010-A0F4-62CF75721338}" type="presParOf" srcId="{7434AAE2-A5E6-41AA-B2D3-1223DA985B09}" destId="{8C3AC78B-52A1-401D-94AE-D9F5DC815250}" srcOrd="2" destOrd="0" presId="urn:microsoft.com/office/officeart/2018/2/layout/IconLabelDescriptionList"/>
    <dgm:cxn modelId="{95E297E4-BA60-4A3C-9F11-8DC4C8708936}" type="presParOf" srcId="{7434AAE2-A5E6-41AA-B2D3-1223DA985B09}" destId="{6C41D15A-6DC5-4295-AE8A-58B213096A99}" srcOrd="3" destOrd="0" presId="urn:microsoft.com/office/officeart/2018/2/layout/IconLabelDescriptionList"/>
    <dgm:cxn modelId="{8B72F25F-3C62-4D9A-9127-E345DD3A835E}" type="presParOf" srcId="{7434AAE2-A5E6-41AA-B2D3-1223DA985B09}" destId="{541716D8-EB43-41AE-B211-25B0ED59B074}" srcOrd="4" destOrd="0" presId="urn:microsoft.com/office/officeart/2018/2/layout/IconLabelDescriptionList"/>
    <dgm:cxn modelId="{BCA85AD0-8D15-48B9-8243-E2974BEF8C4A}" type="presParOf" srcId="{A329A621-66BD-43ED-A15D-CB492DCB9FC6}" destId="{864AF952-4400-431C-99E1-D79B511A16FC}" srcOrd="3" destOrd="0" presId="urn:microsoft.com/office/officeart/2018/2/layout/IconLabelDescriptionList"/>
    <dgm:cxn modelId="{873D320C-7DCE-443A-8BF4-55C8BB762C2C}" type="presParOf" srcId="{A329A621-66BD-43ED-A15D-CB492DCB9FC6}" destId="{0FF6577A-5DE3-4C52-8AA7-FA36A4DC60F0}" srcOrd="4" destOrd="0" presId="urn:microsoft.com/office/officeart/2018/2/layout/IconLabelDescriptionList"/>
    <dgm:cxn modelId="{CD8B3495-FEB2-481A-BD29-21D884722F7E}" type="presParOf" srcId="{0FF6577A-5DE3-4C52-8AA7-FA36A4DC60F0}" destId="{6E4EF35F-A030-440E-BD5D-0AC200D2BBFD}" srcOrd="0" destOrd="0" presId="urn:microsoft.com/office/officeart/2018/2/layout/IconLabelDescriptionList"/>
    <dgm:cxn modelId="{72453C41-8D47-4344-817D-CFB1889442B4}" type="presParOf" srcId="{0FF6577A-5DE3-4C52-8AA7-FA36A4DC60F0}" destId="{3A9E1CC0-8D05-4EC4-9D78-02EBA6082E1E}" srcOrd="1" destOrd="0" presId="urn:microsoft.com/office/officeart/2018/2/layout/IconLabelDescriptionList"/>
    <dgm:cxn modelId="{8537DBC3-A80A-46C0-ACAD-F0E6377DBD7A}" type="presParOf" srcId="{0FF6577A-5DE3-4C52-8AA7-FA36A4DC60F0}" destId="{C48F9AF7-0884-4EE7-AA57-2BAE4AC6BCC6}" srcOrd="2" destOrd="0" presId="urn:microsoft.com/office/officeart/2018/2/layout/IconLabelDescriptionList"/>
    <dgm:cxn modelId="{F4770152-4F02-4E5B-B895-711E8352879E}" type="presParOf" srcId="{0FF6577A-5DE3-4C52-8AA7-FA36A4DC60F0}" destId="{112FCA8A-7967-4293-A05B-F3EDAD238703}" srcOrd="3" destOrd="0" presId="urn:microsoft.com/office/officeart/2018/2/layout/IconLabelDescriptionList"/>
    <dgm:cxn modelId="{028E7C77-C27D-412D-AB90-9EB300216106}" type="presParOf" srcId="{0FF6577A-5DE3-4C52-8AA7-FA36A4DC60F0}" destId="{CA614271-E7AF-4A86-9327-67862B5ED840}" srcOrd="4" destOrd="0" presId="urn:microsoft.com/office/officeart/2018/2/layout/IconLabelDescriptionList"/>
    <dgm:cxn modelId="{6D6B0B8C-388A-4EC7-9E0D-934BBC253042}" type="presParOf" srcId="{A329A621-66BD-43ED-A15D-CB492DCB9FC6}" destId="{88778262-F54B-4FD4-9C00-DBB8F02820CE}" srcOrd="5" destOrd="0" presId="urn:microsoft.com/office/officeart/2018/2/layout/IconLabelDescriptionList"/>
    <dgm:cxn modelId="{31D235DC-E723-4B86-B641-3A222C901E2A}" type="presParOf" srcId="{A329A621-66BD-43ED-A15D-CB492DCB9FC6}" destId="{2EE24C9C-4B62-4952-86B7-653DB92FD855}" srcOrd="6" destOrd="0" presId="urn:microsoft.com/office/officeart/2018/2/layout/IconLabelDescriptionList"/>
    <dgm:cxn modelId="{4EDC0D0E-0493-478C-9B78-30AD354CC535}" type="presParOf" srcId="{2EE24C9C-4B62-4952-86B7-653DB92FD855}" destId="{58B1711F-5A9F-4CF8-9053-771EDB65D0FE}" srcOrd="0" destOrd="0" presId="urn:microsoft.com/office/officeart/2018/2/layout/IconLabelDescriptionList"/>
    <dgm:cxn modelId="{2E3DB294-573A-42F4-A6DA-C297B0AFC2D3}" type="presParOf" srcId="{2EE24C9C-4B62-4952-86B7-653DB92FD855}" destId="{150E82C4-14CE-4818-9D08-5BF0FE792EC5}" srcOrd="1" destOrd="0" presId="urn:microsoft.com/office/officeart/2018/2/layout/IconLabelDescriptionList"/>
    <dgm:cxn modelId="{6FEB293A-C6C4-4C07-B7A0-2DFCB79D1198}" type="presParOf" srcId="{2EE24C9C-4B62-4952-86B7-653DB92FD855}" destId="{BE7251AB-CE58-4DDE-BA5B-F36183FE1422}" srcOrd="2" destOrd="0" presId="urn:microsoft.com/office/officeart/2018/2/layout/IconLabelDescriptionList"/>
    <dgm:cxn modelId="{B3F9FB1C-845B-4E14-8441-C80AD08587A6}" type="presParOf" srcId="{2EE24C9C-4B62-4952-86B7-653DB92FD855}" destId="{26E4EF32-6E2D-484E-AF19-EF6385061E84}" srcOrd="3" destOrd="0" presId="urn:microsoft.com/office/officeart/2018/2/layout/IconLabelDescriptionList"/>
    <dgm:cxn modelId="{14BAFD9C-3105-438B-BBA9-297CCCB11453}" type="presParOf" srcId="{2EE24C9C-4B62-4952-86B7-653DB92FD855}" destId="{9F1E8428-FF67-4C32-8712-024783A036B4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Medical, Dental, Vision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Medical:  Premera Blue Cross or Kaiser Permanente</a:t>
          </a:r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FD1A14B4-9E9F-4EEC-9D85-0483264C89C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Dental:  Delta Dental or Willamette Dental</a:t>
          </a:r>
        </a:p>
      </dgm:t>
    </dgm:pt>
    <dgm:pt modelId="{526AA301-72BC-42FC-9DBC-A2CEE2BF83B8}" type="parTrans" cxnId="{721510A0-3519-4331-B554-435D2ECC9517}">
      <dgm:prSet/>
      <dgm:spPr/>
      <dgm:t>
        <a:bodyPr/>
        <a:lstStyle/>
        <a:p>
          <a:endParaRPr lang="en-US"/>
        </a:p>
      </dgm:t>
    </dgm:pt>
    <dgm:pt modelId="{606CEA0E-D791-4C3C-A0A8-08A5B518B2B1}" type="sibTrans" cxnId="{721510A0-3519-4331-B554-435D2ECC9517}">
      <dgm:prSet/>
      <dgm:spPr/>
      <dgm:t>
        <a:bodyPr/>
        <a:lstStyle/>
        <a:p>
          <a:endParaRPr lang="en-US"/>
        </a:p>
      </dgm:t>
    </dgm:pt>
    <dgm:pt modelId="{8A6E07B0-FD34-4004-BB7E-CD096EAB887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Vision:  Exam or Exam &amp; Hardware Plan through VSP</a:t>
          </a:r>
        </a:p>
      </dgm:t>
    </dgm:pt>
    <dgm:pt modelId="{913AA0AB-24EF-4C24-B974-41CDF98FC627}" type="parTrans" cxnId="{56A53D40-8860-4A74-ABDB-7D87AEB3B9F5}">
      <dgm:prSet/>
      <dgm:spPr/>
      <dgm:t>
        <a:bodyPr/>
        <a:lstStyle/>
        <a:p>
          <a:endParaRPr lang="en-US"/>
        </a:p>
      </dgm:t>
    </dgm:pt>
    <dgm:pt modelId="{01204A82-B2B6-4C62-A1FC-4EF88087A7B9}" type="sibTrans" cxnId="{56A53D40-8860-4A74-ABDB-7D87AEB3B9F5}">
      <dgm:prSet/>
      <dgm:spPr/>
      <dgm:t>
        <a:bodyPr/>
        <a:lstStyle/>
        <a:p>
          <a:endParaRPr lang="en-US"/>
        </a:p>
      </dgm:t>
    </dgm:pt>
    <dgm:pt modelId="{06140407-2EAE-4092-B50D-D3B75220CFE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Healthcare and/or</a:t>
          </a:r>
        </a:p>
      </dgm:t>
    </dgm:pt>
    <dgm:pt modelId="{90B5388F-607D-45D6-B857-3E678E92C292}" type="parTrans" cxnId="{F3FF093B-38D4-4746-9699-C0E1674866BC}">
      <dgm:prSet/>
      <dgm:spPr/>
      <dgm:t>
        <a:bodyPr/>
        <a:lstStyle/>
        <a:p>
          <a:endParaRPr lang="en-US"/>
        </a:p>
      </dgm:t>
    </dgm:pt>
    <dgm:pt modelId="{035F53BA-487A-449D-9674-25C58BD3770B}" type="sibTrans" cxnId="{F3FF093B-38D4-4746-9699-C0E1674866BC}">
      <dgm:prSet/>
      <dgm:spPr/>
      <dgm:t>
        <a:bodyPr/>
        <a:lstStyle/>
        <a:p>
          <a:endParaRPr lang="en-US"/>
        </a:p>
      </dgm:t>
    </dgm:pt>
    <dgm:pt modelId="{735A8FF8-F940-4CB4-B344-485DD32491B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Daycare</a:t>
          </a:r>
        </a:p>
      </dgm:t>
    </dgm:pt>
    <dgm:pt modelId="{C6C89471-9ACC-4846-9F16-419E95BC228E}" type="parTrans" cxnId="{1D044271-8D16-42D6-AF29-AE8DC8521572}">
      <dgm:prSet/>
      <dgm:spPr/>
      <dgm:t>
        <a:bodyPr/>
        <a:lstStyle/>
        <a:p>
          <a:endParaRPr lang="en-US"/>
        </a:p>
      </dgm:t>
    </dgm:pt>
    <dgm:pt modelId="{0D67AC29-FE4C-4AFA-B56D-3ACE5DD8C19B}" type="sibTrans" cxnId="{1D044271-8D16-42D6-AF29-AE8DC8521572}">
      <dgm:prSet/>
      <dgm:spPr/>
      <dgm:t>
        <a:bodyPr/>
        <a:lstStyle/>
        <a:p>
          <a:endParaRPr lang="en-US"/>
        </a:p>
      </dgm:t>
    </dgm:pt>
    <dgm:pt modelId="{93BB5A4F-4070-4E23-9D58-FE2C0994F79E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Automatic Enrollment in these City Paid Plans</a:t>
          </a:r>
        </a:p>
      </dgm:t>
    </dgm:pt>
    <dgm:pt modelId="{431C31AA-D04D-4DE1-A36B-0A41D9462493}" type="parTrans" cxnId="{F87471F4-2AAA-4C17-90C8-B86C9E476C2F}">
      <dgm:prSet/>
      <dgm:spPr/>
      <dgm:t>
        <a:bodyPr/>
        <a:lstStyle/>
        <a:p>
          <a:endParaRPr lang="en-US"/>
        </a:p>
      </dgm:t>
    </dgm:pt>
    <dgm:pt modelId="{8906E606-C050-4120-BE3F-511BE580BECC}" type="sibTrans" cxnId="{F87471F4-2AAA-4C17-90C8-B86C9E476C2F}">
      <dgm:prSet/>
      <dgm:spPr/>
      <dgm:t>
        <a:bodyPr/>
        <a:lstStyle/>
        <a:p>
          <a:endParaRPr lang="en-US"/>
        </a:p>
      </dgm:t>
    </dgm:pt>
    <dgm:pt modelId="{A9C2DD53-B88E-4739-8E41-BFDF272FA4A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Employee Assistance Program</a:t>
          </a:r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57FBF9B6-0403-4D05-9508-1539DEDEBF3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Life and Accidental Death and Dismemberment Insurance</a:t>
          </a:r>
        </a:p>
      </dgm:t>
    </dgm:pt>
    <dgm:pt modelId="{E3E8B1EE-30F8-4456-A440-9A5EC4FC6420}" type="parTrans" cxnId="{0D5E2FFF-98F3-4D8A-A0B1-1290081FA3AB}">
      <dgm:prSet/>
      <dgm:spPr/>
      <dgm:t>
        <a:bodyPr/>
        <a:lstStyle/>
        <a:p>
          <a:endParaRPr lang="en-US"/>
        </a:p>
      </dgm:t>
    </dgm:pt>
    <dgm:pt modelId="{DBB50C18-223E-40BD-B485-9D1C41F3084D}" type="sibTrans" cxnId="{0D5E2FFF-98F3-4D8A-A0B1-1290081FA3AB}">
      <dgm:prSet/>
      <dgm:spPr/>
      <dgm:t>
        <a:bodyPr/>
        <a:lstStyle/>
        <a:p>
          <a:endParaRPr lang="en-US"/>
        </a:p>
      </dgm:t>
    </dgm:pt>
    <dgm:pt modelId="{27C27619-4F71-4B87-B5B3-DFDB9099F2A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Long Term Disability Coverage</a:t>
          </a:r>
        </a:p>
      </dgm:t>
    </dgm:pt>
    <dgm:pt modelId="{EEDE743B-495E-4CA3-AC4C-E5D4E4E6260E}" type="parTrans" cxnId="{3AD3108E-174C-4F6D-B830-C046A5558C22}">
      <dgm:prSet/>
      <dgm:spPr/>
      <dgm:t>
        <a:bodyPr/>
        <a:lstStyle/>
        <a:p>
          <a:endParaRPr lang="en-US"/>
        </a:p>
      </dgm:t>
    </dgm:pt>
    <dgm:pt modelId="{2164126F-919D-4F48-9772-7A3F0A0F8CCF}" type="sibTrans" cxnId="{3AD3108E-174C-4F6D-B830-C046A5558C22}">
      <dgm:prSet/>
      <dgm:spPr/>
      <dgm:t>
        <a:bodyPr/>
        <a:lstStyle/>
        <a:p>
          <a:endParaRPr lang="en-US"/>
        </a:p>
      </dgm:t>
    </dgm:pt>
    <dgm:pt modelId="{B2340ABA-7D35-40C6-AF94-2F54382C057A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Flexible Spending Accounts</a:t>
          </a:r>
        </a:p>
      </dgm:t>
    </dgm:pt>
    <dgm:pt modelId="{1976B56D-93E7-488B-A1F9-2FC7848FB1D3}" type="parTrans" cxnId="{B5660BD1-2B4C-4B63-AB9F-AAC4922EE8E9}">
      <dgm:prSet/>
      <dgm:spPr/>
      <dgm:t>
        <a:bodyPr/>
        <a:lstStyle/>
        <a:p>
          <a:endParaRPr lang="en-US"/>
        </a:p>
      </dgm:t>
    </dgm:pt>
    <dgm:pt modelId="{3037DA7E-AE46-4FC8-B404-EB583306BD07}" type="sibTrans" cxnId="{B5660BD1-2B4C-4B63-AB9F-AAC4922EE8E9}">
      <dgm:prSet/>
      <dgm:spPr/>
      <dgm:t>
        <a:bodyPr/>
        <a:lstStyle/>
        <a:p>
          <a:endParaRPr lang="en-US"/>
        </a:p>
      </dgm:t>
    </dgm:pt>
    <dgm:pt modelId="{DB6A5178-8415-4604-8F19-F20864CA051F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BC7EBA44-0D88-4048-B50C-23483BA7B7C1}" type="pres">
      <dgm:prSet presAssocID="{7BF75639-EFE5-4604-A0EC-0F25E7C3276C}" presName="compNode" presStyleCnt="0"/>
      <dgm:spPr/>
    </dgm:pt>
    <dgm:pt modelId="{FF78686D-1E75-430B-84EC-60034ECD9D71}" type="pres">
      <dgm:prSet presAssocID="{7BF75639-EFE5-4604-A0EC-0F25E7C3276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thbrush"/>
        </a:ext>
      </dgm:extLst>
    </dgm:pt>
    <dgm:pt modelId="{63E22C8C-A18F-4462-8657-2C13D4157D0C}" type="pres">
      <dgm:prSet presAssocID="{7BF75639-EFE5-4604-A0EC-0F25E7C3276C}" presName="iconSpace" presStyleCnt="0"/>
      <dgm:spPr/>
    </dgm:pt>
    <dgm:pt modelId="{99170AA8-3AD0-4684-B544-7B287190A50F}" type="pres">
      <dgm:prSet presAssocID="{7BF75639-EFE5-4604-A0EC-0F25E7C3276C}" presName="parTx" presStyleLbl="revTx" presStyleIdx="0" presStyleCnt="6">
        <dgm:presLayoutVars>
          <dgm:chMax val="0"/>
          <dgm:chPref val="0"/>
        </dgm:presLayoutVars>
      </dgm:prSet>
      <dgm:spPr/>
    </dgm:pt>
    <dgm:pt modelId="{62571401-63C9-42B7-AE0F-8AD27B097415}" type="pres">
      <dgm:prSet presAssocID="{7BF75639-EFE5-4604-A0EC-0F25E7C3276C}" presName="txSpace" presStyleCnt="0"/>
      <dgm:spPr/>
    </dgm:pt>
    <dgm:pt modelId="{61CB1B40-D442-4E11-8AB3-40AE2EC27E6F}" type="pres">
      <dgm:prSet presAssocID="{7BF75639-EFE5-4604-A0EC-0F25E7C3276C}" presName="desTx" presStyleLbl="revTx" presStyleIdx="1" presStyleCnt="6">
        <dgm:presLayoutVars/>
      </dgm:prSet>
      <dgm:spPr/>
    </dgm:pt>
    <dgm:pt modelId="{8203D6CB-0330-44FB-B690-9B836EE0F413}" type="pres">
      <dgm:prSet presAssocID="{1AB89E22-7D83-4AF5-84D6-CF492A3A6957}" presName="sibTrans" presStyleCnt="0"/>
      <dgm:spPr/>
    </dgm:pt>
    <dgm:pt modelId="{B3F12EA1-EB73-4C20-A01D-ED28BE159718}" type="pres">
      <dgm:prSet presAssocID="{B2340ABA-7D35-40C6-AF94-2F54382C057A}" presName="compNode" presStyleCnt="0"/>
      <dgm:spPr/>
    </dgm:pt>
    <dgm:pt modelId="{C9F0F5C0-2487-4172-93F0-E9508344AEEA}" type="pres">
      <dgm:prSet presAssocID="{B2340ABA-7D35-40C6-AF94-2F54382C057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97AB8A87-9D91-4E3D-8C2C-F5F755D04022}" type="pres">
      <dgm:prSet presAssocID="{B2340ABA-7D35-40C6-AF94-2F54382C057A}" presName="iconSpace" presStyleCnt="0"/>
      <dgm:spPr/>
    </dgm:pt>
    <dgm:pt modelId="{AF0232D5-183C-4DDB-A90F-83B1A357E4CA}" type="pres">
      <dgm:prSet presAssocID="{B2340ABA-7D35-40C6-AF94-2F54382C057A}" presName="parTx" presStyleLbl="revTx" presStyleIdx="2" presStyleCnt="6">
        <dgm:presLayoutVars>
          <dgm:chMax val="0"/>
          <dgm:chPref val="0"/>
        </dgm:presLayoutVars>
      </dgm:prSet>
      <dgm:spPr/>
    </dgm:pt>
    <dgm:pt modelId="{F99933AC-B4E4-4BAB-9B92-9D01689F15FD}" type="pres">
      <dgm:prSet presAssocID="{B2340ABA-7D35-40C6-AF94-2F54382C057A}" presName="txSpace" presStyleCnt="0"/>
      <dgm:spPr/>
    </dgm:pt>
    <dgm:pt modelId="{2A36AF08-B35C-4199-BA56-045CD5ACF1B5}" type="pres">
      <dgm:prSet presAssocID="{B2340ABA-7D35-40C6-AF94-2F54382C057A}" presName="desTx" presStyleLbl="revTx" presStyleIdx="3" presStyleCnt="6">
        <dgm:presLayoutVars/>
      </dgm:prSet>
      <dgm:spPr/>
    </dgm:pt>
    <dgm:pt modelId="{0E6E6E15-2109-4536-A4D6-B818C98D323A}" type="pres">
      <dgm:prSet presAssocID="{3037DA7E-AE46-4FC8-B404-EB583306BD07}" presName="sibTrans" presStyleCnt="0"/>
      <dgm:spPr/>
    </dgm:pt>
    <dgm:pt modelId="{6187CCD2-E046-4F5C-AD06-ACB280291B19}" type="pres">
      <dgm:prSet presAssocID="{93BB5A4F-4070-4E23-9D58-FE2C0994F79E}" presName="compNode" presStyleCnt="0"/>
      <dgm:spPr/>
    </dgm:pt>
    <dgm:pt modelId="{076CE546-78BF-4B81-BB46-98C1828B848E}" type="pres">
      <dgm:prSet presAssocID="{93BB5A4F-4070-4E23-9D58-FE2C0994F79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3DD16C46-A5B7-4891-B936-4786E029A509}" type="pres">
      <dgm:prSet presAssocID="{93BB5A4F-4070-4E23-9D58-FE2C0994F79E}" presName="iconSpace" presStyleCnt="0"/>
      <dgm:spPr/>
    </dgm:pt>
    <dgm:pt modelId="{BFA3B99A-BA61-4734-A3B9-FF779978E4B9}" type="pres">
      <dgm:prSet presAssocID="{93BB5A4F-4070-4E23-9D58-FE2C0994F79E}" presName="parTx" presStyleLbl="revTx" presStyleIdx="4" presStyleCnt="6">
        <dgm:presLayoutVars>
          <dgm:chMax val="0"/>
          <dgm:chPref val="0"/>
        </dgm:presLayoutVars>
      </dgm:prSet>
      <dgm:spPr/>
    </dgm:pt>
    <dgm:pt modelId="{3BE6EEED-3039-4B9E-813B-C5DCD58EF5E2}" type="pres">
      <dgm:prSet presAssocID="{93BB5A4F-4070-4E23-9D58-FE2C0994F79E}" presName="txSpace" presStyleCnt="0"/>
      <dgm:spPr/>
    </dgm:pt>
    <dgm:pt modelId="{324E4FEE-05AB-4434-8C99-F10FA50F9693}" type="pres">
      <dgm:prSet presAssocID="{93BB5A4F-4070-4E23-9D58-FE2C0994F79E}" presName="desTx" presStyleLbl="revTx" presStyleIdx="5" presStyleCnt="6">
        <dgm:presLayoutVars/>
      </dgm:prSet>
      <dgm:spPr/>
    </dgm:pt>
  </dgm:ptLst>
  <dgm:cxnLst>
    <dgm:cxn modelId="{74931738-16CC-49B7-A38D-2D29E3129A29}" type="presOf" srcId="{A9C2DD53-B88E-4739-8E41-BFDF272FA4A4}" destId="{324E4FEE-05AB-4434-8C99-F10FA50F9693}" srcOrd="0" destOrd="0" presId="urn:microsoft.com/office/officeart/2018/5/layout/CenteredIconLabelDescriptionList"/>
    <dgm:cxn modelId="{33559D38-F47B-41F1-976B-54404EDCB368}" type="presOf" srcId="{7BF75639-EFE5-4604-A0EC-0F25E7C3276C}" destId="{99170AA8-3AD0-4684-B544-7B287190A50F}" srcOrd="0" destOrd="0" presId="urn:microsoft.com/office/officeart/2018/5/layout/CenteredIconLabelDescriptionList"/>
    <dgm:cxn modelId="{F3FF093B-38D4-4746-9699-C0E1674866BC}" srcId="{B2340ABA-7D35-40C6-AF94-2F54382C057A}" destId="{06140407-2EAE-4092-B50D-D3B75220CFE7}" srcOrd="0" destOrd="0" parTransId="{90B5388F-607D-45D6-B857-3E678E92C292}" sibTransId="{035F53BA-487A-449D-9674-25C58BD3770B}"/>
    <dgm:cxn modelId="{56A53D40-8860-4A74-ABDB-7D87AEB3B9F5}" srcId="{7BF75639-EFE5-4604-A0EC-0F25E7C3276C}" destId="{8A6E07B0-FD34-4004-BB7E-CD096EAB8870}" srcOrd="2" destOrd="0" parTransId="{913AA0AB-24EF-4C24-B974-41CDF98FC627}" sibTransId="{01204A82-B2B6-4C62-A1FC-4EF88087A7B9}"/>
    <dgm:cxn modelId="{E2740561-52A3-4C12-B5AB-8411D7B71176}" srcId="{93BB5A4F-4070-4E23-9D58-FE2C0994F79E}" destId="{A9C2DD53-B88E-4739-8E41-BFDF272FA4A4}" srcOrd="0" destOrd="0" parTransId="{26C991AC-3223-4F6E-ACF8-4FC1F10BAB5A}" sibTransId="{AC07546D-7F75-43B9-8F38-63A722D8BAA0}"/>
    <dgm:cxn modelId="{1D044271-8D16-42D6-AF29-AE8DC8521572}" srcId="{B2340ABA-7D35-40C6-AF94-2F54382C057A}" destId="{735A8FF8-F940-4CB4-B344-485DD32491B9}" srcOrd="1" destOrd="0" parTransId="{C6C89471-9ACC-4846-9F16-419E95BC228E}" sibTransId="{0D67AC29-FE4C-4AFA-B56D-3ACE5DD8C19B}"/>
    <dgm:cxn modelId="{8665E074-CD5F-4739-A9EA-367590FCD8E9}" type="presOf" srcId="{735A8FF8-F940-4CB4-B344-485DD32491B9}" destId="{2A36AF08-B35C-4199-BA56-045CD5ACF1B5}" srcOrd="0" destOrd="1" presId="urn:microsoft.com/office/officeart/2018/5/layout/CenteredIconLabelDescriptionList"/>
    <dgm:cxn modelId="{F0BF5555-BCC5-4C2A-B33A-8710A7ED549A}" type="presOf" srcId="{27C27619-4F71-4B87-B5B3-DFDB9099F2A3}" destId="{324E4FEE-05AB-4434-8C99-F10FA50F9693}" srcOrd="0" destOrd="2" presId="urn:microsoft.com/office/officeart/2018/5/layout/CenteredIconLabelDescriptionList"/>
    <dgm:cxn modelId="{3AD3108E-174C-4F6D-B830-C046A5558C22}" srcId="{93BB5A4F-4070-4E23-9D58-FE2C0994F79E}" destId="{27C27619-4F71-4B87-B5B3-DFDB9099F2A3}" srcOrd="2" destOrd="0" parTransId="{EEDE743B-495E-4CA3-AC4C-E5D4E4E6260E}" sibTransId="{2164126F-919D-4F48-9772-7A3F0A0F8CCF}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9976D993-1B32-422B-96EC-005B08992044}" type="presOf" srcId="{FD1A14B4-9E9F-4EEC-9D85-0483264C89C2}" destId="{61CB1B40-D442-4E11-8AB3-40AE2EC27E6F}" srcOrd="0" destOrd="1" presId="urn:microsoft.com/office/officeart/2018/5/layout/CenteredIconLabelDescriptionList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81C8CD9B-F76B-4589-9A18-8DDC195E5FC7}" type="presOf" srcId="{7F4C01E3-C202-4728-9B56-3A2EF77EEF3A}" destId="{DB6A5178-8415-4604-8F19-F20864CA051F}" srcOrd="0" destOrd="0" presId="urn:microsoft.com/office/officeart/2018/5/layout/CenteredIconLabelDescriptionList"/>
    <dgm:cxn modelId="{721510A0-3519-4331-B554-435D2ECC9517}" srcId="{7BF75639-EFE5-4604-A0EC-0F25E7C3276C}" destId="{FD1A14B4-9E9F-4EEC-9D85-0483264C89C2}" srcOrd="1" destOrd="0" parTransId="{526AA301-72BC-42FC-9DBC-A2CEE2BF83B8}" sibTransId="{606CEA0E-D791-4C3C-A0A8-08A5B518B2B1}"/>
    <dgm:cxn modelId="{159906A8-B0CD-4EC0-9D66-13D055CCE6B5}" type="presOf" srcId="{B2340ABA-7D35-40C6-AF94-2F54382C057A}" destId="{AF0232D5-183C-4DDB-A90F-83B1A357E4CA}" srcOrd="0" destOrd="0" presId="urn:microsoft.com/office/officeart/2018/5/layout/CenteredIconLabelDescriptionList"/>
    <dgm:cxn modelId="{0A2EDAC8-61B6-47EB-B67D-CE10A06126A3}" type="presOf" srcId="{8A6E07B0-FD34-4004-BB7E-CD096EAB8870}" destId="{61CB1B40-D442-4E11-8AB3-40AE2EC27E6F}" srcOrd="0" destOrd="2" presId="urn:microsoft.com/office/officeart/2018/5/layout/CenteredIconLabelDescriptionList"/>
    <dgm:cxn modelId="{ADB5BDCC-351E-4EAE-8CF9-2CA6207768A0}" type="presOf" srcId="{4E15A5AD-D6CD-485D-9E30-210CC7187BFF}" destId="{61CB1B40-D442-4E11-8AB3-40AE2EC27E6F}" srcOrd="0" destOrd="0" presId="urn:microsoft.com/office/officeart/2018/5/layout/CenteredIconLabelDescriptionList"/>
    <dgm:cxn modelId="{B5660BD1-2B4C-4B63-AB9F-AAC4922EE8E9}" srcId="{7F4C01E3-C202-4728-9B56-3A2EF77EEF3A}" destId="{B2340ABA-7D35-40C6-AF94-2F54382C057A}" srcOrd="1" destOrd="0" parTransId="{1976B56D-93E7-488B-A1F9-2FC7848FB1D3}" sibTransId="{3037DA7E-AE46-4FC8-B404-EB583306BD07}"/>
    <dgm:cxn modelId="{423D87DA-0F09-4E8A-AA28-9A4F779CEF8A}" type="presOf" srcId="{57FBF9B6-0403-4D05-9508-1539DEDEBF33}" destId="{324E4FEE-05AB-4434-8C99-F10FA50F9693}" srcOrd="0" destOrd="1" presId="urn:microsoft.com/office/officeart/2018/5/layout/CenteredIconLabelDescriptionList"/>
    <dgm:cxn modelId="{0CF5DFDA-1F0C-4802-A1C8-0C4221D26B7A}" type="presOf" srcId="{93BB5A4F-4070-4E23-9D58-FE2C0994F79E}" destId="{BFA3B99A-BA61-4734-A3B9-FF779978E4B9}" srcOrd="0" destOrd="0" presId="urn:microsoft.com/office/officeart/2018/5/layout/CenteredIconLabelDescriptionList"/>
    <dgm:cxn modelId="{F87471F4-2AAA-4C17-90C8-B86C9E476C2F}" srcId="{7F4C01E3-C202-4728-9B56-3A2EF77EEF3A}" destId="{93BB5A4F-4070-4E23-9D58-FE2C0994F79E}" srcOrd="2" destOrd="0" parTransId="{431C31AA-D04D-4DE1-A36B-0A41D9462493}" sibTransId="{8906E606-C050-4120-BE3F-511BE580BECC}"/>
    <dgm:cxn modelId="{B23326FC-0A64-41B1-A3D1-A8BBC4FCFA18}" type="presOf" srcId="{06140407-2EAE-4092-B50D-D3B75220CFE7}" destId="{2A36AF08-B35C-4199-BA56-045CD5ACF1B5}" srcOrd="0" destOrd="0" presId="urn:microsoft.com/office/officeart/2018/5/layout/CenteredIconLabelDescriptionList"/>
    <dgm:cxn modelId="{0D5E2FFF-98F3-4D8A-A0B1-1290081FA3AB}" srcId="{93BB5A4F-4070-4E23-9D58-FE2C0994F79E}" destId="{57FBF9B6-0403-4D05-9508-1539DEDEBF33}" srcOrd="1" destOrd="0" parTransId="{E3E8B1EE-30F8-4456-A440-9A5EC4FC6420}" sibTransId="{DBB50C18-223E-40BD-B485-9D1C41F3084D}"/>
    <dgm:cxn modelId="{9FBD9A2A-F1EE-44DE-87AF-9EBFA763B6D7}" type="presParOf" srcId="{DB6A5178-8415-4604-8F19-F20864CA051F}" destId="{BC7EBA44-0D88-4048-B50C-23483BA7B7C1}" srcOrd="0" destOrd="0" presId="urn:microsoft.com/office/officeart/2018/5/layout/CenteredIconLabelDescriptionList"/>
    <dgm:cxn modelId="{6FDE9446-54B6-4D0E-B6AD-E55CC03C84A6}" type="presParOf" srcId="{BC7EBA44-0D88-4048-B50C-23483BA7B7C1}" destId="{FF78686D-1E75-430B-84EC-60034ECD9D71}" srcOrd="0" destOrd="0" presId="urn:microsoft.com/office/officeart/2018/5/layout/CenteredIconLabelDescriptionList"/>
    <dgm:cxn modelId="{D2786FE7-989E-48A9-BF49-4CBF0FA7B7AA}" type="presParOf" srcId="{BC7EBA44-0D88-4048-B50C-23483BA7B7C1}" destId="{63E22C8C-A18F-4462-8657-2C13D4157D0C}" srcOrd="1" destOrd="0" presId="urn:microsoft.com/office/officeart/2018/5/layout/CenteredIconLabelDescriptionList"/>
    <dgm:cxn modelId="{FC9AB472-A221-4E85-A8CA-7C9A37DCE3E2}" type="presParOf" srcId="{BC7EBA44-0D88-4048-B50C-23483BA7B7C1}" destId="{99170AA8-3AD0-4684-B544-7B287190A50F}" srcOrd="2" destOrd="0" presId="urn:microsoft.com/office/officeart/2018/5/layout/CenteredIconLabelDescriptionList"/>
    <dgm:cxn modelId="{381F29E4-19C9-48E6-9AEA-DD4C191BF5F9}" type="presParOf" srcId="{BC7EBA44-0D88-4048-B50C-23483BA7B7C1}" destId="{62571401-63C9-42B7-AE0F-8AD27B097415}" srcOrd="3" destOrd="0" presId="urn:microsoft.com/office/officeart/2018/5/layout/CenteredIconLabelDescriptionList"/>
    <dgm:cxn modelId="{39D42B72-DFE4-45F0-82B4-4A62DE54C54F}" type="presParOf" srcId="{BC7EBA44-0D88-4048-B50C-23483BA7B7C1}" destId="{61CB1B40-D442-4E11-8AB3-40AE2EC27E6F}" srcOrd="4" destOrd="0" presId="urn:microsoft.com/office/officeart/2018/5/layout/CenteredIconLabelDescriptionList"/>
    <dgm:cxn modelId="{D2CAE2B9-9A5A-47E7-AE50-EA28EBB52BED}" type="presParOf" srcId="{DB6A5178-8415-4604-8F19-F20864CA051F}" destId="{8203D6CB-0330-44FB-B690-9B836EE0F413}" srcOrd="1" destOrd="0" presId="urn:microsoft.com/office/officeart/2018/5/layout/CenteredIconLabelDescriptionList"/>
    <dgm:cxn modelId="{C9C87E44-9CBE-4E8B-9CA7-419731BAF61F}" type="presParOf" srcId="{DB6A5178-8415-4604-8F19-F20864CA051F}" destId="{B3F12EA1-EB73-4C20-A01D-ED28BE159718}" srcOrd="2" destOrd="0" presId="urn:microsoft.com/office/officeart/2018/5/layout/CenteredIconLabelDescriptionList"/>
    <dgm:cxn modelId="{7577AEC8-CAC5-4203-806A-E0D1EC444289}" type="presParOf" srcId="{B3F12EA1-EB73-4C20-A01D-ED28BE159718}" destId="{C9F0F5C0-2487-4172-93F0-E9508344AEEA}" srcOrd="0" destOrd="0" presId="urn:microsoft.com/office/officeart/2018/5/layout/CenteredIconLabelDescriptionList"/>
    <dgm:cxn modelId="{4528C52A-D92B-4F6D-95FD-56F125FF8E2A}" type="presParOf" srcId="{B3F12EA1-EB73-4C20-A01D-ED28BE159718}" destId="{97AB8A87-9D91-4E3D-8C2C-F5F755D04022}" srcOrd="1" destOrd="0" presId="urn:microsoft.com/office/officeart/2018/5/layout/CenteredIconLabelDescriptionList"/>
    <dgm:cxn modelId="{905C65E8-B5CC-4D9C-A271-9E3A35569444}" type="presParOf" srcId="{B3F12EA1-EB73-4C20-A01D-ED28BE159718}" destId="{AF0232D5-183C-4DDB-A90F-83B1A357E4CA}" srcOrd="2" destOrd="0" presId="urn:microsoft.com/office/officeart/2018/5/layout/CenteredIconLabelDescriptionList"/>
    <dgm:cxn modelId="{FFB1226A-83FE-469A-858C-1D9733C31737}" type="presParOf" srcId="{B3F12EA1-EB73-4C20-A01D-ED28BE159718}" destId="{F99933AC-B4E4-4BAB-9B92-9D01689F15FD}" srcOrd="3" destOrd="0" presId="urn:microsoft.com/office/officeart/2018/5/layout/CenteredIconLabelDescriptionList"/>
    <dgm:cxn modelId="{A5BFC46E-105E-45FA-A3B6-6D1695AEEF11}" type="presParOf" srcId="{B3F12EA1-EB73-4C20-A01D-ED28BE159718}" destId="{2A36AF08-B35C-4199-BA56-045CD5ACF1B5}" srcOrd="4" destOrd="0" presId="urn:microsoft.com/office/officeart/2018/5/layout/CenteredIconLabelDescriptionList"/>
    <dgm:cxn modelId="{86C8BF45-42FC-4230-82C9-6B19749A6736}" type="presParOf" srcId="{DB6A5178-8415-4604-8F19-F20864CA051F}" destId="{0E6E6E15-2109-4536-A4D6-B818C98D323A}" srcOrd="3" destOrd="0" presId="urn:microsoft.com/office/officeart/2018/5/layout/CenteredIconLabelDescriptionList"/>
    <dgm:cxn modelId="{2D840D95-0248-4FE2-A69B-6FF635177283}" type="presParOf" srcId="{DB6A5178-8415-4604-8F19-F20864CA051F}" destId="{6187CCD2-E046-4F5C-AD06-ACB280291B19}" srcOrd="4" destOrd="0" presId="urn:microsoft.com/office/officeart/2018/5/layout/CenteredIconLabelDescriptionList"/>
    <dgm:cxn modelId="{E3EA6C88-13F4-4608-A9CE-BDA95A18EC91}" type="presParOf" srcId="{6187CCD2-E046-4F5C-AD06-ACB280291B19}" destId="{076CE546-78BF-4B81-BB46-98C1828B848E}" srcOrd="0" destOrd="0" presId="urn:microsoft.com/office/officeart/2018/5/layout/CenteredIconLabelDescriptionList"/>
    <dgm:cxn modelId="{E58FA06C-3C6B-415F-9D08-0DC97FB55F39}" type="presParOf" srcId="{6187CCD2-E046-4F5C-AD06-ACB280291B19}" destId="{3DD16C46-A5B7-4891-B936-4786E029A509}" srcOrd="1" destOrd="0" presId="urn:microsoft.com/office/officeart/2018/5/layout/CenteredIconLabelDescriptionList"/>
    <dgm:cxn modelId="{15DB52CB-D0BD-4AE6-9BC0-1935D155A1DE}" type="presParOf" srcId="{6187CCD2-E046-4F5C-AD06-ACB280291B19}" destId="{BFA3B99A-BA61-4734-A3B9-FF779978E4B9}" srcOrd="2" destOrd="0" presId="urn:microsoft.com/office/officeart/2018/5/layout/CenteredIconLabelDescriptionList"/>
    <dgm:cxn modelId="{0B676A32-422C-41E9-BB70-19805D58A43D}" type="presParOf" srcId="{6187CCD2-E046-4F5C-AD06-ACB280291B19}" destId="{3BE6EEED-3039-4B9E-813B-C5DCD58EF5E2}" srcOrd="3" destOrd="0" presId="urn:microsoft.com/office/officeart/2018/5/layout/CenteredIconLabelDescriptionList"/>
    <dgm:cxn modelId="{5E052441-BB31-4850-A80B-D99B711B5785}" type="presParOf" srcId="{6187CCD2-E046-4F5C-AD06-ACB280291B19}" destId="{324E4FEE-05AB-4434-8C99-F10FA50F9693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r>
            <a:rPr lang="en-US" dirty="0"/>
            <a:t>Spouse or Domestic Partner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r>
            <a:rPr lang="en-US" dirty="0"/>
            <a:t>Spouse:  lawful spouse of employee; a spouse is no longer eligible upon divorce or legal separation</a:t>
          </a:r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FD1A14B4-9E9F-4EEC-9D85-0483264C89C2}">
      <dgm:prSet/>
      <dgm:spPr/>
      <dgm:t>
        <a:bodyPr/>
        <a:lstStyle/>
        <a:p>
          <a:r>
            <a:rPr lang="en-US" dirty="0"/>
            <a:t>Domestic Partner: new domestic partnerships must be Washington state registered</a:t>
          </a:r>
        </a:p>
      </dgm:t>
    </dgm:pt>
    <dgm:pt modelId="{526AA301-72BC-42FC-9DBC-A2CEE2BF83B8}" type="parTrans" cxnId="{721510A0-3519-4331-B554-435D2ECC9517}">
      <dgm:prSet/>
      <dgm:spPr/>
      <dgm:t>
        <a:bodyPr/>
        <a:lstStyle/>
        <a:p>
          <a:endParaRPr lang="en-US"/>
        </a:p>
      </dgm:t>
    </dgm:pt>
    <dgm:pt modelId="{606CEA0E-D791-4C3C-A0A8-08A5B518B2B1}" type="sibTrans" cxnId="{721510A0-3519-4331-B554-435D2ECC9517}">
      <dgm:prSet/>
      <dgm:spPr/>
      <dgm:t>
        <a:bodyPr/>
        <a:lstStyle/>
        <a:p>
          <a:endParaRPr lang="en-US"/>
        </a:p>
      </dgm:t>
    </dgm:pt>
    <dgm:pt modelId="{06140407-2EAE-4092-B50D-D3B75220CFE7}">
      <dgm:prSet/>
      <dgm:spPr/>
      <dgm:t>
        <a:bodyPr/>
        <a:lstStyle/>
        <a:p>
          <a:r>
            <a:rPr lang="en-US" dirty="0"/>
            <a:t>A natural offspring of either or both employee or spouse</a:t>
          </a:r>
        </a:p>
      </dgm:t>
    </dgm:pt>
    <dgm:pt modelId="{90B5388F-607D-45D6-B857-3E678E92C292}" type="parTrans" cxnId="{F3FF093B-38D4-4746-9699-C0E1674866BC}">
      <dgm:prSet/>
      <dgm:spPr/>
      <dgm:t>
        <a:bodyPr/>
        <a:lstStyle/>
        <a:p>
          <a:endParaRPr lang="en-US"/>
        </a:p>
      </dgm:t>
    </dgm:pt>
    <dgm:pt modelId="{035F53BA-487A-449D-9674-25C58BD3770B}" type="sibTrans" cxnId="{F3FF093B-38D4-4746-9699-C0E1674866BC}">
      <dgm:prSet/>
      <dgm:spPr/>
      <dgm:t>
        <a:bodyPr/>
        <a:lstStyle/>
        <a:p>
          <a:endParaRPr lang="en-US"/>
        </a:p>
      </dgm:t>
    </dgm:pt>
    <dgm:pt modelId="{735A8FF8-F940-4CB4-B344-485DD32491B9}">
      <dgm:prSet/>
      <dgm:spPr/>
      <dgm:t>
        <a:bodyPr/>
        <a:lstStyle/>
        <a:p>
          <a:r>
            <a:rPr lang="en-US" dirty="0"/>
            <a:t>A legally adopted child or a child placed for adoption of the employee or spouse</a:t>
          </a:r>
        </a:p>
      </dgm:t>
    </dgm:pt>
    <dgm:pt modelId="{C6C89471-9ACC-4846-9F16-419E95BC228E}" type="parTrans" cxnId="{1D044271-8D16-42D6-AF29-AE8DC8521572}">
      <dgm:prSet/>
      <dgm:spPr/>
      <dgm:t>
        <a:bodyPr/>
        <a:lstStyle/>
        <a:p>
          <a:endParaRPr lang="en-US"/>
        </a:p>
      </dgm:t>
    </dgm:pt>
    <dgm:pt modelId="{0D67AC29-FE4C-4AFA-B56D-3ACE5DD8C19B}" type="sibTrans" cxnId="{1D044271-8D16-42D6-AF29-AE8DC8521572}">
      <dgm:prSet/>
      <dgm:spPr/>
      <dgm:t>
        <a:bodyPr/>
        <a:lstStyle/>
        <a:p>
          <a:endParaRPr lang="en-US"/>
        </a:p>
      </dgm:t>
    </dgm:pt>
    <dgm:pt modelId="{93BB5A4F-4070-4E23-9D58-FE2C0994F79E}">
      <dgm:prSet/>
      <dgm:spPr/>
      <dgm:t>
        <a:bodyPr/>
        <a:lstStyle/>
        <a:p>
          <a:r>
            <a:rPr lang="en-US" dirty="0"/>
            <a:t>Continuing Coverage for Child Past Age 26</a:t>
          </a:r>
        </a:p>
      </dgm:t>
    </dgm:pt>
    <dgm:pt modelId="{431C31AA-D04D-4DE1-A36B-0A41D9462493}" type="parTrans" cxnId="{F87471F4-2AAA-4C17-90C8-B86C9E476C2F}">
      <dgm:prSet/>
      <dgm:spPr/>
      <dgm:t>
        <a:bodyPr/>
        <a:lstStyle/>
        <a:p>
          <a:endParaRPr lang="en-US"/>
        </a:p>
      </dgm:t>
    </dgm:pt>
    <dgm:pt modelId="{8906E606-C050-4120-BE3F-511BE580BECC}" type="sibTrans" cxnId="{F87471F4-2AAA-4C17-90C8-B86C9E476C2F}">
      <dgm:prSet/>
      <dgm:spPr/>
      <dgm:t>
        <a:bodyPr/>
        <a:lstStyle/>
        <a:p>
          <a:endParaRPr lang="en-US"/>
        </a:p>
      </dgm:t>
    </dgm:pt>
    <dgm:pt modelId="{A9C2DD53-B88E-4739-8E41-BFDF272FA4A4}">
      <dgm:prSet/>
      <dgm:spPr/>
      <dgm:t>
        <a:bodyPr/>
        <a:lstStyle/>
        <a:p>
          <a:r>
            <a:rPr lang="en-US" dirty="0"/>
            <a:t>Allowed for a child who became disabled prior to reaching age 26.  A separate application process must begin within 30 days of reaching age 26.</a:t>
          </a:r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B2340ABA-7D35-40C6-AF94-2F54382C057A}">
      <dgm:prSet/>
      <dgm:spPr/>
      <dgm:t>
        <a:bodyPr/>
        <a:lstStyle/>
        <a:p>
          <a:r>
            <a:rPr lang="en-US" dirty="0"/>
            <a:t>Dependent Children Under Age 26</a:t>
          </a:r>
        </a:p>
      </dgm:t>
    </dgm:pt>
    <dgm:pt modelId="{1976B56D-93E7-488B-A1F9-2FC7848FB1D3}" type="parTrans" cxnId="{B5660BD1-2B4C-4B63-AB9F-AAC4922EE8E9}">
      <dgm:prSet/>
      <dgm:spPr/>
      <dgm:t>
        <a:bodyPr/>
        <a:lstStyle/>
        <a:p>
          <a:endParaRPr lang="en-US"/>
        </a:p>
      </dgm:t>
    </dgm:pt>
    <dgm:pt modelId="{3037DA7E-AE46-4FC8-B404-EB583306BD07}" type="sibTrans" cxnId="{B5660BD1-2B4C-4B63-AB9F-AAC4922EE8E9}">
      <dgm:prSet/>
      <dgm:spPr/>
      <dgm:t>
        <a:bodyPr/>
        <a:lstStyle/>
        <a:p>
          <a:endParaRPr lang="en-US"/>
        </a:p>
      </dgm:t>
    </dgm:pt>
    <dgm:pt modelId="{3C2F03AF-E1EF-4C17-9478-CBE951D56412}">
      <dgm:prSet/>
      <dgm:spPr/>
      <dgm:t>
        <a:bodyPr/>
        <a:lstStyle/>
        <a:p>
          <a:r>
            <a:rPr lang="en-US" dirty="0"/>
            <a:t>A legal ward, as outlined in a court order</a:t>
          </a:r>
        </a:p>
      </dgm:t>
    </dgm:pt>
    <dgm:pt modelId="{41AC1D71-8230-4356-A1B6-A6BEAC923840}" type="parTrans" cxnId="{6B9BEE61-8ABC-4F00-8769-441389F995F4}">
      <dgm:prSet/>
      <dgm:spPr/>
      <dgm:t>
        <a:bodyPr/>
        <a:lstStyle/>
        <a:p>
          <a:endParaRPr lang="en-US"/>
        </a:p>
      </dgm:t>
    </dgm:pt>
    <dgm:pt modelId="{4EDC8B9A-E59A-43CB-9776-C19D05E810CE}" type="sibTrans" cxnId="{6B9BEE61-8ABC-4F00-8769-441389F995F4}">
      <dgm:prSet/>
      <dgm:spPr/>
      <dgm:t>
        <a:bodyPr/>
        <a:lstStyle/>
        <a:p>
          <a:endParaRPr lang="en-US"/>
        </a:p>
      </dgm:t>
    </dgm:pt>
    <dgm:pt modelId="{722345C9-2AB2-4AD1-88F1-2B60D3A6F1DC}">
      <dgm:prSet/>
      <dgm:spPr/>
      <dgm:t>
        <a:bodyPr/>
        <a:lstStyle/>
        <a:p>
          <a:r>
            <a:rPr lang="en-US" i="1" dirty="0"/>
            <a:t>Foster children are not eligible</a:t>
          </a:r>
        </a:p>
      </dgm:t>
    </dgm:pt>
    <dgm:pt modelId="{CF55F4C4-01F4-45B1-9F88-201EBD3ACFD3}" type="parTrans" cxnId="{59C99F49-90DC-4F23-BD53-6A12DC653770}">
      <dgm:prSet/>
      <dgm:spPr/>
      <dgm:t>
        <a:bodyPr/>
        <a:lstStyle/>
        <a:p>
          <a:endParaRPr lang="en-US"/>
        </a:p>
      </dgm:t>
    </dgm:pt>
    <dgm:pt modelId="{7C62B72C-2327-446A-8E57-99551719AF2F}" type="sibTrans" cxnId="{59C99F49-90DC-4F23-BD53-6A12DC653770}">
      <dgm:prSet/>
      <dgm:spPr/>
      <dgm:t>
        <a:bodyPr/>
        <a:lstStyle/>
        <a:p>
          <a:endParaRPr lang="en-US"/>
        </a:p>
      </dgm:t>
    </dgm:pt>
    <dgm:pt modelId="{B069B2AB-60C3-469A-965F-6DD720E92D32}">
      <dgm:prSet/>
      <dgm:spPr/>
      <dgm:t>
        <a:bodyPr/>
        <a:lstStyle/>
        <a:p>
          <a:r>
            <a:rPr lang="en-US" dirty="0"/>
            <a:t>See page 7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1"/>
            </a:rPr>
            <a:t>Connect2MyBenefits</a:t>
          </a:r>
          <a:r>
            <a:rPr lang="en-US" dirty="0"/>
            <a:t>.</a:t>
          </a:r>
        </a:p>
      </dgm:t>
    </dgm:pt>
    <dgm:pt modelId="{7CC2B010-526E-4EB3-BEE4-DD9D76A1E13E}" type="parTrans" cxnId="{094DE868-CE4F-4250-AEF6-3B6E469E355C}">
      <dgm:prSet/>
      <dgm:spPr/>
      <dgm:t>
        <a:bodyPr/>
        <a:lstStyle/>
        <a:p>
          <a:endParaRPr lang="en-US"/>
        </a:p>
      </dgm:t>
    </dgm:pt>
    <dgm:pt modelId="{AEB10AD7-9915-4D39-970F-523423A923F6}" type="sibTrans" cxnId="{094DE868-CE4F-4250-AEF6-3B6E469E355C}">
      <dgm:prSet/>
      <dgm:spPr/>
      <dgm:t>
        <a:bodyPr/>
        <a:lstStyle/>
        <a:p>
          <a:endParaRPr lang="en-US"/>
        </a:p>
      </dgm:t>
    </dgm:pt>
    <dgm:pt modelId="{81D27D7E-A959-4B4B-8053-948C2A00AC6C}">
      <dgm:prSet/>
      <dgm:spPr/>
      <dgm:t>
        <a:bodyPr/>
        <a:lstStyle/>
        <a:p>
          <a:r>
            <a:rPr lang="en-US" dirty="0"/>
            <a:t>For More Information</a:t>
          </a:r>
        </a:p>
      </dgm:t>
    </dgm:pt>
    <dgm:pt modelId="{FCC10311-CD45-4380-ABF3-7C530E874FEC}" type="parTrans" cxnId="{2C7D8157-7A13-4E3B-AB1D-75F2BE750BF2}">
      <dgm:prSet/>
      <dgm:spPr/>
      <dgm:t>
        <a:bodyPr/>
        <a:lstStyle/>
        <a:p>
          <a:endParaRPr lang="en-US"/>
        </a:p>
      </dgm:t>
    </dgm:pt>
    <dgm:pt modelId="{1EBB0350-89B3-4F2F-B2C4-AF4088A89D78}" type="sibTrans" cxnId="{2C7D8157-7A13-4E3B-AB1D-75F2BE750BF2}">
      <dgm:prSet/>
      <dgm:spPr/>
      <dgm:t>
        <a:bodyPr/>
        <a:lstStyle/>
        <a:p>
          <a:endParaRPr lang="en-US"/>
        </a:p>
      </dgm:t>
    </dgm:pt>
    <dgm:pt modelId="{AF3B8DBB-86E5-40F0-88C3-6C1F38ED0DD8}" type="pres">
      <dgm:prSet presAssocID="{7F4C01E3-C202-4728-9B56-3A2EF77EEF3A}" presName="Name0" presStyleCnt="0">
        <dgm:presLayoutVars>
          <dgm:dir/>
          <dgm:animLvl val="lvl"/>
          <dgm:resizeHandles val="exact"/>
        </dgm:presLayoutVars>
      </dgm:prSet>
      <dgm:spPr/>
    </dgm:pt>
    <dgm:pt modelId="{1B050D22-2DD6-4B95-816D-C06009CFE503}" type="pres">
      <dgm:prSet presAssocID="{7BF75639-EFE5-4604-A0EC-0F25E7C3276C}" presName="composite" presStyleCnt="0"/>
      <dgm:spPr/>
    </dgm:pt>
    <dgm:pt modelId="{5671E719-0EE9-4BC5-B665-C9C73A936D8E}" type="pres">
      <dgm:prSet presAssocID="{7BF75639-EFE5-4604-A0EC-0F25E7C3276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6460A7BE-8D2A-4D8A-B694-C81AB1C30C7B}" type="pres">
      <dgm:prSet presAssocID="{7BF75639-EFE5-4604-A0EC-0F25E7C3276C}" presName="desTx" presStyleLbl="alignAccFollowNode1" presStyleIdx="0" presStyleCnt="4">
        <dgm:presLayoutVars>
          <dgm:bulletEnabled val="1"/>
        </dgm:presLayoutVars>
      </dgm:prSet>
      <dgm:spPr/>
    </dgm:pt>
    <dgm:pt modelId="{B6949528-8A6C-4F21-9104-3369B7D683AE}" type="pres">
      <dgm:prSet presAssocID="{1AB89E22-7D83-4AF5-84D6-CF492A3A6957}" presName="space" presStyleCnt="0"/>
      <dgm:spPr/>
    </dgm:pt>
    <dgm:pt modelId="{E8574F14-37BC-44A0-90E9-497C4AFA8058}" type="pres">
      <dgm:prSet presAssocID="{B2340ABA-7D35-40C6-AF94-2F54382C057A}" presName="composite" presStyleCnt="0"/>
      <dgm:spPr/>
    </dgm:pt>
    <dgm:pt modelId="{7D045495-D578-4ADE-B932-73649C66901E}" type="pres">
      <dgm:prSet presAssocID="{B2340ABA-7D35-40C6-AF94-2F54382C057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8FDA7419-98B6-4B2C-91F2-3056C456B688}" type="pres">
      <dgm:prSet presAssocID="{B2340ABA-7D35-40C6-AF94-2F54382C057A}" presName="desTx" presStyleLbl="alignAccFollowNode1" presStyleIdx="1" presStyleCnt="4">
        <dgm:presLayoutVars>
          <dgm:bulletEnabled val="1"/>
        </dgm:presLayoutVars>
      </dgm:prSet>
      <dgm:spPr/>
    </dgm:pt>
    <dgm:pt modelId="{E894B6E0-8A53-499B-91B0-30BA3D9DB65C}" type="pres">
      <dgm:prSet presAssocID="{3037DA7E-AE46-4FC8-B404-EB583306BD07}" presName="space" presStyleCnt="0"/>
      <dgm:spPr/>
    </dgm:pt>
    <dgm:pt modelId="{93EEE03B-7E8D-41B6-8D7F-E79308B7BB16}" type="pres">
      <dgm:prSet presAssocID="{93BB5A4F-4070-4E23-9D58-FE2C0994F79E}" presName="composite" presStyleCnt="0"/>
      <dgm:spPr/>
    </dgm:pt>
    <dgm:pt modelId="{7E23D8B0-5254-4D21-A964-1ED696835DF1}" type="pres">
      <dgm:prSet presAssocID="{93BB5A4F-4070-4E23-9D58-FE2C0994F79E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E9FE4396-0E0C-4D8F-8EB4-332588593EDC}" type="pres">
      <dgm:prSet presAssocID="{93BB5A4F-4070-4E23-9D58-FE2C0994F79E}" presName="desTx" presStyleLbl="alignAccFollowNode1" presStyleIdx="2" presStyleCnt="4">
        <dgm:presLayoutVars>
          <dgm:bulletEnabled val="1"/>
        </dgm:presLayoutVars>
      </dgm:prSet>
      <dgm:spPr/>
    </dgm:pt>
    <dgm:pt modelId="{45482F2E-4947-41BB-8DA3-0EBD3659C252}" type="pres">
      <dgm:prSet presAssocID="{8906E606-C050-4120-BE3F-511BE580BECC}" presName="space" presStyleCnt="0"/>
      <dgm:spPr/>
    </dgm:pt>
    <dgm:pt modelId="{435E263F-AD53-4880-972B-AA3FDD956227}" type="pres">
      <dgm:prSet presAssocID="{81D27D7E-A959-4B4B-8053-948C2A00AC6C}" presName="composite" presStyleCnt="0"/>
      <dgm:spPr/>
    </dgm:pt>
    <dgm:pt modelId="{AA39C8BF-2AB5-49E2-87F0-5242407243AD}" type="pres">
      <dgm:prSet presAssocID="{81D27D7E-A959-4B4B-8053-948C2A00AC6C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8F7C2F3D-A6A3-4F1E-9544-00253A122B9D}" type="pres">
      <dgm:prSet presAssocID="{81D27D7E-A959-4B4B-8053-948C2A00AC6C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D590B505-4482-47E1-BC5D-75667D93D9EA}" type="presOf" srcId="{B069B2AB-60C3-469A-965F-6DD720E92D32}" destId="{8F7C2F3D-A6A3-4F1E-9544-00253A122B9D}" srcOrd="0" destOrd="0" presId="urn:microsoft.com/office/officeart/2005/8/layout/hList1"/>
    <dgm:cxn modelId="{A06A5907-B9C6-4523-896B-92ADE635ADE4}" type="presOf" srcId="{735A8FF8-F940-4CB4-B344-485DD32491B9}" destId="{8FDA7419-98B6-4B2C-91F2-3056C456B688}" srcOrd="0" destOrd="1" presId="urn:microsoft.com/office/officeart/2005/8/layout/hList1"/>
    <dgm:cxn modelId="{A9912A08-15CA-41B0-AE91-4C36D972C221}" type="presOf" srcId="{4E15A5AD-D6CD-485D-9E30-210CC7187BFF}" destId="{6460A7BE-8D2A-4D8A-B694-C81AB1C30C7B}" srcOrd="0" destOrd="0" presId="urn:microsoft.com/office/officeart/2005/8/layout/hList1"/>
    <dgm:cxn modelId="{C3A22D21-30BB-4954-BCED-19DE35CB7CC8}" type="presOf" srcId="{3C2F03AF-E1EF-4C17-9478-CBE951D56412}" destId="{8FDA7419-98B6-4B2C-91F2-3056C456B688}" srcOrd="0" destOrd="2" presId="urn:microsoft.com/office/officeart/2005/8/layout/hList1"/>
    <dgm:cxn modelId="{DCBBFF37-1E27-4B23-A72C-C7B6E55B9A84}" type="presOf" srcId="{722345C9-2AB2-4AD1-88F1-2B60D3A6F1DC}" destId="{8FDA7419-98B6-4B2C-91F2-3056C456B688}" srcOrd="0" destOrd="3" presId="urn:microsoft.com/office/officeart/2005/8/layout/hList1"/>
    <dgm:cxn modelId="{F3FF093B-38D4-4746-9699-C0E1674866BC}" srcId="{B2340ABA-7D35-40C6-AF94-2F54382C057A}" destId="{06140407-2EAE-4092-B50D-D3B75220CFE7}" srcOrd="0" destOrd="0" parTransId="{90B5388F-607D-45D6-B857-3E678E92C292}" sibTransId="{035F53BA-487A-449D-9674-25C58BD3770B}"/>
    <dgm:cxn modelId="{E2740561-52A3-4C12-B5AB-8411D7B71176}" srcId="{93BB5A4F-4070-4E23-9D58-FE2C0994F79E}" destId="{A9C2DD53-B88E-4739-8E41-BFDF272FA4A4}" srcOrd="0" destOrd="0" parTransId="{26C991AC-3223-4F6E-ACF8-4FC1F10BAB5A}" sibTransId="{AC07546D-7F75-43B9-8F38-63A722D8BAA0}"/>
    <dgm:cxn modelId="{6B9BEE61-8ABC-4F00-8769-441389F995F4}" srcId="{B2340ABA-7D35-40C6-AF94-2F54382C057A}" destId="{3C2F03AF-E1EF-4C17-9478-CBE951D56412}" srcOrd="2" destOrd="0" parTransId="{41AC1D71-8230-4356-A1B6-A6BEAC923840}" sibTransId="{4EDC8B9A-E59A-43CB-9776-C19D05E810CE}"/>
    <dgm:cxn modelId="{094DE868-CE4F-4250-AEF6-3B6E469E355C}" srcId="{81D27D7E-A959-4B4B-8053-948C2A00AC6C}" destId="{B069B2AB-60C3-469A-965F-6DD720E92D32}" srcOrd="0" destOrd="0" parTransId="{7CC2B010-526E-4EB3-BEE4-DD9D76A1E13E}" sibTransId="{AEB10AD7-9915-4D39-970F-523423A923F6}"/>
    <dgm:cxn modelId="{59C99F49-90DC-4F23-BD53-6A12DC653770}" srcId="{B2340ABA-7D35-40C6-AF94-2F54382C057A}" destId="{722345C9-2AB2-4AD1-88F1-2B60D3A6F1DC}" srcOrd="3" destOrd="0" parTransId="{CF55F4C4-01F4-45B1-9F88-201EBD3ACFD3}" sibTransId="{7C62B72C-2327-446A-8E57-99551719AF2F}"/>
    <dgm:cxn modelId="{1D044271-8D16-42D6-AF29-AE8DC8521572}" srcId="{B2340ABA-7D35-40C6-AF94-2F54382C057A}" destId="{735A8FF8-F940-4CB4-B344-485DD32491B9}" srcOrd="1" destOrd="0" parTransId="{C6C89471-9ACC-4846-9F16-419E95BC228E}" sibTransId="{0D67AC29-FE4C-4AFA-B56D-3ACE5DD8C19B}"/>
    <dgm:cxn modelId="{F13E9454-0245-45F3-8FB6-7D3B8E4328EB}" type="presOf" srcId="{06140407-2EAE-4092-B50D-D3B75220CFE7}" destId="{8FDA7419-98B6-4B2C-91F2-3056C456B688}" srcOrd="0" destOrd="0" presId="urn:microsoft.com/office/officeart/2005/8/layout/hList1"/>
    <dgm:cxn modelId="{2C7D8157-7A13-4E3B-AB1D-75F2BE750BF2}" srcId="{7F4C01E3-C202-4728-9B56-3A2EF77EEF3A}" destId="{81D27D7E-A959-4B4B-8053-948C2A00AC6C}" srcOrd="3" destOrd="0" parTransId="{FCC10311-CD45-4380-ABF3-7C530E874FEC}" sibTransId="{1EBB0350-89B3-4F2F-B2C4-AF4088A89D78}"/>
    <dgm:cxn modelId="{3C4AB158-F73C-41C9-8CA7-70E5C5155EFC}" type="presOf" srcId="{93BB5A4F-4070-4E23-9D58-FE2C0994F79E}" destId="{7E23D8B0-5254-4D21-A964-1ED696835DF1}" srcOrd="0" destOrd="0" presId="urn:microsoft.com/office/officeart/2005/8/layout/hList1"/>
    <dgm:cxn modelId="{46F82583-2FA0-42EF-A31C-242EF510BB20}" type="presOf" srcId="{7F4C01E3-C202-4728-9B56-3A2EF77EEF3A}" destId="{AF3B8DBB-86E5-40F0-88C3-6C1F38ED0DD8}" srcOrd="0" destOrd="0" presId="urn:microsoft.com/office/officeart/2005/8/layout/hList1"/>
    <dgm:cxn modelId="{22F3588A-4A10-4A50-A8D1-CC9D97C9932D}" type="presOf" srcId="{FD1A14B4-9E9F-4EEC-9D85-0483264C89C2}" destId="{6460A7BE-8D2A-4D8A-B694-C81AB1C30C7B}" srcOrd="0" destOrd="1" presId="urn:microsoft.com/office/officeart/2005/8/layout/hList1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1F702D96-CB50-47F5-A7FB-11111F381587}" type="presOf" srcId="{81D27D7E-A959-4B4B-8053-948C2A00AC6C}" destId="{AA39C8BF-2AB5-49E2-87F0-5242407243AD}" srcOrd="0" destOrd="0" presId="urn:microsoft.com/office/officeart/2005/8/layout/hList1"/>
    <dgm:cxn modelId="{721510A0-3519-4331-B554-435D2ECC9517}" srcId="{7BF75639-EFE5-4604-A0EC-0F25E7C3276C}" destId="{FD1A14B4-9E9F-4EEC-9D85-0483264C89C2}" srcOrd="1" destOrd="0" parTransId="{526AA301-72BC-42FC-9DBC-A2CEE2BF83B8}" sibTransId="{606CEA0E-D791-4C3C-A0A8-08A5B518B2B1}"/>
    <dgm:cxn modelId="{74822AAC-85C0-4CD8-BC8C-8A5E3BF2C9F7}" type="presOf" srcId="{B2340ABA-7D35-40C6-AF94-2F54382C057A}" destId="{7D045495-D578-4ADE-B932-73649C66901E}" srcOrd="0" destOrd="0" presId="urn:microsoft.com/office/officeart/2005/8/layout/hList1"/>
    <dgm:cxn modelId="{69DEE4AC-ED59-4AA7-9C74-86FAB637ED97}" type="presOf" srcId="{A9C2DD53-B88E-4739-8E41-BFDF272FA4A4}" destId="{E9FE4396-0E0C-4D8F-8EB4-332588593EDC}" srcOrd="0" destOrd="0" presId="urn:microsoft.com/office/officeart/2005/8/layout/hList1"/>
    <dgm:cxn modelId="{B5660BD1-2B4C-4B63-AB9F-AAC4922EE8E9}" srcId="{7F4C01E3-C202-4728-9B56-3A2EF77EEF3A}" destId="{B2340ABA-7D35-40C6-AF94-2F54382C057A}" srcOrd="1" destOrd="0" parTransId="{1976B56D-93E7-488B-A1F9-2FC7848FB1D3}" sibTransId="{3037DA7E-AE46-4FC8-B404-EB583306BD07}"/>
    <dgm:cxn modelId="{702D16E5-EB36-418D-BE9F-1F7EA4848E87}" type="presOf" srcId="{7BF75639-EFE5-4604-A0EC-0F25E7C3276C}" destId="{5671E719-0EE9-4BC5-B665-C9C73A936D8E}" srcOrd="0" destOrd="0" presId="urn:microsoft.com/office/officeart/2005/8/layout/hList1"/>
    <dgm:cxn modelId="{F87471F4-2AAA-4C17-90C8-B86C9E476C2F}" srcId="{7F4C01E3-C202-4728-9B56-3A2EF77EEF3A}" destId="{93BB5A4F-4070-4E23-9D58-FE2C0994F79E}" srcOrd="2" destOrd="0" parTransId="{431C31AA-D04D-4DE1-A36B-0A41D9462493}" sibTransId="{8906E606-C050-4120-BE3F-511BE580BECC}"/>
    <dgm:cxn modelId="{CC7E16C9-2DBA-4B6E-B8C0-D45ECE8FDA79}" type="presParOf" srcId="{AF3B8DBB-86E5-40F0-88C3-6C1F38ED0DD8}" destId="{1B050D22-2DD6-4B95-816D-C06009CFE503}" srcOrd="0" destOrd="0" presId="urn:microsoft.com/office/officeart/2005/8/layout/hList1"/>
    <dgm:cxn modelId="{F6608D75-525E-4EEF-87A4-44FF1848AC0D}" type="presParOf" srcId="{1B050D22-2DD6-4B95-816D-C06009CFE503}" destId="{5671E719-0EE9-4BC5-B665-C9C73A936D8E}" srcOrd="0" destOrd="0" presId="urn:microsoft.com/office/officeart/2005/8/layout/hList1"/>
    <dgm:cxn modelId="{682A93A8-1FD3-4FFC-ADC5-794BBA90584C}" type="presParOf" srcId="{1B050D22-2DD6-4B95-816D-C06009CFE503}" destId="{6460A7BE-8D2A-4D8A-B694-C81AB1C30C7B}" srcOrd="1" destOrd="0" presId="urn:microsoft.com/office/officeart/2005/8/layout/hList1"/>
    <dgm:cxn modelId="{98486001-6994-4A01-8D41-6A9370970E65}" type="presParOf" srcId="{AF3B8DBB-86E5-40F0-88C3-6C1F38ED0DD8}" destId="{B6949528-8A6C-4F21-9104-3369B7D683AE}" srcOrd="1" destOrd="0" presId="urn:microsoft.com/office/officeart/2005/8/layout/hList1"/>
    <dgm:cxn modelId="{7B1C9DEE-D889-4CD2-A968-E15C7542C001}" type="presParOf" srcId="{AF3B8DBB-86E5-40F0-88C3-6C1F38ED0DD8}" destId="{E8574F14-37BC-44A0-90E9-497C4AFA8058}" srcOrd="2" destOrd="0" presId="urn:microsoft.com/office/officeart/2005/8/layout/hList1"/>
    <dgm:cxn modelId="{22C0EC37-7823-4C96-8AA4-75885855DB47}" type="presParOf" srcId="{E8574F14-37BC-44A0-90E9-497C4AFA8058}" destId="{7D045495-D578-4ADE-B932-73649C66901E}" srcOrd="0" destOrd="0" presId="urn:microsoft.com/office/officeart/2005/8/layout/hList1"/>
    <dgm:cxn modelId="{92F847BB-D1BA-454D-B3F5-76B38F277B80}" type="presParOf" srcId="{E8574F14-37BC-44A0-90E9-497C4AFA8058}" destId="{8FDA7419-98B6-4B2C-91F2-3056C456B688}" srcOrd="1" destOrd="0" presId="urn:microsoft.com/office/officeart/2005/8/layout/hList1"/>
    <dgm:cxn modelId="{709604AA-F6C7-4D60-BC1E-02F764E732E1}" type="presParOf" srcId="{AF3B8DBB-86E5-40F0-88C3-6C1F38ED0DD8}" destId="{E894B6E0-8A53-499B-91B0-30BA3D9DB65C}" srcOrd="3" destOrd="0" presId="urn:microsoft.com/office/officeart/2005/8/layout/hList1"/>
    <dgm:cxn modelId="{B52D327A-7BB7-437F-9D26-E3291AB67A36}" type="presParOf" srcId="{AF3B8DBB-86E5-40F0-88C3-6C1F38ED0DD8}" destId="{93EEE03B-7E8D-41B6-8D7F-E79308B7BB16}" srcOrd="4" destOrd="0" presId="urn:microsoft.com/office/officeart/2005/8/layout/hList1"/>
    <dgm:cxn modelId="{B3757CD2-8CB5-40B3-8A43-29735EBBAE55}" type="presParOf" srcId="{93EEE03B-7E8D-41B6-8D7F-E79308B7BB16}" destId="{7E23D8B0-5254-4D21-A964-1ED696835DF1}" srcOrd="0" destOrd="0" presId="urn:microsoft.com/office/officeart/2005/8/layout/hList1"/>
    <dgm:cxn modelId="{84239016-D3EA-4D4F-9079-B11F0691EBCA}" type="presParOf" srcId="{93EEE03B-7E8D-41B6-8D7F-E79308B7BB16}" destId="{E9FE4396-0E0C-4D8F-8EB4-332588593EDC}" srcOrd="1" destOrd="0" presId="urn:microsoft.com/office/officeart/2005/8/layout/hList1"/>
    <dgm:cxn modelId="{16E35102-6B95-4989-BE55-AC1082001F4A}" type="presParOf" srcId="{AF3B8DBB-86E5-40F0-88C3-6C1F38ED0DD8}" destId="{45482F2E-4947-41BB-8DA3-0EBD3659C252}" srcOrd="5" destOrd="0" presId="urn:microsoft.com/office/officeart/2005/8/layout/hList1"/>
    <dgm:cxn modelId="{6AB13830-B375-4CB4-B23E-8DC974BDEE9D}" type="presParOf" srcId="{AF3B8DBB-86E5-40F0-88C3-6C1F38ED0DD8}" destId="{435E263F-AD53-4880-972B-AA3FDD956227}" srcOrd="6" destOrd="0" presId="urn:microsoft.com/office/officeart/2005/8/layout/hList1"/>
    <dgm:cxn modelId="{160F4A0A-521D-48EB-A6AC-6D85CC02FFC2}" type="presParOf" srcId="{435E263F-AD53-4880-972B-AA3FDD956227}" destId="{AA39C8BF-2AB5-49E2-87F0-5242407243AD}" srcOrd="0" destOrd="0" presId="urn:microsoft.com/office/officeart/2005/8/layout/hList1"/>
    <dgm:cxn modelId="{F040B553-79B9-44FE-A9C8-C97A622B571A}" type="presParOf" srcId="{435E263F-AD53-4880-972B-AA3FDD956227}" destId="{8F7C2F3D-A6A3-4F1E-9544-00253A122B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 custT="1"/>
      <dgm:spPr/>
      <dgm:t>
        <a:bodyPr/>
        <a:lstStyle/>
        <a:p>
          <a:r>
            <a:rPr lang="en-US" sz="1600" dirty="0"/>
            <a:t>New Employee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r>
            <a:rPr lang="en-US" dirty="0"/>
            <a:t>You are eligible for coverage the first day of the month following your hire date.   </a:t>
          </a:r>
          <a:r>
            <a:rPr lang="en-US" i="1" dirty="0"/>
            <a:t>For example, if you are hired May 1, you are eligible for coverage June 1.</a:t>
          </a:r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93BB5A4F-4070-4E23-9D58-FE2C0994F79E}">
      <dgm:prSet custT="1"/>
      <dgm:spPr/>
      <dgm:t>
        <a:bodyPr/>
        <a:lstStyle/>
        <a:p>
          <a:r>
            <a:rPr lang="en-US" sz="1600" dirty="0"/>
            <a:t>Open Enrollment</a:t>
          </a:r>
        </a:p>
      </dgm:t>
    </dgm:pt>
    <dgm:pt modelId="{431C31AA-D04D-4DE1-A36B-0A41D9462493}" type="parTrans" cxnId="{F87471F4-2AAA-4C17-90C8-B86C9E476C2F}">
      <dgm:prSet/>
      <dgm:spPr/>
      <dgm:t>
        <a:bodyPr/>
        <a:lstStyle/>
        <a:p>
          <a:endParaRPr lang="en-US"/>
        </a:p>
      </dgm:t>
    </dgm:pt>
    <dgm:pt modelId="{8906E606-C050-4120-BE3F-511BE580BECC}" type="sibTrans" cxnId="{F87471F4-2AAA-4C17-90C8-B86C9E476C2F}">
      <dgm:prSet/>
      <dgm:spPr/>
      <dgm:t>
        <a:bodyPr/>
        <a:lstStyle/>
        <a:p>
          <a:endParaRPr lang="en-US"/>
        </a:p>
      </dgm:t>
    </dgm:pt>
    <dgm:pt modelId="{A9C2DD53-B88E-4739-8E41-BFDF272FA4A4}">
      <dgm:prSet/>
      <dgm:spPr/>
      <dgm:t>
        <a:bodyPr/>
        <a:lstStyle/>
        <a:p>
          <a:r>
            <a:rPr lang="en-US" dirty="0"/>
            <a:t>You can enroll or make changes to your coverage each year.</a:t>
          </a:r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B2340ABA-7D35-40C6-AF94-2F54382C057A}">
      <dgm:prSet custT="1"/>
      <dgm:spPr/>
      <dgm:t>
        <a:bodyPr/>
        <a:lstStyle/>
        <a:p>
          <a:r>
            <a:rPr lang="en-US" sz="1600" dirty="0"/>
            <a:t>Qualifying or Life Event</a:t>
          </a:r>
        </a:p>
      </dgm:t>
    </dgm:pt>
    <dgm:pt modelId="{1976B56D-93E7-488B-A1F9-2FC7848FB1D3}" type="parTrans" cxnId="{B5660BD1-2B4C-4B63-AB9F-AAC4922EE8E9}">
      <dgm:prSet/>
      <dgm:spPr/>
      <dgm:t>
        <a:bodyPr/>
        <a:lstStyle/>
        <a:p>
          <a:endParaRPr lang="en-US"/>
        </a:p>
      </dgm:t>
    </dgm:pt>
    <dgm:pt modelId="{3037DA7E-AE46-4FC8-B404-EB583306BD07}" type="sibTrans" cxnId="{B5660BD1-2B4C-4B63-AB9F-AAC4922EE8E9}">
      <dgm:prSet/>
      <dgm:spPr/>
      <dgm:t>
        <a:bodyPr/>
        <a:lstStyle/>
        <a:p>
          <a:endParaRPr lang="en-US"/>
        </a:p>
      </dgm:t>
    </dgm:pt>
    <dgm:pt modelId="{06140407-2EAE-4092-B50D-D3B75220CFE7}">
      <dgm:prSet/>
      <dgm:spPr/>
      <dgm:t>
        <a:bodyPr/>
        <a:lstStyle/>
        <a:p>
          <a:r>
            <a:rPr lang="en-US" dirty="0"/>
            <a:t>You </a:t>
          </a:r>
          <a:r>
            <a:rPr lang="en-US" i="1" dirty="0"/>
            <a:t>may</a:t>
          </a:r>
          <a:r>
            <a:rPr lang="en-US" dirty="0"/>
            <a:t> change your coverage during the year if you have a newborn or adopt a baby, get married, or there is a loss of coverage for you or a spouse</a:t>
          </a:r>
        </a:p>
      </dgm:t>
    </dgm:pt>
    <dgm:pt modelId="{035F53BA-487A-449D-9674-25C58BD3770B}" type="sibTrans" cxnId="{F3FF093B-38D4-4746-9699-C0E1674866BC}">
      <dgm:prSet/>
      <dgm:spPr/>
      <dgm:t>
        <a:bodyPr/>
        <a:lstStyle/>
        <a:p>
          <a:endParaRPr lang="en-US"/>
        </a:p>
      </dgm:t>
    </dgm:pt>
    <dgm:pt modelId="{90B5388F-607D-45D6-B857-3E678E92C292}" type="parTrans" cxnId="{F3FF093B-38D4-4746-9699-C0E1674866BC}">
      <dgm:prSet/>
      <dgm:spPr/>
      <dgm:t>
        <a:bodyPr/>
        <a:lstStyle/>
        <a:p>
          <a:endParaRPr lang="en-US"/>
        </a:p>
      </dgm:t>
    </dgm:pt>
    <dgm:pt modelId="{6E70B71D-8BCA-45DE-8475-4F875338643C}">
      <dgm:prSet/>
      <dgm:spPr/>
      <dgm:t>
        <a:bodyPr/>
        <a:lstStyle/>
        <a:p>
          <a:r>
            <a:rPr lang="en-US" dirty="0"/>
            <a:t>You have 30 days from these events to request a change in benefits, except for birth of a baby or adoption, for which you have 60 days</a:t>
          </a:r>
        </a:p>
      </dgm:t>
    </dgm:pt>
    <dgm:pt modelId="{40BFAEE9-719C-45CC-9F18-677399966447}" type="sibTrans" cxnId="{25622FFF-4240-49D9-91A5-6F061C5B7B01}">
      <dgm:prSet/>
      <dgm:spPr/>
      <dgm:t>
        <a:bodyPr/>
        <a:lstStyle/>
        <a:p>
          <a:endParaRPr lang="en-US"/>
        </a:p>
      </dgm:t>
    </dgm:pt>
    <dgm:pt modelId="{9132717D-CE4D-4A39-8691-108866D726FD}" type="parTrans" cxnId="{25622FFF-4240-49D9-91A5-6F061C5B7B01}">
      <dgm:prSet/>
      <dgm:spPr/>
      <dgm:t>
        <a:bodyPr/>
        <a:lstStyle/>
        <a:p>
          <a:endParaRPr lang="en-US"/>
        </a:p>
      </dgm:t>
    </dgm:pt>
    <dgm:pt modelId="{F24BD916-E22B-4435-8FA9-B0853D7518BD}">
      <dgm:prSet/>
      <dgm:spPr/>
      <dgm:t>
        <a:bodyPr/>
        <a:lstStyle/>
        <a:p>
          <a:r>
            <a:rPr lang="en-US" dirty="0"/>
            <a:t>You must complete your online benefit enrollment within 30 days.  </a:t>
          </a:r>
          <a:r>
            <a:rPr lang="en-US" i="1" dirty="0"/>
            <a:t>For example, if you are eligible for coverage June 1, you must complete your online benefit enrollment by June 30</a:t>
          </a:r>
        </a:p>
      </dgm:t>
    </dgm:pt>
    <dgm:pt modelId="{C3ED8214-2DEA-47EE-A1A9-150F990EF1F3}" type="parTrans" cxnId="{F037393D-4D4C-470B-A5FE-F8C4C72CC130}">
      <dgm:prSet/>
      <dgm:spPr/>
      <dgm:t>
        <a:bodyPr/>
        <a:lstStyle/>
        <a:p>
          <a:endParaRPr lang="en-US"/>
        </a:p>
      </dgm:t>
    </dgm:pt>
    <dgm:pt modelId="{5A0CAEDE-606B-4F68-9D9F-E5597FF7AB6C}" type="sibTrans" cxnId="{F037393D-4D4C-470B-A5FE-F8C4C72CC130}">
      <dgm:prSet/>
      <dgm:spPr/>
      <dgm:t>
        <a:bodyPr/>
        <a:lstStyle/>
        <a:p>
          <a:endParaRPr lang="en-US"/>
        </a:p>
      </dgm:t>
    </dgm:pt>
    <dgm:pt modelId="{06AC73BA-B7D4-4CA6-BDC1-2FED6ED83FD2}">
      <dgm:prSet/>
      <dgm:spPr/>
      <dgm:t>
        <a:bodyPr/>
        <a:lstStyle/>
        <a:p>
          <a:r>
            <a:rPr lang="en-US" dirty="0"/>
            <a:t>Open enrollment is held each fall, with all changes taking effect the following January 1.</a:t>
          </a:r>
        </a:p>
      </dgm:t>
    </dgm:pt>
    <dgm:pt modelId="{296BF16D-63F4-40BD-8D46-181B4323BF56}" type="parTrans" cxnId="{9F97138D-AFAE-4796-B88C-0F0616993DD3}">
      <dgm:prSet/>
      <dgm:spPr/>
      <dgm:t>
        <a:bodyPr/>
        <a:lstStyle/>
        <a:p>
          <a:endParaRPr lang="en-US"/>
        </a:p>
      </dgm:t>
    </dgm:pt>
    <dgm:pt modelId="{4D1893B2-374F-4DFA-827E-9E4FC409A095}" type="sibTrans" cxnId="{9F97138D-AFAE-4796-B88C-0F0616993DD3}">
      <dgm:prSet/>
      <dgm:spPr/>
      <dgm:t>
        <a:bodyPr/>
        <a:lstStyle/>
        <a:p>
          <a:endParaRPr lang="en-US"/>
        </a:p>
      </dgm:t>
    </dgm:pt>
    <dgm:pt modelId="{89100C8F-3A75-4DE5-AE67-B7AD64516696}">
      <dgm:prSet/>
      <dgm:spPr/>
      <dgm:t>
        <a:bodyPr/>
        <a:lstStyle/>
        <a:p>
          <a:r>
            <a:rPr lang="en-US" dirty="0"/>
            <a:t>You </a:t>
          </a:r>
          <a:r>
            <a:rPr lang="en-US" i="1" dirty="0"/>
            <a:t>must</a:t>
          </a:r>
          <a:r>
            <a:rPr lang="en-US" dirty="0"/>
            <a:t> change your coverage during the year if you get divorced or legally separated, or a dependent child is no longer eligible due to age</a:t>
          </a:r>
        </a:p>
      </dgm:t>
    </dgm:pt>
    <dgm:pt modelId="{0805E7C0-3D8C-45C1-B321-D69E8A87C994}" type="parTrans" cxnId="{AB49B847-2894-4181-BDCC-A062239D0C0D}">
      <dgm:prSet/>
      <dgm:spPr/>
      <dgm:t>
        <a:bodyPr/>
        <a:lstStyle/>
        <a:p>
          <a:endParaRPr lang="en-US"/>
        </a:p>
      </dgm:t>
    </dgm:pt>
    <dgm:pt modelId="{501DD455-9F29-43EF-9203-8233CD55A6EF}" type="sibTrans" cxnId="{AB49B847-2894-4181-BDCC-A062239D0C0D}">
      <dgm:prSet/>
      <dgm:spPr/>
      <dgm:t>
        <a:bodyPr/>
        <a:lstStyle/>
        <a:p>
          <a:endParaRPr lang="en-US"/>
        </a:p>
      </dgm:t>
    </dgm:pt>
    <dgm:pt modelId="{6598E991-CB00-4A1F-A6FD-36AC9E866762}">
      <dgm:prSet custT="1"/>
      <dgm:spPr/>
      <dgm:t>
        <a:bodyPr/>
        <a:lstStyle/>
        <a:p>
          <a:r>
            <a:rPr lang="en-US" sz="1600" dirty="0"/>
            <a:t>For More Information</a:t>
          </a:r>
        </a:p>
      </dgm:t>
    </dgm:pt>
    <dgm:pt modelId="{D69C2981-1417-4F03-ABE6-274F44418E1F}" type="parTrans" cxnId="{6F44DCB5-AC05-47EC-9F1A-110CEF23AF93}">
      <dgm:prSet/>
      <dgm:spPr/>
      <dgm:t>
        <a:bodyPr/>
        <a:lstStyle/>
        <a:p>
          <a:endParaRPr lang="en-US"/>
        </a:p>
      </dgm:t>
    </dgm:pt>
    <dgm:pt modelId="{63CC984F-42E8-470A-82A0-0F04FCCBBE4A}" type="sibTrans" cxnId="{6F44DCB5-AC05-47EC-9F1A-110CEF23AF93}">
      <dgm:prSet/>
      <dgm:spPr/>
      <dgm:t>
        <a:bodyPr/>
        <a:lstStyle/>
        <a:p>
          <a:endParaRPr lang="en-US"/>
        </a:p>
      </dgm:t>
    </dgm:pt>
    <dgm:pt modelId="{C2FB1297-83C4-4D4D-8C39-F7A97BA0AB71}">
      <dgm:prSet/>
      <dgm:spPr/>
      <dgm:t>
        <a:bodyPr/>
        <a:lstStyle/>
        <a:p>
          <a:r>
            <a:rPr lang="en-US" dirty="0"/>
            <a:t>See page 8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1"/>
            </a:rPr>
            <a:t>Connect2MyBenefits</a:t>
          </a:r>
          <a:r>
            <a:rPr lang="en-US" dirty="0"/>
            <a:t>.</a:t>
          </a:r>
        </a:p>
      </dgm:t>
    </dgm:pt>
    <dgm:pt modelId="{FB7CA0B4-03E9-4720-97CB-3593A0E34CB3}" type="parTrans" cxnId="{AE117FF2-5EA3-455C-9859-BFF48F1CBC64}">
      <dgm:prSet/>
      <dgm:spPr/>
      <dgm:t>
        <a:bodyPr/>
        <a:lstStyle/>
        <a:p>
          <a:endParaRPr lang="en-US"/>
        </a:p>
      </dgm:t>
    </dgm:pt>
    <dgm:pt modelId="{F07DF78E-AC5C-43BF-B2F5-D0ED8733CE01}" type="sibTrans" cxnId="{AE117FF2-5EA3-455C-9859-BFF48F1CBC64}">
      <dgm:prSet/>
      <dgm:spPr/>
      <dgm:t>
        <a:bodyPr/>
        <a:lstStyle/>
        <a:p>
          <a:endParaRPr lang="en-US"/>
        </a:p>
      </dgm:t>
    </dgm:pt>
    <dgm:pt modelId="{7AC187B7-8A89-4062-8DA4-47215FE797E0}" type="pres">
      <dgm:prSet presAssocID="{7F4C01E3-C202-4728-9B56-3A2EF77EEF3A}" presName="Name0" presStyleCnt="0">
        <dgm:presLayoutVars>
          <dgm:dir/>
          <dgm:animLvl val="lvl"/>
          <dgm:resizeHandles val="exact"/>
        </dgm:presLayoutVars>
      </dgm:prSet>
      <dgm:spPr/>
    </dgm:pt>
    <dgm:pt modelId="{330162B4-0C0B-4674-99C8-E65A4A1E005C}" type="pres">
      <dgm:prSet presAssocID="{7BF75639-EFE5-4604-A0EC-0F25E7C3276C}" presName="composite" presStyleCnt="0"/>
      <dgm:spPr/>
    </dgm:pt>
    <dgm:pt modelId="{2411E7AE-DBB6-4589-A067-22E9CED5F45B}" type="pres">
      <dgm:prSet presAssocID="{7BF75639-EFE5-4604-A0EC-0F25E7C3276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96CAA0D8-C5C6-4CE4-A019-B25C767F1BEA}" type="pres">
      <dgm:prSet presAssocID="{7BF75639-EFE5-4604-A0EC-0F25E7C3276C}" presName="desTx" presStyleLbl="alignAccFollowNode1" presStyleIdx="0" presStyleCnt="4">
        <dgm:presLayoutVars>
          <dgm:bulletEnabled val="1"/>
        </dgm:presLayoutVars>
      </dgm:prSet>
      <dgm:spPr/>
    </dgm:pt>
    <dgm:pt modelId="{02D96F7B-00A2-4208-894A-F75068E8491C}" type="pres">
      <dgm:prSet presAssocID="{1AB89E22-7D83-4AF5-84D6-CF492A3A6957}" presName="space" presStyleCnt="0"/>
      <dgm:spPr/>
    </dgm:pt>
    <dgm:pt modelId="{E2F75EC1-94C9-4B1F-8B45-0AC7924D66F7}" type="pres">
      <dgm:prSet presAssocID="{B2340ABA-7D35-40C6-AF94-2F54382C057A}" presName="composite" presStyleCnt="0"/>
      <dgm:spPr/>
    </dgm:pt>
    <dgm:pt modelId="{883E7652-A644-4A1D-8CBC-073CC531BDA5}" type="pres">
      <dgm:prSet presAssocID="{B2340ABA-7D35-40C6-AF94-2F54382C057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3A8F4D7A-020E-48EE-B8F8-1622144ECE81}" type="pres">
      <dgm:prSet presAssocID="{B2340ABA-7D35-40C6-AF94-2F54382C057A}" presName="desTx" presStyleLbl="alignAccFollowNode1" presStyleIdx="1" presStyleCnt="4">
        <dgm:presLayoutVars>
          <dgm:bulletEnabled val="1"/>
        </dgm:presLayoutVars>
      </dgm:prSet>
      <dgm:spPr/>
    </dgm:pt>
    <dgm:pt modelId="{2A8067DB-EBD6-4125-BE99-52C6FB8B9A80}" type="pres">
      <dgm:prSet presAssocID="{3037DA7E-AE46-4FC8-B404-EB583306BD07}" presName="space" presStyleCnt="0"/>
      <dgm:spPr/>
    </dgm:pt>
    <dgm:pt modelId="{120EE0D0-EBD5-4998-A1AC-FC19CAF944CE}" type="pres">
      <dgm:prSet presAssocID="{93BB5A4F-4070-4E23-9D58-FE2C0994F79E}" presName="composite" presStyleCnt="0"/>
      <dgm:spPr/>
    </dgm:pt>
    <dgm:pt modelId="{49252455-8011-4262-9054-0820E37B8231}" type="pres">
      <dgm:prSet presAssocID="{93BB5A4F-4070-4E23-9D58-FE2C0994F79E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B69C2C47-CAEB-4E42-8D81-15B8056BDA63}" type="pres">
      <dgm:prSet presAssocID="{93BB5A4F-4070-4E23-9D58-FE2C0994F79E}" presName="desTx" presStyleLbl="alignAccFollowNode1" presStyleIdx="2" presStyleCnt="4">
        <dgm:presLayoutVars>
          <dgm:bulletEnabled val="1"/>
        </dgm:presLayoutVars>
      </dgm:prSet>
      <dgm:spPr/>
    </dgm:pt>
    <dgm:pt modelId="{0BA85994-D448-4C5A-BADF-81BB81BFB5E2}" type="pres">
      <dgm:prSet presAssocID="{8906E606-C050-4120-BE3F-511BE580BECC}" presName="space" presStyleCnt="0"/>
      <dgm:spPr/>
    </dgm:pt>
    <dgm:pt modelId="{59CA5451-5F8A-423C-B4CB-1359AC9171E4}" type="pres">
      <dgm:prSet presAssocID="{6598E991-CB00-4A1F-A6FD-36AC9E866762}" presName="composite" presStyleCnt="0"/>
      <dgm:spPr/>
    </dgm:pt>
    <dgm:pt modelId="{8D91786F-C5DF-46AA-AEEF-4612E7512EBD}" type="pres">
      <dgm:prSet presAssocID="{6598E991-CB00-4A1F-A6FD-36AC9E866762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9E5E5BBA-90EA-4914-A710-AD7482CE3350}" type="pres">
      <dgm:prSet presAssocID="{6598E991-CB00-4A1F-A6FD-36AC9E866762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CC380413-9E29-42B9-BB15-5AE43B6E8E26}" type="presOf" srcId="{B2340ABA-7D35-40C6-AF94-2F54382C057A}" destId="{883E7652-A644-4A1D-8CBC-073CC531BDA5}" srcOrd="0" destOrd="0" presId="urn:microsoft.com/office/officeart/2005/8/layout/hList1"/>
    <dgm:cxn modelId="{E8840116-734C-4436-B897-7C0EA5814779}" type="presOf" srcId="{A9C2DD53-B88E-4739-8E41-BFDF272FA4A4}" destId="{B69C2C47-CAEB-4E42-8D81-15B8056BDA63}" srcOrd="0" destOrd="0" presId="urn:microsoft.com/office/officeart/2005/8/layout/hList1"/>
    <dgm:cxn modelId="{F3FF093B-38D4-4746-9699-C0E1674866BC}" srcId="{B2340ABA-7D35-40C6-AF94-2F54382C057A}" destId="{06140407-2EAE-4092-B50D-D3B75220CFE7}" srcOrd="0" destOrd="0" parTransId="{90B5388F-607D-45D6-B857-3E678E92C292}" sibTransId="{035F53BA-487A-449D-9674-25C58BD3770B}"/>
    <dgm:cxn modelId="{F037393D-4D4C-470B-A5FE-F8C4C72CC130}" srcId="{7BF75639-EFE5-4604-A0EC-0F25E7C3276C}" destId="{F24BD916-E22B-4435-8FA9-B0853D7518BD}" srcOrd="1" destOrd="0" parTransId="{C3ED8214-2DEA-47EE-A1A9-150F990EF1F3}" sibTransId="{5A0CAEDE-606B-4F68-9D9F-E5597FF7AB6C}"/>
    <dgm:cxn modelId="{E2740561-52A3-4C12-B5AB-8411D7B71176}" srcId="{93BB5A4F-4070-4E23-9D58-FE2C0994F79E}" destId="{A9C2DD53-B88E-4739-8E41-BFDF272FA4A4}" srcOrd="0" destOrd="0" parTransId="{26C991AC-3223-4F6E-ACF8-4FC1F10BAB5A}" sibTransId="{AC07546D-7F75-43B9-8F38-63A722D8BAA0}"/>
    <dgm:cxn modelId="{AB49B847-2894-4181-BDCC-A062239D0C0D}" srcId="{B2340ABA-7D35-40C6-AF94-2F54382C057A}" destId="{89100C8F-3A75-4DE5-AE67-B7AD64516696}" srcOrd="1" destOrd="0" parTransId="{0805E7C0-3D8C-45C1-B321-D69E8A87C994}" sibTransId="{501DD455-9F29-43EF-9203-8233CD55A6EF}"/>
    <dgm:cxn modelId="{64AEB06A-7D02-4720-A74C-8C82C0C2BE16}" type="presOf" srcId="{7F4C01E3-C202-4728-9B56-3A2EF77EEF3A}" destId="{7AC187B7-8A89-4062-8DA4-47215FE797E0}" srcOrd="0" destOrd="0" presId="urn:microsoft.com/office/officeart/2005/8/layout/hList1"/>
    <dgm:cxn modelId="{7C104353-B649-4B89-9EEE-368CEB14FAC8}" type="presOf" srcId="{7BF75639-EFE5-4604-A0EC-0F25E7C3276C}" destId="{2411E7AE-DBB6-4589-A067-22E9CED5F45B}" srcOrd="0" destOrd="0" presId="urn:microsoft.com/office/officeart/2005/8/layout/hList1"/>
    <dgm:cxn modelId="{84A8BD7E-E6D5-4826-A288-4866566EE7F5}" type="presOf" srcId="{06140407-2EAE-4092-B50D-D3B75220CFE7}" destId="{3A8F4D7A-020E-48EE-B8F8-1622144ECE81}" srcOrd="0" destOrd="0" presId="urn:microsoft.com/office/officeart/2005/8/layout/hList1"/>
    <dgm:cxn modelId="{0B1EB985-3BA8-4931-83D4-0C44D3304E2F}" type="presOf" srcId="{C2FB1297-83C4-4D4D-8C39-F7A97BA0AB71}" destId="{9E5E5BBA-90EA-4914-A710-AD7482CE3350}" srcOrd="0" destOrd="0" presId="urn:microsoft.com/office/officeart/2005/8/layout/hList1"/>
    <dgm:cxn modelId="{0B1A3D86-2D7D-4CC5-95BA-EBAFB3EF9A26}" type="presOf" srcId="{4E15A5AD-D6CD-485D-9E30-210CC7187BFF}" destId="{96CAA0D8-C5C6-4CE4-A019-B25C767F1BEA}" srcOrd="0" destOrd="0" presId="urn:microsoft.com/office/officeart/2005/8/layout/hList1"/>
    <dgm:cxn modelId="{9F97138D-AFAE-4796-B88C-0F0616993DD3}" srcId="{93BB5A4F-4070-4E23-9D58-FE2C0994F79E}" destId="{06AC73BA-B7D4-4CA6-BDC1-2FED6ED83FD2}" srcOrd="1" destOrd="0" parTransId="{296BF16D-63F4-40BD-8D46-181B4323BF56}" sibTransId="{4D1893B2-374F-4DFA-827E-9E4FC409A095}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0" destOrd="0" parTransId="{630DDDBF-C40E-464C-BDF9-83A60C52EF88}" sibTransId="{455E5F12-116C-4BF3-9366-6332E028ABA4}"/>
    <dgm:cxn modelId="{41382096-7DF0-4099-9A41-EA18B3D583E9}" type="presOf" srcId="{F24BD916-E22B-4435-8FA9-B0853D7518BD}" destId="{96CAA0D8-C5C6-4CE4-A019-B25C767F1BEA}" srcOrd="0" destOrd="1" presId="urn:microsoft.com/office/officeart/2005/8/layout/hList1"/>
    <dgm:cxn modelId="{0B57D19A-F212-4C39-AAC6-51D28AD50A50}" type="presOf" srcId="{93BB5A4F-4070-4E23-9D58-FE2C0994F79E}" destId="{49252455-8011-4262-9054-0820E37B8231}" srcOrd="0" destOrd="0" presId="urn:microsoft.com/office/officeart/2005/8/layout/hList1"/>
    <dgm:cxn modelId="{6478BBA7-08BF-491D-B36F-8AC0C7A1193F}" type="presOf" srcId="{6598E991-CB00-4A1F-A6FD-36AC9E866762}" destId="{8D91786F-C5DF-46AA-AEEF-4612E7512EBD}" srcOrd="0" destOrd="0" presId="urn:microsoft.com/office/officeart/2005/8/layout/hList1"/>
    <dgm:cxn modelId="{6F44DCB5-AC05-47EC-9F1A-110CEF23AF93}" srcId="{7F4C01E3-C202-4728-9B56-3A2EF77EEF3A}" destId="{6598E991-CB00-4A1F-A6FD-36AC9E866762}" srcOrd="3" destOrd="0" parTransId="{D69C2981-1417-4F03-ABE6-274F44418E1F}" sibTransId="{63CC984F-42E8-470A-82A0-0F04FCCBBE4A}"/>
    <dgm:cxn modelId="{D94266BE-E7CD-4621-941C-0C9AF252A9D1}" type="presOf" srcId="{6E70B71D-8BCA-45DE-8475-4F875338643C}" destId="{3A8F4D7A-020E-48EE-B8F8-1622144ECE81}" srcOrd="0" destOrd="2" presId="urn:microsoft.com/office/officeart/2005/8/layout/hList1"/>
    <dgm:cxn modelId="{B5660BD1-2B4C-4B63-AB9F-AAC4922EE8E9}" srcId="{7F4C01E3-C202-4728-9B56-3A2EF77EEF3A}" destId="{B2340ABA-7D35-40C6-AF94-2F54382C057A}" srcOrd="1" destOrd="0" parTransId="{1976B56D-93E7-488B-A1F9-2FC7848FB1D3}" sibTransId="{3037DA7E-AE46-4FC8-B404-EB583306BD07}"/>
    <dgm:cxn modelId="{10077EDE-7596-456A-9588-5F5D6F3A57EB}" type="presOf" srcId="{89100C8F-3A75-4DE5-AE67-B7AD64516696}" destId="{3A8F4D7A-020E-48EE-B8F8-1622144ECE81}" srcOrd="0" destOrd="1" presId="urn:microsoft.com/office/officeart/2005/8/layout/hList1"/>
    <dgm:cxn modelId="{D95134F1-D040-414B-8FA5-FC263D4DA9D9}" type="presOf" srcId="{06AC73BA-B7D4-4CA6-BDC1-2FED6ED83FD2}" destId="{B69C2C47-CAEB-4E42-8D81-15B8056BDA63}" srcOrd="0" destOrd="1" presId="urn:microsoft.com/office/officeart/2005/8/layout/hList1"/>
    <dgm:cxn modelId="{AE117FF2-5EA3-455C-9859-BFF48F1CBC64}" srcId="{6598E991-CB00-4A1F-A6FD-36AC9E866762}" destId="{C2FB1297-83C4-4D4D-8C39-F7A97BA0AB71}" srcOrd="0" destOrd="0" parTransId="{FB7CA0B4-03E9-4720-97CB-3593A0E34CB3}" sibTransId="{F07DF78E-AC5C-43BF-B2F5-D0ED8733CE01}"/>
    <dgm:cxn modelId="{F87471F4-2AAA-4C17-90C8-B86C9E476C2F}" srcId="{7F4C01E3-C202-4728-9B56-3A2EF77EEF3A}" destId="{93BB5A4F-4070-4E23-9D58-FE2C0994F79E}" srcOrd="2" destOrd="0" parTransId="{431C31AA-D04D-4DE1-A36B-0A41D9462493}" sibTransId="{8906E606-C050-4120-BE3F-511BE580BECC}"/>
    <dgm:cxn modelId="{25622FFF-4240-49D9-91A5-6F061C5B7B01}" srcId="{B2340ABA-7D35-40C6-AF94-2F54382C057A}" destId="{6E70B71D-8BCA-45DE-8475-4F875338643C}" srcOrd="2" destOrd="0" parTransId="{9132717D-CE4D-4A39-8691-108866D726FD}" sibTransId="{40BFAEE9-719C-45CC-9F18-677399966447}"/>
    <dgm:cxn modelId="{D57F2E4F-8141-474D-965C-2615A2D1C873}" type="presParOf" srcId="{7AC187B7-8A89-4062-8DA4-47215FE797E0}" destId="{330162B4-0C0B-4674-99C8-E65A4A1E005C}" srcOrd="0" destOrd="0" presId="urn:microsoft.com/office/officeart/2005/8/layout/hList1"/>
    <dgm:cxn modelId="{86ACC8BE-6BC4-45B9-AC7F-0F6F781E2238}" type="presParOf" srcId="{330162B4-0C0B-4674-99C8-E65A4A1E005C}" destId="{2411E7AE-DBB6-4589-A067-22E9CED5F45B}" srcOrd="0" destOrd="0" presId="urn:microsoft.com/office/officeart/2005/8/layout/hList1"/>
    <dgm:cxn modelId="{0C29A56C-2F2D-46DB-A7A4-3BBE438D3F87}" type="presParOf" srcId="{330162B4-0C0B-4674-99C8-E65A4A1E005C}" destId="{96CAA0D8-C5C6-4CE4-A019-B25C767F1BEA}" srcOrd="1" destOrd="0" presId="urn:microsoft.com/office/officeart/2005/8/layout/hList1"/>
    <dgm:cxn modelId="{541899F9-FA75-40E9-A592-F2AB3643232D}" type="presParOf" srcId="{7AC187B7-8A89-4062-8DA4-47215FE797E0}" destId="{02D96F7B-00A2-4208-894A-F75068E8491C}" srcOrd="1" destOrd="0" presId="urn:microsoft.com/office/officeart/2005/8/layout/hList1"/>
    <dgm:cxn modelId="{148D6E43-7771-42BA-A3C0-D9A5C85F714E}" type="presParOf" srcId="{7AC187B7-8A89-4062-8DA4-47215FE797E0}" destId="{E2F75EC1-94C9-4B1F-8B45-0AC7924D66F7}" srcOrd="2" destOrd="0" presId="urn:microsoft.com/office/officeart/2005/8/layout/hList1"/>
    <dgm:cxn modelId="{D5111F9C-1D0E-4889-9CFC-4AC5F9C6F81C}" type="presParOf" srcId="{E2F75EC1-94C9-4B1F-8B45-0AC7924D66F7}" destId="{883E7652-A644-4A1D-8CBC-073CC531BDA5}" srcOrd="0" destOrd="0" presId="urn:microsoft.com/office/officeart/2005/8/layout/hList1"/>
    <dgm:cxn modelId="{6886B8B8-9435-4B5D-81B0-D8F47B3F0E30}" type="presParOf" srcId="{E2F75EC1-94C9-4B1F-8B45-0AC7924D66F7}" destId="{3A8F4D7A-020E-48EE-B8F8-1622144ECE81}" srcOrd="1" destOrd="0" presId="urn:microsoft.com/office/officeart/2005/8/layout/hList1"/>
    <dgm:cxn modelId="{4F7B6442-1264-4D12-A203-8F54C901941F}" type="presParOf" srcId="{7AC187B7-8A89-4062-8DA4-47215FE797E0}" destId="{2A8067DB-EBD6-4125-BE99-52C6FB8B9A80}" srcOrd="3" destOrd="0" presId="urn:microsoft.com/office/officeart/2005/8/layout/hList1"/>
    <dgm:cxn modelId="{B81001F0-6F04-489B-B05D-B81B5971B56B}" type="presParOf" srcId="{7AC187B7-8A89-4062-8DA4-47215FE797E0}" destId="{120EE0D0-EBD5-4998-A1AC-FC19CAF944CE}" srcOrd="4" destOrd="0" presId="urn:microsoft.com/office/officeart/2005/8/layout/hList1"/>
    <dgm:cxn modelId="{9F38C26A-A511-42E6-9DE1-4F1CD15DE3FB}" type="presParOf" srcId="{120EE0D0-EBD5-4998-A1AC-FC19CAF944CE}" destId="{49252455-8011-4262-9054-0820E37B8231}" srcOrd="0" destOrd="0" presId="urn:microsoft.com/office/officeart/2005/8/layout/hList1"/>
    <dgm:cxn modelId="{370868AE-9292-4077-BEAC-3B75A78780D8}" type="presParOf" srcId="{120EE0D0-EBD5-4998-A1AC-FC19CAF944CE}" destId="{B69C2C47-CAEB-4E42-8D81-15B8056BDA63}" srcOrd="1" destOrd="0" presId="urn:microsoft.com/office/officeart/2005/8/layout/hList1"/>
    <dgm:cxn modelId="{E8FB31B2-9730-4482-858A-FDB1BAF2507A}" type="presParOf" srcId="{7AC187B7-8A89-4062-8DA4-47215FE797E0}" destId="{0BA85994-D448-4C5A-BADF-81BB81BFB5E2}" srcOrd="5" destOrd="0" presId="urn:microsoft.com/office/officeart/2005/8/layout/hList1"/>
    <dgm:cxn modelId="{859A7D6A-9ECF-4843-855E-DAE48A1EA174}" type="presParOf" srcId="{7AC187B7-8A89-4062-8DA4-47215FE797E0}" destId="{59CA5451-5F8A-423C-B4CB-1359AC9171E4}" srcOrd="6" destOrd="0" presId="urn:microsoft.com/office/officeart/2005/8/layout/hList1"/>
    <dgm:cxn modelId="{36D225F7-8826-4F42-9AF6-7BE9743EC0B4}" type="presParOf" srcId="{59CA5451-5F8A-423C-B4CB-1359AC9171E4}" destId="{8D91786F-C5DF-46AA-AEEF-4612E7512EBD}" srcOrd="0" destOrd="0" presId="urn:microsoft.com/office/officeart/2005/8/layout/hList1"/>
    <dgm:cxn modelId="{017F5ED5-6F06-40F8-864C-EC721A8638D4}" type="presParOf" srcId="{59CA5451-5F8A-423C-B4CB-1359AC9171E4}" destId="{9E5E5BBA-90EA-4914-A710-AD7482CE335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7BF75639-EFE5-4604-A0EC-0F25E7C3276C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600" dirty="0"/>
            <a:t>Copay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93BB5A4F-4070-4E23-9D58-FE2C0994F79E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600" dirty="0"/>
            <a:t>Coinsurance</a:t>
          </a:r>
        </a:p>
      </dgm:t>
    </dgm:pt>
    <dgm:pt modelId="{431C31AA-D04D-4DE1-A36B-0A41D9462493}" type="parTrans" cxnId="{F87471F4-2AAA-4C17-90C8-B86C9E476C2F}">
      <dgm:prSet/>
      <dgm:spPr/>
      <dgm:t>
        <a:bodyPr/>
        <a:lstStyle/>
        <a:p>
          <a:endParaRPr lang="en-US"/>
        </a:p>
      </dgm:t>
    </dgm:pt>
    <dgm:pt modelId="{8906E606-C050-4120-BE3F-511BE580BECC}" type="sibTrans" cxnId="{F87471F4-2AAA-4C17-90C8-B86C9E476C2F}">
      <dgm:prSet/>
      <dgm:spPr/>
      <dgm:t>
        <a:bodyPr/>
        <a:lstStyle/>
        <a:p>
          <a:endParaRPr lang="en-US"/>
        </a:p>
      </dgm:t>
    </dgm:pt>
    <dgm:pt modelId="{B2340ABA-7D35-40C6-AF94-2F54382C057A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600" dirty="0"/>
            <a:t>Deductible</a:t>
          </a:r>
        </a:p>
      </dgm:t>
    </dgm:pt>
    <dgm:pt modelId="{1976B56D-93E7-488B-A1F9-2FC7848FB1D3}" type="parTrans" cxnId="{B5660BD1-2B4C-4B63-AB9F-AAC4922EE8E9}">
      <dgm:prSet/>
      <dgm:spPr/>
      <dgm:t>
        <a:bodyPr/>
        <a:lstStyle/>
        <a:p>
          <a:endParaRPr lang="en-US"/>
        </a:p>
      </dgm:t>
    </dgm:pt>
    <dgm:pt modelId="{3037DA7E-AE46-4FC8-B404-EB583306BD07}" type="sibTrans" cxnId="{B5660BD1-2B4C-4B63-AB9F-AAC4922EE8E9}">
      <dgm:prSet/>
      <dgm:spPr/>
      <dgm:t>
        <a:bodyPr/>
        <a:lstStyle/>
        <a:p>
          <a:endParaRPr lang="en-US"/>
        </a:p>
      </dgm:t>
    </dgm:pt>
    <dgm:pt modelId="{06AC73BA-B7D4-4CA6-BDC1-2FED6ED83FD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effectLst/>
              <a:latin typeface="+mn-lt"/>
              <a:ea typeface="+mn-ea"/>
              <a:cs typeface="+mn-cs"/>
            </a:rPr>
            <a:t>The portion of the cost you pay </a:t>
          </a:r>
          <a:r>
            <a:rPr lang="en-US" i="1">
              <a:effectLst/>
              <a:latin typeface="+mn-lt"/>
              <a:ea typeface="+mn-ea"/>
              <a:cs typeface="+mn-cs"/>
            </a:rPr>
            <a:t>after</a:t>
          </a:r>
          <a:r>
            <a:rPr lang="en-US">
              <a:effectLst/>
              <a:latin typeface="+mn-lt"/>
              <a:ea typeface="+mn-ea"/>
              <a:cs typeface="+mn-cs"/>
            </a:rPr>
            <a:t> you meet your annual deductible.</a:t>
          </a:r>
          <a:endParaRPr lang="en-US"/>
        </a:p>
      </dgm:t>
    </dgm:pt>
    <dgm:pt modelId="{296BF16D-63F4-40BD-8D46-181B4323BF56}" type="parTrans" cxnId="{9F97138D-AFAE-4796-B88C-0F0616993DD3}">
      <dgm:prSet/>
      <dgm:spPr/>
      <dgm:t>
        <a:bodyPr/>
        <a:lstStyle/>
        <a:p>
          <a:endParaRPr lang="en-US"/>
        </a:p>
      </dgm:t>
    </dgm:pt>
    <dgm:pt modelId="{4D1893B2-374F-4DFA-827E-9E4FC409A095}" type="sibTrans" cxnId="{9F97138D-AFAE-4796-B88C-0F0616993DD3}">
      <dgm:prSet/>
      <dgm:spPr/>
      <dgm:t>
        <a:bodyPr/>
        <a:lstStyle/>
        <a:p>
          <a:endParaRPr lang="en-US"/>
        </a:p>
      </dgm:t>
    </dgm:pt>
    <dgm:pt modelId="{F0509C97-B260-4A05-B06B-F632E677B6A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effectLst/>
              <a:latin typeface="+mn-lt"/>
              <a:ea typeface="+mn-ea"/>
              <a:cs typeface="+mn-cs"/>
            </a:rPr>
            <a:t>The amount you may need to pay up front each calendar year before the plan begins paying covered expenses. </a:t>
          </a:r>
          <a:endParaRPr lang="en-US"/>
        </a:p>
      </dgm:t>
    </dgm:pt>
    <dgm:pt modelId="{8D7879CB-50FD-45CB-B25A-46CABB4B4832}" type="parTrans" cxnId="{6375A47B-91BC-42AE-8BCC-3C298FF8A436}">
      <dgm:prSet/>
      <dgm:spPr/>
      <dgm:t>
        <a:bodyPr/>
        <a:lstStyle/>
        <a:p>
          <a:endParaRPr lang="en-US"/>
        </a:p>
      </dgm:t>
    </dgm:pt>
    <dgm:pt modelId="{A6858320-19EE-44CD-B628-FD01E185FAA9}" type="sibTrans" cxnId="{6375A47B-91BC-42AE-8BCC-3C298FF8A436}">
      <dgm:prSet/>
      <dgm:spPr/>
      <dgm:t>
        <a:bodyPr/>
        <a:lstStyle/>
        <a:p>
          <a:endParaRPr lang="en-US"/>
        </a:p>
      </dgm:t>
    </dgm:pt>
    <dgm:pt modelId="{68619395-D3B7-4900-977A-973B935FD65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effectLst/>
              <a:latin typeface="+mn-lt"/>
              <a:ea typeface="+mn-ea"/>
              <a:cs typeface="+mn-cs"/>
            </a:rPr>
            <a:t>A flat dollar amount you pay at the time of service.  </a:t>
          </a:r>
          <a:endParaRPr lang="en-US" i="0"/>
        </a:p>
      </dgm:t>
    </dgm:pt>
    <dgm:pt modelId="{4423D0E3-CA13-46BE-A6F3-AE731806A025}" type="parTrans" cxnId="{6F5A141D-A73E-4B69-A722-2F658EC2DD39}">
      <dgm:prSet/>
      <dgm:spPr/>
      <dgm:t>
        <a:bodyPr/>
        <a:lstStyle/>
        <a:p>
          <a:endParaRPr lang="en-US"/>
        </a:p>
      </dgm:t>
    </dgm:pt>
    <dgm:pt modelId="{65E64D15-8E98-4108-BDA0-6AC8438FE6F8}" type="sibTrans" cxnId="{6F5A141D-A73E-4B69-A722-2F658EC2DD39}">
      <dgm:prSet/>
      <dgm:spPr/>
      <dgm:t>
        <a:bodyPr/>
        <a:lstStyle/>
        <a:p>
          <a:endParaRPr lang="en-US"/>
        </a:p>
      </dgm:t>
    </dgm:pt>
    <dgm:pt modelId="{61BEDA89-DDB1-4096-AE45-E59C02AE531E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600" dirty="0"/>
            <a:t>Out-of-Pocket Maximum</a:t>
          </a:r>
        </a:p>
      </dgm:t>
    </dgm:pt>
    <dgm:pt modelId="{D169775B-3607-4ADF-8A91-E5269BDCA4C9}" type="parTrans" cxnId="{3A033B67-5AC9-46A7-BCE8-09E9526DAF76}">
      <dgm:prSet/>
      <dgm:spPr/>
      <dgm:t>
        <a:bodyPr/>
        <a:lstStyle/>
        <a:p>
          <a:endParaRPr lang="en-US"/>
        </a:p>
      </dgm:t>
    </dgm:pt>
    <dgm:pt modelId="{ABF8224B-9D9C-4DA1-B32C-32080E8E0F69}" type="sibTrans" cxnId="{3A033B67-5AC9-46A7-BCE8-09E9526DAF76}">
      <dgm:prSet/>
      <dgm:spPr/>
      <dgm:t>
        <a:bodyPr/>
        <a:lstStyle/>
        <a:p>
          <a:endParaRPr lang="en-US"/>
        </a:p>
      </dgm:t>
    </dgm:pt>
    <dgm:pt modelId="{0952B261-B218-4F88-B152-A7555E8F5BB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effectLst/>
              <a:latin typeface="+mn-lt"/>
              <a:ea typeface="+mn-ea"/>
              <a:cs typeface="+mn-cs"/>
            </a:rPr>
            <a:t>Copays apply to in-network office visits and most prescription drugs.  </a:t>
          </a:r>
          <a:endParaRPr lang="en-US" i="0"/>
        </a:p>
      </dgm:t>
    </dgm:pt>
    <dgm:pt modelId="{D1C8D376-94AC-48EC-ACA1-24C8DD9F4F2A}" type="parTrans" cxnId="{5AA185CF-4289-4B21-8D45-71ACC9B79BE9}">
      <dgm:prSet/>
      <dgm:spPr/>
      <dgm:t>
        <a:bodyPr/>
        <a:lstStyle/>
        <a:p>
          <a:endParaRPr lang="en-US"/>
        </a:p>
      </dgm:t>
    </dgm:pt>
    <dgm:pt modelId="{19BFEE55-44EF-4C70-BC89-1130145A5533}" type="sibTrans" cxnId="{5AA185CF-4289-4B21-8D45-71ACC9B79BE9}">
      <dgm:prSet/>
      <dgm:spPr/>
      <dgm:t>
        <a:bodyPr/>
        <a:lstStyle/>
        <a:p>
          <a:endParaRPr lang="en-US"/>
        </a:p>
      </dgm:t>
    </dgm:pt>
    <dgm:pt modelId="{69F88C92-763B-4A5E-B6D1-839FB17E9A9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1" baseline="0">
              <a:effectLst/>
              <a:latin typeface="+mn-lt"/>
              <a:ea typeface="+mn-ea"/>
              <a:cs typeface="+mn-cs"/>
            </a:rPr>
            <a:t>Deductibles and/or coinsurance do not apply when services require a copay.</a:t>
          </a:r>
          <a:endParaRPr lang="en-US" b="1" i="0"/>
        </a:p>
      </dgm:t>
    </dgm:pt>
    <dgm:pt modelId="{003C9FF8-D2CE-42FA-8C28-B1482EA2CDC2}" type="parTrans" cxnId="{B2AC5C4C-F0B1-4C16-9AE9-7654165AAD83}">
      <dgm:prSet/>
      <dgm:spPr/>
      <dgm:t>
        <a:bodyPr/>
        <a:lstStyle/>
        <a:p>
          <a:endParaRPr lang="en-US"/>
        </a:p>
      </dgm:t>
    </dgm:pt>
    <dgm:pt modelId="{2360456E-0DE4-45F4-8A0E-2F91DF855396}" type="sibTrans" cxnId="{B2AC5C4C-F0B1-4C16-9AE9-7654165AAD83}">
      <dgm:prSet/>
      <dgm:spPr/>
      <dgm:t>
        <a:bodyPr/>
        <a:lstStyle/>
        <a:p>
          <a:endParaRPr lang="en-US"/>
        </a:p>
      </dgm:t>
    </dgm:pt>
    <dgm:pt modelId="{E8C6DE81-4E97-4C1A-A994-BA026EF9F18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i="1">
              <a:effectLst/>
              <a:latin typeface="+mn-lt"/>
              <a:ea typeface="+mn-ea"/>
              <a:cs typeface="+mn-cs"/>
            </a:rPr>
            <a:t>Not all services are subject to a deductible.</a:t>
          </a:r>
          <a:endParaRPr lang="en-US" b="1" i="1"/>
        </a:p>
      </dgm:t>
    </dgm:pt>
    <dgm:pt modelId="{19179912-CCCA-4EBE-839B-3FF36CB7C19F}" type="parTrans" cxnId="{1B305F8B-9330-4368-AF65-3AED48E322CB}">
      <dgm:prSet/>
      <dgm:spPr/>
      <dgm:t>
        <a:bodyPr/>
        <a:lstStyle/>
        <a:p>
          <a:endParaRPr lang="en-US"/>
        </a:p>
      </dgm:t>
    </dgm:pt>
    <dgm:pt modelId="{C1D8A832-27BE-4F61-BF47-9B6A8EDBE2C9}" type="sibTrans" cxnId="{1B305F8B-9330-4368-AF65-3AED48E322CB}">
      <dgm:prSet/>
      <dgm:spPr/>
      <dgm:t>
        <a:bodyPr/>
        <a:lstStyle/>
        <a:p>
          <a:endParaRPr lang="en-US"/>
        </a:p>
      </dgm:t>
    </dgm:pt>
    <dgm:pt modelId="{D7AE4FDA-500A-467E-A7B5-663053F3538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effectLst/>
              <a:latin typeface="+mn-lt"/>
              <a:ea typeface="+mn-ea"/>
              <a:cs typeface="+mn-cs"/>
            </a:rPr>
            <a:t>The most you’ll pay in a calendar year for covered medical and prescription drug expenses. </a:t>
          </a:r>
          <a:endParaRPr lang="en-US"/>
        </a:p>
      </dgm:t>
    </dgm:pt>
    <dgm:pt modelId="{34721465-3255-4DB6-8D5E-C4CD21059369}" type="parTrans" cxnId="{58F75DA0-A264-4AC2-BF8E-191A7565969F}">
      <dgm:prSet/>
      <dgm:spPr/>
      <dgm:t>
        <a:bodyPr/>
        <a:lstStyle/>
        <a:p>
          <a:endParaRPr lang="en-US"/>
        </a:p>
      </dgm:t>
    </dgm:pt>
    <dgm:pt modelId="{2FCDCF9E-1731-42E6-9620-ED9DE370DCC7}" type="sibTrans" cxnId="{58F75DA0-A264-4AC2-BF8E-191A7565969F}">
      <dgm:prSet/>
      <dgm:spPr/>
      <dgm:t>
        <a:bodyPr/>
        <a:lstStyle/>
        <a:p>
          <a:endParaRPr lang="en-US"/>
        </a:p>
      </dgm:t>
    </dgm:pt>
    <dgm:pt modelId="{4DB6AD96-895C-4D23-950E-932F0119B2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effectLst/>
              <a:latin typeface="+mn-lt"/>
              <a:ea typeface="+mn-ea"/>
              <a:cs typeface="+mn-cs"/>
            </a:rPr>
            <a:t>Co-pays, deductibles and coinsurance count toward the out-of-pocket maximum. </a:t>
          </a:r>
          <a:endParaRPr lang="en-US"/>
        </a:p>
      </dgm:t>
    </dgm:pt>
    <dgm:pt modelId="{E4E64D5E-BCAC-4808-B65E-AD48E75E67DB}" type="parTrans" cxnId="{86510BF8-BF35-456E-862B-7FFFEAC231E1}">
      <dgm:prSet/>
      <dgm:spPr/>
      <dgm:t>
        <a:bodyPr/>
        <a:lstStyle/>
        <a:p>
          <a:endParaRPr lang="en-US"/>
        </a:p>
      </dgm:t>
    </dgm:pt>
    <dgm:pt modelId="{D43AACED-1D01-4ECA-BFE8-C0C247D380CD}" type="sibTrans" cxnId="{86510BF8-BF35-456E-862B-7FFFEAC231E1}">
      <dgm:prSet/>
      <dgm:spPr/>
      <dgm:t>
        <a:bodyPr/>
        <a:lstStyle/>
        <a:p>
          <a:endParaRPr lang="en-US"/>
        </a:p>
      </dgm:t>
    </dgm:pt>
    <dgm:pt modelId="{6FA16BFE-BA9D-48BB-B3C1-42215D49517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effectLst/>
              <a:latin typeface="+mn-lt"/>
              <a:ea typeface="+mn-ea"/>
              <a:cs typeface="+mn-cs"/>
            </a:rPr>
            <a:t>Any covered expenses above the out-of-pocket maximum will generally be covered by the plan at 100% for the rest of the calendar year. </a:t>
          </a:r>
          <a:endParaRPr lang="en-US" dirty="0"/>
        </a:p>
      </dgm:t>
    </dgm:pt>
    <dgm:pt modelId="{DD3157C8-4A4C-452D-80B5-1FA714937A79}" type="parTrans" cxnId="{CA4826DF-6532-4732-A63A-DB7F5704F215}">
      <dgm:prSet/>
      <dgm:spPr/>
      <dgm:t>
        <a:bodyPr/>
        <a:lstStyle/>
        <a:p>
          <a:endParaRPr lang="en-US"/>
        </a:p>
      </dgm:t>
    </dgm:pt>
    <dgm:pt modelId="{3DFBEB5E-293B-47DA-BA2E-11DEC9487E9C}" type="sibTrans" cxnId="{CA4826DF-6532-4732-A63A-DB7F5704F215}">
      <dgm:prSet/>
      <dgm:spPr/>
      <dgm:t>
        <a:bodyPr/>
        <a:lstStyle/>
        <a:p>
          <a:endParaRPr lang="en-US"/>
        </a:p>
      </dgm:t>
    </dgm:pt>
    <dgm:pt modelId="{21D6585C-8848-4522-9F56-CA3C59F9CBE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effectLst/>
              <a:latin typeface="+mn-lt"/>
              <a:ea typeface="+mn-ea"/>
              <a:cs typeface="+mn-cs"/>
            </a:rPr>
            <a:t>Coinsurance is a percentage of the allowable amount. The plan pays a percentage of the allowable amount, and you pay a percentage.</a:t>
          </a:r>
          <a:endParaRPr lang="en-US" dirty="0"/>
        </a:p>
      </dgm:t>
    </dgm:pt>
    <dgm:pt modelId="{E8E8C346-69F2-4F86-A486-AD1254B4D5B1}" type="parTrans" cxnId="{1B036A6E-8043-4639-AC19-9AC0B2D5B2DD}">
      <dgm:prSet/>
      <dgm:spPr/>
      <dgm:t>
        <a:bodyPr/>
        <a:lstStyle/>
        <a:p>
          <a:endParaRPr lang="en-US"/>
        </a:p>
      </dgm:t>
    </dgm:pt>
    <dgm:pt modelId="{CC92F694-C51B-454E-B2B5-89338B00E59F}" type="sibTrans" cxnId="{1B036A6E-8043-4639-AC19-9AC0B2D5B2DD}">
      <dgm:prSet/>
      <dgm:spPr/>
      <dgm:t>
        <a:bodyPr/>
        <a:lstStyle/>
        <a:p>
          <a:endParaRPr lang="en-US"/>
        </a:p>
      </dgm:t>
    </dgm:pt>
    <dgm:pt modelId="{8E4B01EE-FB82-4AAF-B800-03A3C37B2C8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For More Information</a:t>
          </a:r>
        </a:p>
      </dgm:t>
    </dgm:pt>
    <dgm:pt modelId="{9A4227B8-3A1A-4896-AE91-4D4FA4CA68F9}" type="parTrans" cxnId="{B00B5E57-7672-4790-9F2E-878642F37A49}">
      <dgm:prSet/>
      <dgm:spPr/>
      <dgm:t>
        <a:bodyPr/>
        <a:lstStyle/>
        <a:p>
          <a:endParaRPr lang="en-US"/>
        </a:p>
      </dgm:t>
    </dgm:pt>
    <dgm:pt modelId="{17DC3427-6620-4EAE-997C-BDC154933708}" type="sibTrans" cxnId="{B00B5E57-7672-4790-9F2E-878642F37A49}">
      <dgm:prSet/>
      <dgm:spPr/>
      <dgm:t>
        <a:bodyPr/>
        <a:lstStyle/>
        <a:p>
          <a:endParaRPr lang="en-US"/>
        </a:p>
      </dgm:t>
    </dgm:pt>
    <dgm:pt modelId="{E0D28776-D772-49EE-8043-A99B1FBF3F1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See page 9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1"/>
            </a:rPr>
            <a:t>Connect2MyBenefits</a:t>
          </a:r>
          <a:r>
            <a:rPr lang="en-US" dirty="0"/>
            <a:t>.</a:t>
          </a:r>
        </a:p>
      </dgm:t>
    </dgm:pt>
    <dgm:pt modelId="{E98BF192-6841-4BB0-A95F-ABF95AE3FD56}" type="parTrans" cxnId="{E75172D7-83DD-428A-B36A-BAE3AA81F8F3}">
      <dgm:prSet/>
      <dgm:spPr/>
      <dgm:t>
        <a:bodyPr/>
        <a:lstStyle/>
        <a:p>
          <a:endParaRPr lang="en-US"/>
        </a:p>
      </dgm:t>
    </dgm:pt>
    <dgm:pt modelId="{F94DA00F-5401-4A43-8E22-DBA78E626477}" type="sibTrans" cxnId="{E75172D7-83DD-428A-B36A-BAE3AA81F8F3}">
      <dgm:prSet/>
      <dgm:spPr/>
      <dgm:t>
        <a:bodyPr/>
        <a:lstStyle/>
        <a:p>
          <a:endParaRPr lang="en-US"/>
        </a:p>
      </dgm:t>
    </dgm:pt>
    <dgm:pt modelId="{3DE6A2FC-F806-444F-B157-EEE65D6F2A09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DCB580D3-C194-47B5-B428-4A486016737C}" type="pres">
      <dgm:prSet presAssocID="{7BF75639-EFE5-4604-A0EC-0F25E7C3276C}" presName="compNode" presStyleCnt="0"/>
      <dgm:spPr/>
    </dgm:pt>
    <dgm:pt modelId="{FA430D1E-4F98-4006-8167-3D681B8773B6}" type="pres">
      <dgm:prSet presAssocID="{7BF75639-EFE5-4604-A0EC-0F25E7C3276C}" presName="iconRect" presStyleLbl="node1" presStyleIdx="0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40ED407E-28FF-49CE-9418-3B40CE38D9A4}" type="pres">
      <dgm:prSet presAssocID="{7BF75639-EFE5-4604-A0EC-0F25E7C3276C}" presName="iconSpace" presStyleCnt="0"/>
      <dgm:spPr/>
    </dgm:pt>
    <dgm:pt modelId="{E9916DAD-ADF4-4158-B646-1DF0AE972CF7}" type="pres">
      <dgm:prSet presAssocID="{7BF75639-EFE5-4604-A0EC-0F25E7C3276C}" presName="parTx" presStyleLbl="revTx" presStyleIdx="0" presStyleCnt="10">
        <dgm:presLayoutVars>
          <dgm:chMax val="0"/>
          <dgm:chPref val="0"/>
        </dgm:presLayoutVars>
      </dgm:prSet>
      <dgm:spPr/>
    </dgm:pt>
    <dgm:pt modelId="{7F9EFE97-8337-436A-B784-2D90475CD5C7}" type="pres">
      <dgm:prSet presAssocID="{7BF75639-EFE5-4604-A0EC-0F25E7C3276C}" presName="txSpace" presStyleCnt="0"/>
      <dgm:spPr/>
    </dgm:pt>
    <dgm:pt modelId="{2384D138-77C4-49E7-9714-07AA02B07887}" type="pres">
      <dgm:prSet presAssocID="{7BF75639-EFE5-4604-A0EC-0F25E7C3276C}" presName="desTx" presStyleLbl="revTx" presStyleIdx="1" presStyleCnt="10">
        <dgm:presLayoutVars/>
      </dgm:prSet>
      <dgm:spPr/>
    </dgm:pt>
    <dgm:pt modelId="{3D3F938D-851F-4F3A-AFA3-84A636B4525B}" type="pres">
      <dgm:prSet presAssocID="{1AB89E22-7D83-4AF5-84D6-CF492A3A6957}" presName="sibTrans" presStyleCnt="0"/>
      <dgm:spPr/>
    </dgm:pt>
    <dgm:pt modelId="{92B96769-E030-41B6-9344-2BB78A2DDD7A}" type="pres">
      <dgm:prSet presAssocID="{B2340ABA-7D35-40C6-AF94-2F54382C057A}" presName="compNode" presStyleCnt="0"/>
      <dgm:spPr/>
    </dgm:pt>
    <dgm:pt modelId="{FC4E8542-8FB4-4B1D-8D18-BC34D8A25B37}" type="pres">
      <dgm:prSet presAssocID="{B2340ABA-7D35-40C6-AF94-2F54382C057A}" presName="iconRect" presStyleLbl="node1" presStyleIdx="1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5E5ECD18-C9C6-4C14-B72B-4D3E898EF9DA}" type="pres">
      <dgm:prSet presAssocID="{B2340ABA-7D35-40C6-AF94-2F54382C057A}" presName="iconSpace" presStyleCnt="0"/>
      <dgm:spPr/>
    </dgm:pt>
    <dgm:pt modelId="{E2A20979-A37C-49DB-A1A3-AD4BF86E2E44}" type="pres">
      <dgm:prSet presAssocID="{B2340ABA-7D35-40C6-AF94-2F54382C057A}" presName="parTx" presStyleLbl="revTx" presStyleIdx="2" presStyleCnt="10">
        <dgm:presLayoutVars>
          <dgm:chMax val="0"/>
          <dgm:chPref val="0"/>
        </dgm:presLayoutVars>
      </dgm:prSet>
      <dgm:spPr/>
    </dgm:pt>
    <dgm:pt modelId="{C63EE15A-451B-451D-9B58-8E9613593F90}" type="pres">
      <dgm:prSet presAssocID="{B2340ABA-7D35-40C6-AF94-2F54382C057A}" presName="txSpace" presStyleCnt="0"/>
      <dgm:spPr/>
    </dgm:pt>
    <dgm:pt modelId="{BD4F564C-C577-4F8A-B31A-70B498798424}" type="pres">
      <dgm:prSet presAssocID="{B2340ABA-7D35-40C6-AF94-2F54382C057A}" presName="desTx" presStyleLbl="revTx" presStyleIdx="3" presStyleCnt="10">
        <dgm:presLayoutVars/>
      </dgm:prSet>
      <dgm:spPr/>
    </dgm:pt>
    <dgm:pt modelId="{5115FE23-CA64-4E78-907B-7625335A5995}" type="pres">
      <dgm:prSet presAssocID="{3037DA7E-AE46-4FC8-B404-EB583306BD07}" presName="sibTrans" presStyleCnt="0"/>
      <dgm:spPr/>
    </dgm:pt>
    <dgm:pt modelId="{E0ACACAF-FB63-42C7-94EF-D9049B8AD2F3}" type="pres">
      <dgm:prSet presAssocID="{93BB5A4F-4070-4E23-9D58-FE2C0994F79E}" presName="compNode" presStyleCnt="0"/>
      <dgm:spPr/>
    </dgm:pt>
    <dgm:pt modelId="{3B0CC51A-BFAB-49FB-BC11-5A3686646353}" type="pres">
      <dgm:prSet presAssocID="{93BB5A4F-4070-4E23-9D58-FE2C0994F79E}" presName="iconRect" presStyleLbl="node1" presStyleIdx="2" presStyleCnt="5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A7857E29-8050-4009-97FA-96A27D591136}" type="pres">
      <dgm:prSet presAssocID="{93BB5A4F-4070-4E23-9D58-FE2C0994F79E}" presName="iconSpace" presStyleCnt="0"/>
      <dgm:spPr/>
    </dgm:pt>
    <dgm:pt modelId="{08319FA0-0B4B-4AA3-9E12-B580BD9075EC}" type="pres">
      <dgm:prSet presAssocID="{93BB5A4F-4070-4E23-9D58-FE2C0994F79E}" presName="parTx" presStyleLbl="revTx" presStyleIdx="4" presStyleCnt="10">
        <dgm:presLayoutVars>
          <dgm:chMax val="0"/>
          <dgm:chPref val="0"/>
        </dgm:presLayoutVars>
      </dgm:prSet>
      <dgm:spPr/>
    </dgm:pt>
    <dgm:pt modelId="{C68F4F78-B1CE-46DD-8F4D-DF98866C2BA0}" type="pres">
      <dgm:prSet presAssocID="{93BB5A4F-4070-4E23-9D58-FE2C0994F79E}" presName="txSpace" presStyleCnt="0"/>
      <dgm:spPr/>
    </dgm:pt>
    <dgm:pt modelId="{F7E0F783-A3A2-4571-AD23-53AD71CD6F9D}" type="pres">
      <dgm:prSet presAssocID="{93BB5A4F-4070-4E23-9D58-FE2C0994F79E}" presName="desTx" presStyleLbl="revTx" presStyleIdx="5" presStyleCnt="10">
        <dgm:presLayoutVars/>
      </dgm:prSet>
      <dgm:spPr/>
    </dgm:pt>
    <dgm:pt modelId="{AF43E065-9AB6-410D-B411-9466A263E4E7}" type="pres">
      <dgm:prSet presAssocID="{8906E606-C050-4120-BE3F-511BE580BECC}" presName="sibTrans" presStyleCnt="0"/>
      <dgm:spPr/>
    </dgm:pt>
    <dgm:pt modelId="{B8238D7B-C2EA-4D84-8CFC-993C8F4E086C}" type="pres">
      <dgm:prSet presAssocID="{61BEDA89-DDB1-4096-AE45-E59C02AE531E}" presName="compNode" presStyleCnt="0"/>
      <dgm:spPr/>
    </dgm:pt>
    <dgm:pt modelId="{82757D48-CC62-406D-86C0-5AF2B9F13C8A}" type="pres">
      <dgm:prSet presAssocID="{61BEDA89-DDB1-4096-AE45-E59C02AE531E}" presName="iconRect" presStyleLbl="node1" presStyleIdx="3" presStyleCnt="5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62B10C0E-0CB4-4AF5-9376-9BB42E3DCE37}" type="pres">
      <dgm:prSet presAssocID="{61BEDA89-DDB1-4096-AE45-E59C02AE531E}" presName="iconSpace" presStyleCnt="0"/>
      <dgm:spPr/>
    </dgm:pt>
    <dgm:pt modelId="{DF0EA6E0-8D14-4D94-96CC-002EC797BC2F}" type="pres">
      <dgm:prSet presAssocID="{61BEDA89-DDB1-4096-AE45-E59C02AE531E}" presName="parTx" presStyleLbl="revTx" presStyleIdx="6" presStyleCnt="10">
        <dgm:presLayoutVars>
          <dgm:chMax val="0"/>
          <dgm:chPref val="0"/>
        </dgm:presLayoutVars>
      </dgm:prSet>
      <dgm:spPr/>
    </dgm:pt>
    <dgm:pt modelId="{DC0003A4-20BB-4BAB-B564-C6809FDDE8C3}" type="pres">
      <dgm:prSet presAssocID="{61BEDA89-DDB1-4096-AE45-E59C02AE531E}" presName="txSpace" presStyleCnt="0"/>
      <dgm:spPr/>
    </dgm:pt>
    <dgm:pt modelId="{C43523BA-1C4B-4EA4-BF9C-47B8EBC46436}" type="pres">
      <dgm:prSet presAssocID="{61BEDA89-DDB1-4096-AE45-E59C02AE531E}" presName="desTx" presStyleLbl="revTx" presStyleIdx="7" presStyleCnt="10">
        <dgm:presLayoutVars/>
      </dgm:prSet>
      <dgm:spPr/>
    </dgm:pt>
    <dgm:pt modelId="{77B26556-BA95-411D-9246-1B751A840A59}" type="pres">
      <dgm:prSet presAssocID="{ABF8224B-9D9C-4DA1-B32C-32080E8E0F69}" presName="sibTrans" presStyleCnt="0"/>
      <dgm:spPr/>
    </dgm:pt>
    <dgm:pt modelId="{75D2F43B-8211-4092-BFE8-51E4D568F636}" type="pres">
      <dgm:prSet presAssocID="{8E4B01EE-FB82-4AAF-B800-03A3C37B2C8F}" presName="compNode" presStyleCnt="0"/>
      <dgm:spPr/>
    </dgm:pt>
    <dgm:pt modelId="{4DB404FE-2B70-4551-AA25-A545CAACD33F}" type="pres">
      <dgm:prSet presAssocID="{8E4B01EE-FB82-4AAF-B800-03A3C37B2C8F}" presName="iconRect" presStyleLbl="node1" presStyleIdx="4" presStyleCnt="5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8E659CED-1DF1-41E5-B7D7-53C290210B1C}" type="pres">
      <dgm:prSet presAssocID="{8E4B01EE-FB82-4AAF-B800-03A3C37B2C8F}" presName="iconSpace" presStyleCnt="0"/>
      <dgm:spPr/>
    </dgm:pt>
    <dgm:pt modelId="{1FBC3975-5D0E-4584-9FAD-063809F6EEF0}" type="pres">
      <dgm:prSet presAssocID="{8E4B01EE-FB82-4AAF-B800-03A3C37B2C8F}" presName="parTx" presStyleLbl="revTx" presStyleIdx="8" presStyleCnt="10">
        <dgm:presLayoutVars>
          <dgm:chMax val="0"/>
          <dgm:chPref val="0"/>
        </dgm:presLayoutVars>
      </dgm:prSet>
      <dgm:spPr/>
    </dgm:pt>
    <dgm:pt modelId="{758B3F72-F9CA-4186-A86D-F99FF1EE0E8F}" type="pres">
      <dgm:prSet presAssocID="{8E4B01EE-FB82-4AAF-B800-03A3C37B2C8F}" presName="txSpace" presStyleCnt="0"/>
      <dgm:spPr/>
    </dgm:pt>
    <dgm:pt modelId="{59389244-E01C-4C9E-BF1A-513D12262067}" type="pres">
      <dgm:prSet presAssocID="{8E4B01EE-FB82-4AAF-B800-03A3C37B2C8F}" presName="desTx" presStyleLbl="revTx" presStyleIdx="9" presStyleCnt="10">
        <dgm:presLayoutVars/>
      </dgm:prSet>
      <dgm:spPr/>
    </dgm:pt>
  </dgm:ptLst>
  <dgm:cxnLst>
    <dgm:cxn modelId="{EC13A605-9B8A-4E75-8CCF-0FE8C0C77B71}" type="presOf" srcId="{7BF75639-EFE5-4604-A0EC-0F25E7C3276C}" destId="{E9916DAD-ADF4-4158-B646-1DF0AE972CF7}" srcOrd="0" destOrd="0" presId="urn:microsoft.com/office/officeart/2018/5/layout/CenteredIconLabelDescriptionList"/>
    <dgm:cxn modelId="{B7C6160C-D101-40DF-A522-FABB0429C107}" type="presOf" srcId="{D7AE4FDA-500A-467E-A7B5-663053F35382}" destId="{C43523BA-1C4B-4EA4-BF9C-47B8EBC46436}" srcOrd="0" destOrd="0" presId="urn:microsoft.com/office/officeart/2018/5/layout/CenteredIconLabelDescriptionList"/>
    <dgm:cxn modelId="{5E7FFD11-0AFA-49EB-9FA9-F79E27A0F4EC}" type="presOf" srcId="{F0509C97-B260-4A05-B06B-F632E677B6A2}" destId="{BD4F564C-C577-4F8A-B31A-70B498798424}" srcOrd="0" destOrd="0" presId="urn:microsoft.com/office/officeart/2018/5/layout/CenteredIconLabelDescriptionList"/>
    <dgm:cxn modelId="{78EB4C14-70CF-4090-AE57-D560ACBFF516}" type="presOf" srcId="{E0D28776-D772-49EE-8043-A99B1FBF3F1B}" destId="{59389244-E01C-4C9E-BF1A-513D12262067}" srcOrd="0" destOrd="0" presId="urn:microsoft.com/office/officeart/2018/5/layout/CenteredIconLabelDescriptionList"/>
    <dgm:cxn modelId="{AAD44119-0749-45DB-BFE7-4FF836412B2D}" type="presOf" srcId="{69F88C92-763B-4A5E-B6D1-839FB17E9A9A}" destId="{2384D138-77C4-49E7-9714-07AA02B07887}" srcOrd="0" destOrd="2" presId="urn:microsoft.com/office/officeart/2018/5/layout/CenteredIconLabelDescriptionList"/>
    <dgm:cxn modelId="{6F5A141D-A73E-4B69-A722-2F658EC2DD39}" srcId="{7BF75639-EFE5-4604-A0EC-0F25E7C3276C}" destId="{68619395-D3B7-4900-977A-973B935FD65D}" srcOrd="0" destOrd="0" parTransId="{4423D0E3-CA13-46BE-A6F3-AE731806A025}" sibTransId="{65E64D15-8E98-4108-BDA0-6AC8438FE6F8}"/>
    <dgm:cxn modelId="{B29C8A1D-5644-4FE3-929E-E41DFC801D9C}" type="presOf" srcId="{21D6585C-8848-4522-9F56-CA3C59F9CBEA}" destId="{F7E0F783-A3A2-4571-AD23-53AD71CD6F9D}" srcOrd="0" destOrd="1" presId="urn:microsoft.com/office/officeart/2018/5/layout/CenteredIconLabelDescriptionList"/>
    <dgm:cxn modelId="{4C44503E-0091-47A7-8C11-438675DACA5F}" type="presOf" srcId="{B2340ABA-7D35-40C6-AF94-2F54382C057A}" destId="{E2A20979-A37C-49DB-A1A3-AD4BF86E2E44}" srcOrd="0" destOrd="0" presId="urn:microsoft.com/office/officeart/2018/5/layout/CenteredIconLabelDescriptionList"/>
    <dgm:cxn modelId="{5FEF0C5F-D76B-4E97-BC15-7690CA1F72DB}" type="presOf" srcId="{7F4C01E3-C202-4728-9B56-3A2EF77EEF3A}" destId="{3DE6A2FC-F806-444F-B157-EEE65D6F2A09}" srcOrd="0" destOrd="0" presId="urn:microsoft.com/office/officeart/2018/5/layout/CenteredIconLabelDescriptionList"/>
    <dgm:cxn modelId="{F7104545-B682-469A-8FFE-85368B21E216}" type="presOf" srcId="{0952B261-B218-4F88-B152-A7555E8F5BB3}" destId="{2384D138-77C4-49E7-9714-07AA02B07887}" srcOrd="0" destOrd="1" presId="urn:microsoft.com/office/officeart/2018/5/layout/CenteredIconLabelDescriptionList"/>
    <dgm:cxn modelId="{3A033B67-5AC9-46A7-BCE8-09E9526DAF76}" srcId="{7F4C01E3-C202-4728-9B56-3A2EF77EEF3A}" destId="{61BEDA89-DDB1-4096-AE45-E59C02AE531E}" srcOrd="3" destOrd="0" parTransId="{D169775B-3607-4ADF-8A91-E5269BDCA4C9}" sibTransId="{ABF8224B-9D9C-4DA1-B32C-32080E8E0F69}"/>
    <dgm:cxn modelId="{B2AC5C4C-F0B1-4C16-9AE9-7654165AAD83}" srcId="{7BF75639-EFE5-4604-A0EC-0F25E7C3276C}" destId="{69F88C92-763B-4A5E-B6D1-839FB17E9A9A}" srcOrd="2" destOrd="0" parTransId="{003C9FF8-D2CE-42FA-8C28-B1482EA2CDC2}" sibTransId="{2360456E-0DE4-45F4-8A0E-2F91DF855396}"/>
    <dgm:cxn modelId="{1B036A6E-8043-4639-AC19-9AC0B2D5B2DD}" srcId="{93BB5A4F-4070-4E23-9D58-FE2C0994F79E}" destId="{21D6585C-8848-4522-9F56-CA3C59F9CBEA}" srcOrd="1" destOrd="0" parTransId="{E8E8C346-69F2-4F86-A486-AD1254B4D5B1}" sibTransId="{CC92F694-C51B-454E-B2B5-89338B00E59F}"/>
    <dgm:cxn modelId="{B00B5E57-7672-4790-9F2E-878642F37A49}" srcId="{7F4C01E3-C202-4728-9B56-3A2EF77EEF3A}" destId="{8E4B01EE-FB82-4AAF-B800-03A3C37B2C8F}" srcOrd="4" destOrd="0" parTransId="{9A4227B8-3A1A-4896-AE91-4D4FA4CA68F9}" sibTransId="{17DC3427-6620-4EAE-997C-BDC154933708}"/>
    <dgm:cxn modelId="{E807B857-29BC-4536-8A5C-F5330E2B0937}" type="presOf" srcId="{4DB6AD96-895C-4D23-950E-932F0119B2F5}" destId="{C43523BA-1C4B-4EA4-BF9C-47B8EBC46436}" srcOrd="0" destOrd="1" presId="urn:microsoft.com/office/officeart/2018/5/layout/CenteredIconLabelDescriptionList"/>
    <dgm:cxn modelId="{6375A47B-91BC-42AE-8BCC-3C298FF8A436}" srcId="{B2340ABA-7D35-40C6-AF94-2F54382C057A}" destId="{F0509C97-B260-4A05-B06B-F632E677B6A2}" srcOrd="0" destOrd="0" parTransId="{8D7879CB-50FD-45CB-B25A-46CABB4B4832}" sibTransId="{A6858320-19EE-44CD-B628-FD01E185FAA9}"/>
    <dgm:cxn modelId="{1B305F8B-9330-4368-AF65-3AED48E322CB}" srcId="{B2340ABA-7D35-40C6-AF94-2F54382C057A}" destId="{E8C6DE81-4E97-4C1A-A994-BA026EF9F180}" srcOrd="1" destOrd="0" parTransId="{19179912-CCCA-4EBE-839B-3FF36CB7C19F}" sibTransId="{C1D8A832-27BE-4F61-BF47-9B6A8EDBE2C9}"/>
    <dgm:cxn modelId="{9F97138D-AFAE-4796-B88C-0F0616993DD3}" srcId="{93BB5A4F-4070-4E23-9D58-FE2C0994F79E}" destId="{06AC73BA-B7D4-4CA6-BDC1-2FED6ED83FD2}" srcOrd="0" destOrd="0" parTransId="{296BF16D-63F4-40BD-8D46-181B4323BF56}" sibTransId="{4D1893B2-374F-4DFA-827E-9E4FC409A095}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48AEC69C-CFCE-423C-A284-D2E98F1DDC09}" type="presOf" srcId="{61BEDA89-DDB1-4096-AE45-E59C02AE531E}" destId="{DF0EA6E0-8D14-4D94-96CC-002EC797BC2F}" srcOrd="0" destOrd="0" presId="urn:microsoft.com/office/officeart/2018/5/layout/CenteredIconLabelDescriptionList"/>
    <dgm:cxn modelId="{58F75DA0-A264-4AC2-BF8E-191A7565969F}" srcId="{61BEDA89-DDB1-4096-AE45-E59C02AE531E}" destId="{D7AE4FDA-500A-467E-A7B5-663053F35382}" srcOrd="0" destOrd="0" parTransId="{34721465-3255-4DB6-8D5E-C4CD21059369}" sibTransId="{2FCDCF9E-1731-42E6-9620-ED9DE370DCC7}"/>
    <dgm:cxn modelId="{72B3A0A6-9713-43D8-95F6-0B5B08B5FCFB}" type="presOf" srcId="{8E4B01EE-FB82-4AAF-B800-03A3C37B2C8F}" destId="{1FBC3975-5D0E-4584-9FAD-063809F6EEF0}" srcOrd="0" destOrd="0" presId="urn:microsoft.com/office/officeart/2018/5/layout/CenteredIconLabelDescriptionList"/>
    <dgm:cxn modelId="{CD6606B5-D691-40F1-980E-CC4118F6A5D9}" type="presOf" srcId="{6FA16BFE-BA9D-48BB-B3C1-42215D495176}" destId="{C43523BA-1C4B-4EA4-BF9C-47B8EBC46436}" srcOrd="0" destOrd="2" presId="urn:microsoft.com/office/officeart/2018/5/layout/CenteredIconLabelDescriptionList"/>
    <dgm:cxn modelId="{CF0EB7C4-B0B6-434A-976F-49A95E1ADA0E}" type="presOf" srcId="{68619395-D3B7-4900-977A-973B935FD65D}" destId="{2384D138-77C4-49E7-9714-07AA02B07887}" srcOrd="0" destOrd="0" presId="urn:microsoft.com/office/officeart/2018/5/layout/CenteredIconLabelDescriptionList"/>
    <dgm:cxn modelId="{5AA185CF-4289-4B21-8D45-71ACC9B79BE9}" srcId="{7BF75639-EFE5-4604-A0EC-0F25E7C3276C}" destId="{0952B261-B218-4F88-B152-A7555E8F5BB3}" srcOrd="1" destOrd="0" parTransId="{D1C8D376-94AC-48EC-ACA1-24C8DD9F4F2A}" sibTransId="{19BFEE55-44EF-4C70-BC89-1130145A5533}"/>
    <dgm:cxn modelId="{B5660BD1-2B4C-4B63-AB9F-AAC4922EE8E9}" srcId="{7F4C01E3-C202-4728-9B56-3A2EF77EEF3A}" destId="{B2340ABA-7D35-40C6-AF94-2F54382C057A}" srcOrd="1" destOrd="0" parTransId="{1976B56D-93E7-488B-A1F9-2FC7848FB1D3}" sibTransId="{3037DA7E-AE46-4FC8-B404-EB583306BD07}"/>
    <dgm:cxn modelId="{E75172D7-83DD-428A-B36A-BAE3AA81F8F3}" srcId="{8E4B01EE-FB82-4AAF-B800-03A3C37B2C8F}" destId="{E0D28776-D772-49EE-8043-A99B1FBF3F1B}" srcOrd="0" destOrd="0" parTransId="{E98BF192-6841-4BB0-A95F-ABF95AE3FD56}" sibTransId="{F94DA00F-5401-4A43-8E22-DBA78E626477}"/>
    <dgm:cxn modelId="{41FE82D8-DD98-46AE-9F34-4744E3059FF6}" type="presOf" srcId="{E8C6DE81-4E97-4C1A-A994-BA026EF9F180}" destId="{BD4F564C-C577-4F8A-B31A-70B498798424}" srcOrd="0" destOrd="1" presId="urn:microsoft.com/office/officeart/2018/5/layout/CenteredIconLabelDescriptionList"/>
    <dgm:cxn modelId="{CA4826DF-6532-4732-A63A-DB7F5704F215}" srcId="{61BEDA89-DDB1-4096-AE45-E59C02AE531E}" destId="{6FA16BFE-BA9D-48BB-B3C1-42215D495176}" srcOrd="2" destOrd="0" parTransId="{DD3157C8-4A4C-452D-80B5-1FA714937A79}" sibTransId="{3DFBEB5E-293B-47DA-BA2E-11DEC9487E9C}"/>
    <dgm:cxn modelId="{C8C111E7-5444-427A-84D0-016F5EA0E4D4}" type="presOf" srcId="{93BB5A4F-4070-4E23-9D58-FE2C0994F79E}" destId="{08319FA0-0B4B-4AA3-9E12-B580BD9075EC}" srcOrd="0" destOrd="0" presId="urn:microsoft.com/office/officeart/2018/5/layout/CenteredIconLabelDescriptionList"/>
    <dgm:cxn modelId="{7906D9ED-4C50-4016-BF53-7C0FD9351852}" type="presOf" srcId="{06AC73BA-B7D4-4CA6-BDC1-2FED6ED83FD2}" destId="{F7E0F783-A3A2-4571-AD23-53AD71CD6F9D}" srcOrd="0" destOrd="0" presId="urn:microsoft.com/office/officeart/2018/5/layout/CenteredIconLabelDescriptionList"/>
    <dgm:cxn modelId="{F87471F4-2AAA-4C17-90C8-B86C9E476C2F}" srcId="{7F4C01E3-C202-4728-9B56-3A2EF77EEF3A}" destId="{93BB5A4F-4070-4E23-9D58-FE2C0994F79E}" srcOrd="2" destOrd="0" parTransId="{431C31AA-D04D-4DE1-A36B-0A41D9462493}" sibTransId="{8906E606-C050-4120-BE3F-511BE580BECC}"/>
    <dgm:cxn modelId="{86510BF8-BF35-456E-862B-7FFFEAC231E1}" srcId="{61BEDA89-DDB1-4096-AE45-E59C02AE531E}" destId="{4DB6AD96-895C-4D23-950E-932F0119B2F5}" srcOrd="1" destOrd="0" parTransId="{E4E64D5E-BCAC-4808-B65E-AD48E75E67DB}" sibTransId="{D43AACED-1D01-4ECA-BFE8-C0C247D380CD}"/>
    <dgm:cxn modelId="{F3BAA2B5-5AC3-409D-A73D-1D5D3D611110}" type="presParOf" srcId="{3DE6A2FC-F806-444F-B157-EEE65D6F2A09}" destId="{DCB580D3-C194-47B5-B428-4A486016737C}" srcOrd="0" destOrd="0" presId="urn:microsoft.com/office/officeart/2018/5/layout/CenteredIconLabelDescriptionList"/>
    <dgm:cxn modelId="{DA489F6D-BCD0-4E95-88C5-DED51B7A5BBB}" type="presParOf" srcId="{DCB580D3-C194-47B5-B428-4A486016737C}" destId="{FA430D1E-4F98-4006-8167-3D681B8773B6}" srcOrd="0" destOrd="0" presId="urn:microsoft.com/office/officeart/2018/5/layout/CenteredIconLabelDescriptionList"/>
    <dgm:cxn modelId="{226E9D4F-1AF4-4714-945D-7D7789888F73}" type="presParOf" srcId="{DCB580D3-C194-47B5-B428-4A486016737C}" destId="{40ED407E-28FF-49CE-9418-3B40CE38D9A4}" srcOrd="1" destOrd="0" presId="urn:microsoft.com/office/officeart/2018/5/layout/CenteredIconLabelDescriptionList"/>
    <dgm:cxn modelId="{E927B203-7A51-4185-8755-2F6590AFA47B}" type="presParOf" srcId="{DCB580D3-C194-47B5-B428-4A486016737C}" destId="{E9916DAD-ADF4-4158-B646-1DF0AE972CF7}" srcOrd="2" destOrd="0" presId="urn:microsoft.com/office/officeart/2018/5/layout/CenteredIconLabelDescriptionList"/>
    <dgm:cxn modelId="{D926081E-C2EE-4D09-940A-4FA52458600A}" type="presParOf" srcId="{DCB580D3-C194-47B5-B428-4A486016737C}" destId="{7F9EFE97-8337-436A-B784-2D90475CD5C7}" srcOrd="3" destOrd="0" presId="urn:microsoft.com/office/officeart/2018/5/layout/CenteredIconLabelDescriptionList"/>
    <dgm:cxn modelId="{7278E165-0B20-4DE5-A2BA-EADC7732CEAE}" type="presParOf" srcId="{DCB580D3-C194-47B5-B428-4A486016737C}" destId="{2384D138-77C4-49E7-9714-07AA02B07887}" srcOrd="4" destOrd="0" presId="urn:microsoft.com/office/officeart/2018/5/layout/CenteredIconLabelDescriptionList"/>
    <dgm:cxn modelId="{8D6F77A2-7E27-4A94-8AF2-08F690C6099B}" type="presParOf" srcId="{3DE6A2FC-F806-444F-B157-EEE65D6F2A09}" destId="{3D3F938D-851F-4F3A-AFA3-84A636B4525B}" srcOrd="1" destOrd="0" presId="urn:microsoft.com/office/officeart/2018/5/layout/CenteredIconLabelDescriptionList"/>
    <dgm:cxn modelId="{7862EE44-4DDC-4FAC-84AC-35B3D7C4F3A8}" type="presParOf" srcId="{3DE6A2FC-F806-444F-B157-EEE65D6F2A09}" destId="{92B96769-E030-41B6-9344-2BB78A2DDD7A}" srcOrd="2" destOrd="0" presId="urn:microsoft.com/office/officeart/2018/5/layout/CenteredIconLabelDescriptionList"/>
    <dgm:cxn modelId="{BBAF6A94-29CA-4AAD-A4E3-43D0169AC06F}" type="presParOf" srcId="{92B96769-E030-41B6-9344-2BB78A2DDD7A}" destId="{FC4E8542-8FB4-4B1D-8D18-BC34D8A25B37}" srcOrd="0" destOrd="0" presId="urn:microsoft.com/office/officeart/2018/5/layout/CenteredIconLabelDescriptionList"/>
    <dgm:cxn modelId="{4C3D8217-6262-4320-A3E8-13E0AC7E0B69}" type="presParOf" srcId="{92B96769-E030-41B6-9344-2BB78A2DDD7A}" destId="{5E5ECD18-C9C6-4C14-B72B-4D3E898EF9DA}" srcOrd="1" destOrd="0" presId="urn:microsoft.com/office/officeart/2018/5/layout/CenteredIconLabelDescriptionList"/>
    <dgm:cxn modelId="{97759B95-AF83-40B5-8A06-5B1CC05E3498}" type="presParOf" srcId="{92B96769-E030-41B6-9344-2BB78A2DDD7A}" destId="{E2A20979-A37C-49DB-A1A3-AD4BF86E2E44}" srcOrd="2" destOrd="0" presId="urn:microsoft.com/office/officeart/2018/5/layout/CenteredIconLabelDescriptionList"/>
    <dgm:cxn modelId="{5D93B2F1-22AA-4D5A-ACEB-3DB824F9CA98}" type="presParOf" srcId="{92B96769-E030-41B6-9344-2BB78A2DDD7A}" destId="{C63EE15A-451B-451D-9B58-8E9613593F90}" srcOrd="3" destOrd="0" presId="urn:microsoft.com/office/officeart/2018/5/layout/CenteredIconLabelDescriptionList"/>
    <dgm:cxn modelId="{921269AF-0952-4ADE-920D-61EE238705F6}" type="presParOf" srcId="{92B96769-E030-41B6-9344-2BB78A2DDD7A}" destId="{BD4F564C-C577-4F8A-B31A-70B498798424}" srcOrd="4" destOrd="0" presId="urn:microsoft.com/office/officeart/2018/5/layout/CenteredIconLabelDescriptionList"/>
    <dgm:cxn modelId="{19D7CBE4-4DCA-43F7-A2B4-043C22A59499}" type="presParOf" srcId="{3DE6A2FC-F806-444F-B157-EEE65D6F2A09}" destId="{5115FE23-CA64-4E78-907B-7625335A5995}" srcOrd="3" destOrd="0" presId="urn:microsoft.com/office/officeart/2018/5/layout/CenteredIconLabelDescriptionList"/>
    <dgm:cxn modelId="{8B71F4F2-A72B-4BF7-970E-B001738D5693}" type="presParOf" srcId="{3DE6A2FC-F806-444F-B157-EEE65D6F2A09}" destId="{E0ACACAF-FB63-42C7-94EF-D9049B8AD2F3}" srcOrd="4" destOrd="0" presId="urn:microsoft.com/office/officeart/2018/5/layout/CenteredIconLabelDescriptionList"/>
    <dgm:cxn modelId="{793CBD01-D438-4970-B279-CCCAFA6A8364}" type="presParOf" srcId="{E0ACACAF-FB63-42C7-94EF-D9049B8AD2F3}" destId="{3B0CC51A-BFAB-49FB-BC11-5A3686646353}" srcOrd="0" destOrd="0" presId="urn:microsoft.com/office/officeart/2018/5/layout/CenteredIconLabelDescriptionList"/>
    <dgm:cxn modelId="{43846D98-58B7-4155-BD65-7F8E38CA22C3}" type="presParOf" srcId="{E0ACACAF-FB63-42C7-94EF-D9049B8AD2F3}" destId="{A7857E29-8050-4009-97FA-96A27D591136}" srcOrd="1" destOrd="0" presId="urn:microsoft.com/office/officeart/2018/5/layout/CenteredIconLabelDescriptionList"/>
    <dgm:cxn modelId="{22456889-00C7-439D-842C-51B3DBB47896}" type="presParOf" srcId="{E0ACACAF-FB63-42C7-94EF-D9049B8AD2F3}" destId="{08319FA0-0B4B-4AA3-9E12-B580BD9075EC}" srcOrd="2" destOrd="0" presId="urn:microsoft.com/office/officeart/2018/5/layout/CenteredIconLabelDescriptionList"/>
    <dgm:cxn modelId="{A4E91058-E831-403A-A0BA-85F32AE38526}" type="presParOf" srcId="{E0ACACAF-FB63-42C7-94EF-D9049B8AD2F3}" destId="{C68F4F78-B1CE-46DD-8F4D-DF98866C2BA0}" srcOrd="3" destOrd="0" presId="urn:microsoft.com/office/officeart/2018/5/layout/CenteredIconLabelDescriptionList"/>
    <dgm:cxn modelId="{8BDAADB0-E2E9-4D14-A57B-FEF308A1F601}" type="presParOf" srcId="{E0ACACAF-FB63-42C7-94EF-D9049B8AD2F3}" destId="{F7E0F783-A3A2-4571-AD23-53AD71CD6F9D}" srcOrd="4" destOrd="0" presId="urn:microsoft.com/office/officeart/2018/5/layout/CenteredIconLabelDescriptionList"/>
    <dgm:cxn modelId="{1085B496-F765-4A99-81EA-BD0E05FCA949}" type="presParOf" srcId="{3DE6A2FC-F806-444F-B157-EEE65D6F2A09}" destId="{AF43E065-9AB6-410D-B411-9466A263E4E7}" srcOrd="5" destOrd="0" presId="urn:microsoft.com/office/officeart/2018/5/layout/CenteredIconLabelDescriptionList"/>
    <dgm:cxn modelId="{F6400C45-3218-4C22-94A9-B1701C3EC0B1}" type="presParOf" srcId="{3DE6A2FC-F806-444F-B157-EEE65D6F2A09}" destId="{B8238D7B-C2EA-4D84-8CFC-993C8F4E086C}" srcOrd="6" destOrd="0" presId="urn:microsoft.com/office/officeart/2018/5/layout/CenteredIconLabelDescriptionList"/>
    <dgm:cxn modelId="{31C7A3EA-638E-4CA1-AC73-88B529A58FC8}" type="presParOf" srcId="{B8238D7B-C2EA-4D84-8CFC-993C8F4E086C}" destId="{82757D48-CC62-406D-86C0-5AF2B9F13C8A}" srcOrd="0" destOrd="0" presId="urn:microsoft.com/office/officeart/2018/5/layout/CenteredIconLabelDescriptionList"/>
    <dgm:cxn modelId="{BCB4B180-2F79-4196-857F-D6ECDEAFFB2A}" type="presParOf" srcId="{B8238D7B-C2EA-4D84-8CFC-993C8F4E086C}" destId="{62B10C0E-0CB4-4AF5-9376-9BB42E3DCE37}" srcOrd="1" destOrd="0" presId="urn:microsoft.com/office/officeart/2018/5/layout/CenteredIconLabelDescriptionList"/>
    <dgm:cxn modelId="{95BA1ADE-F359-40C8-8D23-0DA5ED99926D}" type="presParOf" srcId="{B8238D7B-C2EA-4D84-8CFC-993C8F4E086C}" destId="{DF0EA6E0-8D14-4D94-96CC-002EC797BC2F}" srcOrd="2" destOrd="0" presId="urn:microsoft.com/office/officeart/2018/5/layout/CenteredIconLabelDescriptionList"/>
    <dgm:cxn modelId="{F56D7E12-EA5E-4207-B192-F8E534961EEA}" type="presParOf" srcId="{B8238D7B-C2EA-4D84-8CFC-993C8F4E086C}" destId="{DC0003A4-20BB-4BAB-B564-C6809FDDE8C3}" srcOrd="3" destOrd="0" presId="urn:microsoft.com/office/officeart/2018/5/layout/CenteredIconLabelDescriptionList"/>
    <dgm:cxn modelId="{469975B5-1438-49F6-8022-F91D2E319952}" type="presParOf" srcId="{B8238D7B-C2EA-4D84-8CFC-993C8F4E086C}" destId="{C43523BA-1C4B-4EA4-BF9C-47B8EBC46436}" srcOrd="4" destOrd="0" presId="urn:microsoft.com/office/officeart/2018/5/layout/CenteredIconLabelDescriptionList"/>
    <dgm:cxn modelId="{5DAB7E92-932A-4990-8B92-A008DCCDD31C}" type="presParOf" srcId="{3DE6A2FC-F806-444F-B157-EEE65D6F2A09}" destId="{77B26556-BA95-411D-9246-1B751A840A59}" srcOrd="7" destOrd="0" presId="urn:microsoft.com/office/officeart/2018/5/layout/CenteredIconLabelDescriptionList"/>
    <dgm:cxn modelId="{6044D3B2-DD11-4495-9D6B-6C812F0BE3FC}" type="presParOf" srcId="{3DE6A2FC-F806-444F-B157-EEE65D6F2A09}" destId="{75D2F43B-8211-4092-BFE8-51E4D568F636}" srcOrd="8" destOrd="0" presId="urn:microsoft.com/office/officeart/2018/5/layout/CenteredIconLabelDescriptionList"/>
    <dgm:cxn modelId="{44D31FF4-9171-412B-A0DF-9A42B7DFCA70}" type="presParOf" srcId="{75D2F43B-8211-4092-BFE8-51E4D568F636}" destId="{4DB404FE-2B70-4551-AA25-A545CAACD33F}" srcOrd="0" destOrd="0" presId="urn:microsoft.com/office/officeart/2018/5/layout/CenteredIconLabelDescriptionList"/>
    <dgm:cxn modelId="{007C6C0D-D645-4A2D-84A7-280086941325}" type="presParOf" srcId="{75D2F43B-8211-4092-BFE8-51E4D568F636}" destId="{8E659CED-1DF1-41E5-B7D7-53C290210B1C}" srcOrd="1" destOrd="0" presId="urn:microsoft.com/office/officeart/2018/5/layout/CenteredIconLabelDescriptionList"/>
    <dgm:cxn modelId="{326F4450-F586-49F8-9847-A72EE6129A2F}" type="presParOf" srcId="{75D2F43B-8211-4092-BFE8-51E4D568F636}" destId="{1FBC3975-5D0E-4584-9FAD-063809F6EEF0}" srcOrd="2" destOrd="0" presId="urn:microsoft.com/office/officeart/2018/5/layout/CenteredIconLabelDescriptionList"/>
    <dgm:cxn modelId="{249C2E9A-851E-44CB-9658-A1B6293DE5AA}" type="presParOf" srcId="{75D2F43B-8211-4092-BFE8-51E4D568F636}" destId="{758B3F72-F9CA-4186-A86D-F99FF1EE0E8F}" srcOrd="3" destOrd="0" presId="urn:microsoft.com/office/officeart/2018/5/layout/CenteredIconLabelDescriptionList"/>
    <dgm:cxn modelId="{EE52AA81-625C-4709-A588-645D93943039}" type="presParOf" srcId="{75D2F43B-8211-4092-BFE8-51E4D568F636}" destId="{59389244-E01C-4C9E-BF1A-513D1226206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Kaiser is a Health Maintenance Organization (HMO)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93BB5A4F-4070-4E23-9D58-FE2C0994F79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More Information</a:t>
          </a:r>
        </a:p>
      </dgm:t>
    </dgm:pt>
    <dgm:pt modelId="{431C31AA-D04D-4DE1-A36B-0A41D9462493}" type="parTrans" cxnId="{F87471F4-2AAA-4C17-90C8-B86C9E476C2F}">
      <dgm:prSet/>
      <dgm:spPr/>
      <dgm:t>
        <a:bodyPr/>
        <a:lstStyle/>
        <a:p>
          <a:endParaRPr lang="en-US"/>
        </a:p>
      </dgm:t>
    </dgm:pt>
    <dgm:pt modelId="{8906E606-C050-4120-BE3F-511BE580BECC}" type="sibTrans" cxnId="{F87471F4-2AAA-4C17-90C8-B86C9E476C2F}">
      <dgm:prSet/>
      <dgm:spPr/>
      <dgm:t>
        <a:bodyPr/>
        <a:lstStyle/>
        <a:p>
          <a:endParaRPr lang="en-US"/>
        </a:p>
      </dgm:t>
    </dgm:pt>
    <dgm:pt modelId="{A9C2DD53-B88E-4739-8E41-BFDF272FA4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Visit </a:t>
          </a:r>
          <a:r>
            <a:rPr lang="en-US">
              <a:hlinkClick xmlns:r="http://schemas.openxmlformats.org/officeDocument/2006/relationships" r:id="rId1"/>
            </a:rPr>
            <a:t>Connect2MyBenefits</a:t>
          </a:r>
          <a:r>
            <a:rPr lang="en-US"/>
            <a:t> and see the Medical section.</a:t>
          </a:r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B2340ABA-7D35-40C6-AF94-2F54382C057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Features</a:t>
          </a:r>
        </a:p>
      </dgm:t>
    </dgm:pt>
    <dgm:pt modelId="{1976B56D-93E7-488B-A1F9-2FC7848FB1D3}" type="parTrans" cxnId="{B5660BD1-2B4C-4B63-AB9F-AAC4922EE8E9}">
      <dgm:prSet/>
      <dgm:spPr/>
      <dgm:t>
        <a:bodyPr/>
        <a:lstStyle/>
        <a:p>
          <a:endParaRPr lang="en-US"/>
        </a:p>
      </dgm:t>
    </dgm:pt>
    <dgm:pt modelId="{3037DA7E-AE46-4FC8-B404-EB583306BD07}" type="sibTrans" cxnId="{B5660BD1-2B4C-4B63-AB9F-AAC4922EE8E9}">
      <dgm:prSet/>
      <dgm:spPr/>
      <dgm:t>
        <a:bodyPr/>
        <a:lstStyle/>
        <a:p>
          <a:endParaRPr lang="en-US"/>
        </a:p>
      </dgm:t>
    </dgm:pt>
    <dgm:pt modelId="{120FB6E7-2EDD-48B2-9EA1-76A197720C0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i="0"/>
            <a:t>Kaiser’s mission is </a:t>
          </a:r>
          <a:r>
            <a:rPr lang="en-US" i="1"/>
            <a:t>“to provide high-quality affordable health care services and to improve the health of our members and the communities we serve”.</a:t>
          </a:r>
        </a:p>
      </dgm:t>
    </dgm:pt>
    <dgm:pt modelId="{E884D9BD-ACA7-42D5-B032-1AF64076DAEC}" type="parTrans" cxnId="{5CFD21BC-2DA0-4EDB-9EF7-4029FBA2EAC3}">
      <dgm:prSet/>
      <dgm:spPr/>
      <dgm:t>
        <a:bodyPr/>
        <a:lstStyle/>
        <a:p>
          <a:endParaRPr lang="en-US"/>
        </a:p>
      </dgm:t>
    </dgm:pt>
    <dgm:pt modelId="{BFD0DB8A-B9C9-4399-B09F-23E3488D3D0F}" type="sibTrans" cxnId="{5CFD21BC-2DA0-4EDB-9EF7-4029FBA2EAC3}">
      <dgm:prSet/>
      <dgm:spPr/>
      <dgm:t>
        <a:bodyPr/>
        <a:lstStyle/>
        <a:p>
          <a:endParaRPr lang="en-US"/>
        </a:p>
      </dgm:t>
    </dgm:pt>
    <dgm:pt modelId="{44AE53DE-1717-4914-AA66-307DCEEC424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Integrated care - because Kaiser is both a care provider and a health plan, you can get the care and coverage you need in one convenient package.</a:t>
          </a:r>
        </a:p>
      </dgm:t>
    </dgm:pt>
    <dgm:pt modelId="{520834EA-3A14-45E9-A312-89A25700F4F2}" type="parTrans" cxnId="{67399C00-57E0-42B4-B41C-703FEF196089}">
      <dgm:prSet/>
      <dgm:spPr/>
      <dgm:t>
        <a:bodyPr/>
        <a:lstStyle/>
        <a:p>
          <a:endParaRPr lang="en-US"/>
        </a:p>
      </dgm:t>
    </dgm:pt>
    <dgm:pt modelId="{D7545AC0-CEA4-4566-8D82-B5717C615855}" type="sibTrans" cxnId="{67399C00-57E0-42B4-B41C-703FEF196089}">
      <dgm:prSet/>
      <dgm:spPr/>
      <dgm:t>
        <a:bodyPr/>
        <a:lstStyle/>
        <a:p>
          <a:endParaRPr lang="en-US"/>
        </a:p>
      </dgm:t>
    </dgm:pt>
    <dgm:pt modelId="{C37E88E3-4413-47FB-BCD4-DDFF9EB264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This plan covers services received only at Kaiser facilities (unless traveling).</a:t>
          </a:r>
          <a:endParaRPr lang="en-US" i="1"/>
        </a:p>
      </dgm:t>
    </dgm:pt>
    <dgm:pt modelId="{38FB77EB-D338-4701-A35F-BBFABD1D835A}" type="parTrans" cxnId="{365EA26D-CE6B-4CBE-A439-EA5B13CAFF7D}">
      <dgm:prSet/>
      <dgm:spPr/>
      <dgm:t>
        <a:bodyPr/>
        <a:lstStyle/>
        <a:p>
          <a:endParaRPr lang="en-US"/>
        </a:p>
      </dgm:t>
    </dgm:pt>
    <dgm:pt modelId="{6CA3DF77-0C9C-4961-B689-B24444C50084}" type="sibTrans" cxnId="{365EA26D-CE6B-4CBE-A439-EA5B13CAFF7D}">
      <dgm:prSet/>
      <dgm:spPr/>
      <dgm:t>
        <a:bodyPr/>
        <a:lstStyle/>
        <a:p>
          <a:endParaRPr lang="en-US"/>
        </a:p>
      </dgm:t>
    </dgm:pt>
    <dgm:pt modelId="{F9626A07-611A-4257-B8E9-9F9AC3BFE2E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i="0"/>
            <a:t>Once enrolled, download Kaiser’s Mobile app</a:t>
          </a:r>
        </a:p>
      </dgm:t>
    </dgm:pt>
    <dgm:pt modelId="{9CA8586C-5D33-4686-ADB8-36C2A0821FFE}" type="parTrans" cxnId="{3607AEF6-9382-4B66-A23C-FDB47BD1904C}">
      <dgm:prSet/>
      <dgm:spPr/>
      <dgm:t>
        <a:bodyPr/>
        <a:lstStyle/>
        <a:p>
          <a:endParaRPr lang="en-US"/>
        </a:p>
      </dgm:t>
    </dgm:pt>
    <dgm:pt modelId="{90196167-0CF6-4AE2-8D70-6D282F1BF395}" type="sibTrans" cxnId="{3607AEF6-9382-4B66-A23C-FDB47BD1904C}">
      <dgm:prSet/>
      <dgm:spPr/>
      <dgm:t>
        <a:bodyPr/>
        <a:lstStyle/>
        <a:p>
          <a:endParaRPr lang="en-US"/>
        </a:p>
      </dgm:t>
    </dgm:pt>
    <dgm:pt modelId="{AC4B624E-0947-4476-9DB2-41A13F44B12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i="0"/>
            <a:t>Explore online at </a:t>
          </a:r>
          <a:r>
            <a:rPr lang="en-US" i="0">
              <a:hlinkClick xmlns:r="http://schemas.openxmlformats.org/officeDocument/2006/relationships" r:id="rId2"/>
            </a:rPr>
            <a:t>kp.org/wa</a:t>
          </a:r>
          <a:endParaRPr lang="en-US" i="0"/>
        </a:p>
      </dgm:t>
    </dgm:pt>
    <dgm:pt modelId="{9C7BAAFA-2E96-4A53-A653-C50A44D2D8A3}" type="parTrans" cxnId="{17844BB5-CA7E-4122-BF07-B54CC535AB29}">
      <dgm:prSet/>
      <dgm:spPr/>
      <dgm:t>
        <a:bodyPr/>
        <a:lstStyle/>
        <a:p>
          <a:endParaRPr lang="en-US"/>
        </a:p>
      </dgm:t>
    </dgm:pt>
    <dgm:pt modelId="{C4306C6C-0239-4730-98AC-D47AD34056C4}" type="sibTrans" cxnId="{17844BB5-CA7E-4122-BF07-B54CC535AB29}">
      <dgm:prSet/>
      <dgm:spPr/>
      <dgm:t>
        <a:bodyPr/>
        <a:lstStyle/>
        <a:p>
          <a:endParaRPr lang="en-US"/>
        </a:p>
      </dgm:t>
    </dgm:pt>
    <dgm:pt modelId="{54E4C100-6DB8-4349-830F-862FBFA6CF2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Access Health and Wellness resources </a:t>
          </a:r>
          <a:r>
            <a:rPr lang="en-US">
              <a:hlinkClick xmlns:r="http://schemas.openxmlformats.org/officeDocument/2006/relationships" r:id="rId3"/>
            </a:rPr>
            <a:t>https://about.kaiserpermanente.org/health-and-wellness</a:t>
          </a:r>
          <a:endParaRPr lang="en-US"/>
        </a:p>
      </dgm:t>
    </dgm:pt>
    <dgm:pt modelId="{416632F8-F4B0-4560-9A09-7B838ED4FC9E}" type="parTrans" cxnId="{66A587E8-DC0E-47C7-BDB6-6BB9D0D43651}">
      <dgm:prSet/>
      <dgm:spPr/>
      <dgm:t>
        <a:bodyPr/>
        <a:lstStyle/>
        <a:p>
          <a:endParaRPr lang="en-US"/>
        </a:p>
      </dgm:t>
    </dgm:pt>
    <dgm:pt modelId="{46B1C192-6B64-40AE-AA31-7CFB6CFF172A}" type="sibTrans" cxnId="{66A587E8-DC0E-47C7-BDB6-6BB9D0D43651}">
      <dgm:prSet/>
      <dgm:spPr/>
      <dgm:t>
        <a:bodyPr/>
        <a:lstStyle/>
        <a:p>
          <a:endParaRPr lang="en-US"/>
        </a:p>
      </dgm:t>
    </dgm:pt>
    <dgm:pt modelId="{C7EF833B-6F06-441A-B4AF-A547BD71E98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Kaiser Permanente Washington has been recognized for high-quality care and innovation. Read more at </a:t>
          </a:r>
          <a:r>
            <a:rPr lang="en-US" b="0">
              <a:hlinkClick xmlns:r="http://schemas.openxmlformats.org/officeDocument/2006/relationships" r:id="rId4"/>
            </a:rPr>
            <a:t>kp.org/wa/awards</a:t>
          </a:r>
          <a:r>
            <a:rPr lang="en-US"/>
            <a:t>.</a:t>
          </a:r>
        </a:p>
      </dgm:t>
    </dgm:pt>
    <dgm:pt modelId="{D86DFC83-6603-4E55-9C9A-AC5C98FA7CB0}" type="parTrans" cxnId="{3805D4B5-D814-4C0F-9908-883A0A64FBA8}">
      <dgm:prSet/>
      <dgm:spPr/>
      <dgm:t>
        <a:bodyPr/>
        <a:lstStyle/>
        <a:p>
          <a:endParaRPr lang="en-US"/>
        </a:p>
      </dgm:t>
    </dgm:pt>
    <dgm:pt modelId="{89B3C3D2-EA06-4E05-A99E-134B8C27C421}" type="sibTrans" cxnId="{3805D4B5-D814-4C0F-9908-883A0A64FBA8}">
      <dgm:prSet/>
      <dgm:spPr/>
      <dgm:t>
        <a:bodyPr/>
        <a:lstStyle/>
        <a:p>
          <a:endParaRPr lang="en-US"/>
        </a:p>
      </dgm:t>
    </dgm:pt>
    <dgm:pt modelId="{7D9C8068-B41A-49E3-B7AF-35F2FBDCF36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At most care facilities, you can see your doctor, get a lab test or X-ray, and pick up your medications — all without leaving the facility.</a:t>
          </a:r>
        </a:p>
      </dgm:t>
    </dgm:pt>
    <dgm:pt modelId="{53509013-FB6B-411E-A842-5BA385693E4C}" type="parTrans" cxnId="{7C213683-B926-44C6-9FBF-134D23A9BE6D}">
      <dgm:prSet/>
      <dgm:spPr/>
      <dgm:t>
        <a:bodyPr/>
        <a:lstStyle/>
        <a:p>
          <a:endParaRPr lang="en-US"/>
        </a:p>
      </dgm:t>
    </dgm:pt>
    <dgm:pt modelId="{CFEE3D48-9843-4776-AC60-476F5D1E9278}" type="sibTrans" cxnId="{7C213683-B926-44C6-9FBF-134D23A9BE6D}">
      <dgm:prSet/>
      <dgm:spPr/>
      <dgm:t>
        <a:bodyPr/>
        <a:lstStyle/>
        <a:p>
          <a:endParaRPr lang="en-US"/>
        </a:p>
      </dgm:t>
    </dgm:pt>
    <dgm:pt modelId="{E67F2B34-9331-4047-BA13-C06673BACDF0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422883FB-ED71-4317-8895-189DBB373CD9}" type="pres">
      <dgm:prSet presAssocID="{7BF75639-EFE5-4604-A0EC-0F25E7C3276C}" presName="compNode" presStyleCnt="0"/>
      <dgm:spPr/>
    </dgm:pt>
    <dgm:pt modelId="{E89BE4E3-4BA8-4D34-BDA7-9F912B6FC963}" type="pres">
      <dgm:prSet presAssocID="{7BF75639-EFE5-4604-A0EC-0F25E7C3276C}" presName="iconRect" presStyleLbl="node1" presStyleIdx="0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FA584EFD-FE80-43F8-80D0-F02C19522699}" type="pres">
      <dgm:prSet presAssocID="{7BF75639-EFE5-4604-A0EC-0F25E7C3276C}" presName="iconSpace" presStyleCnt="0"/>
      <dgm:spPr/>
    </dgm:pt>
    <dgm:pt modelId="{4C6615BD-862E-48FE-B668-EBE4C9D5CF26}" type="pres">
      <dgm:prSet presAssocID="{7BF75639-EFE5-4604-A0EC-0F25E7C3276C}" presName="parTx" presStyleLbl="revTx" presStyleIdx="0" presStyleCnt="6">
        <dgm:presLayoutVars>
          <dgm:chMax val="0"/>
          <dgm:chPref val="0"/>
        </dgm:presLayoutVars>
      </dgm:prSet>
      <dgm:spPr/>
    </dgm:pt>
    <dgm:pt modelId="{446AB14F-7EB7-44B5-88AA-C1D1A585EB34}" type="pres">
      <dgm:prSet presAssocID="{7BF75639-EFE5-4604-A0EC-0F25E7C3276C}" presName="txSpace" presStyleCnt="0"/>
      <dgm:spPr/>
    </dgm:pt>
    <dgm:pt modelId="{20A64F0B-82EF-4A3C-8550-D8FA4D191BA6}" type="pres">
      <dgm:prSet presAssocID="{7BF75639-EFE5-4604-A0EC-0F25E7C3276C}" presName="desTx" presStyleLbl="revTx" presStyleIdx="1" presStyleCnt="6">
        <dgm:presLayoutVars/>
      </dgm:prSet>
      <dgm:spPr/>
    </dgm:pt>
    <dgm:pt modelId="{2665BC55-5B35-4D41-B7D1-51A2BCF2335C}" type="pres">
      <dgm:prSet presAssocID="{1AB89E22-7D83-4AF5-84D6-CF492A3A6957}" presName="sibTrans" presStyleCnt="0"/>
      <dgm:spPr/>
    </dgm:pt>
    <dgm:pt modelId="{4F3852DB-6992-46B3-8AC2-303D00C44D63}" type="pres">
      <dgm:prSet presAssocID="{B2340ABA-7D35-40C6-AF94-2F54382C057A}" presName="compNode" presStyleCnt="0"/>
      <dgm:spPr/>
    </dgm:pt>
    <dgm:pt modelId="{27E187FC-7B18-4DC7-B47E-6F0D5CBE7BE3}" type="pres">
      <dgm:prSet presAssocID="{B2340ABA-7D35-40C6-AF94-2F54382C057A}" presName="iconRect" presStyleLbl="node1" presStyleIdx="1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B3DF0729-D885-4A1D-BAF2-F10270C4C7EA}" type="pres">
      <dgm:prSet presAssocID="{B2340ABA-7D35-40C6-AF94-2F54382C057A}" presName="iconSpace" presStyleCnt="0"/>
      <dgm:spPr/>
    </dgm:pt>
    <dgm:pt modelId="{7735A884-D8AC-43EC-847F-1647C029F227}" type="pres">
      <dgm:prSet presAssocID="{B2340ABA-7D35-40C6-AF94-2F54382C057A}" presName="parTx" presStyleLbl="revTx" presStyleIdx="2" presStyleCnt="6">
        <dgm:presLayoutVars>
          <dgm:chMax val="0"/>
          <dgm:chPref val="0"/>
        </dgm:presLayoutVars>
      </dgm:prSet>
      <dgm:spPr/>
    </dgm:pt>
    <dgm:pt modelId="{2C62E9CA-388B-496E-B097-B0D5718C7A14}" type="pres">
      <dgm:prSet presAssocID="{B2340ABA-7D35-40C6-AF94-2F54382C057A}" presName="txSpace" presStyleCnt="0"/>
      <dgm:spPr/>
    </dgm:pt>
    <dgm:pt modelId="{2A98DDF2-9C9F-4E8A-992D-2B931982B7AC}" type="pres">
      <dgm:prSet presAssocID="{B2340ABA-7D35-40C6-AF94-2F54382C057A}" presName="desTx" presStyleLbl="revTx" presStyleIdx="3" presStyleCnt="6">
        <dgm:presLayoutVars/>
      </dgm:prSet>
      <dgm:spPr/>
    </dgm:pt>
    <dgm:pt modelId="{B96806CC-301F-478E-A448-B63ABD11B857}" type="pres">
      <dgm:prSet presAssocID="{3037DA7E-AE46-4FC8-B404-EB583306BD07}" presName="sibTrans" presStyleCnt="0"/>
      <dgm:spPr/>
    </dgm:pt>
    <dgm:pt modelId="{AC5C34AC-7627-461D-AFF5-4DCDB521ECB2}" type="pres">
      <dgm:prSet presAssocID="{93BB5A4F-4070-4E23-9D58-FE2C0994F79E}" presName="compNode" presStyleCnt="0"/>
      <dgm:spPr/>
    </dgm:pt>
    <dgm:pt modelId="{4618DA6E-4C1A-42B0-B6A2-8E4A4226CAE8}" type="pres">
      <dgm:prSet presAssocID="{93BB5A4F-4070-4E23-9D58-FE2C0994F79E}" presName="iconRect" presStyleLbl="node1" presStyleIdx="2" presStyleCnt="3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0BD25B01-4CA0-4FB3-AF14-563BF845673C}" type="pres">
      <dgm:prSet presAssocID="{93BB5A4F-4070-4E23-9D58-FE2C0994F79E}" presName="iconSpace" presStyleCnt="0"/>
      <dgm:spPr/>
    </dgm:pt>
    <dgm:pt modelId="{3B1EC48F-4E63-43D1-8C34-02B5A85AFC0C}" type="pres">
      <dgm:prSet presAssocID="{93BB5A4F-4070-4E23-9D58-FE2C0994F79E}" presName="parTx" presStyleLbl="revTx" presStyleIdx="4" presStyleCnt="6">
        <dgm:presLayoutVars>
          <dgm:chMax val="0"/>
          <dgm:chPref val="0"/>
        </dgm:presLayoutVars>
      </dgm:prSet>
      <dgm:spPr/>
    </dgm:pt>
    <dgm:pt modelId="{49DE7904-6625-45E3-A34B-045513F0FF25}" type="pres">
      <dgm:prSet presAssocID="{93BB5A4F-4070-4E23-9D58-FE2C0994F79E}" presName="txSpace" presStyleCnt="0"/>
      <dgm:spPr/>
    </dgm:pt>
    <dgm:pt modelId="{9E23293C-211E-4BFC-8739-A00D3442AF6C}" type="pres">
      <dgm:prSet presAssocID="{93BB5A4F-4070-4E23-9D58-FE2C0994F79E}" presName="desTx" presStyleLbl="revTx" presStyleIdx="5" presStyleCnt="6">
        <dgm:presLayoutVars/>
      </dgm:prSet>
      <dgm:spPr/>
    </dgm:pt>
  </dgm:ptLst>
  <dgm:cxnLst>
    <dgm:cxn modelId="{67399C00-57E0-42B4-B41C-703FEF196089}" srcId="{B2340ABA-7D35-40C6-AF94-2F54382C057A}" destId="{44AE53DE-1717-4914-AA66-307DCEEC424D}" srcOrd="0" destOrd="0" parTransId="{520834EA-3A14-45E9-A312-89A25700F4F2}" sibTransId="{D7545AC0-CEA4-4566-8D82-B5717C615855}"/>
    <dgm:cxn modelId="{D2693110-11D7-44C7-9CC1-409194521859}" type="presOf" srcId="{44AE53DE-1717-4914-AA66-307DCEEC424D}" destId="{2A98DDF2-9C9F-4E8A-992D-2B931982B7AC}" srcOrd="0" destOrd="0" presId="urn:microsoft.com/office/officeart/2018/5/layout/CenteredIconLabelDescriptionList"/>
    <dgm:cxn modelId="{F4362614-5268-42A5-AD05-ED7A17D05787}" type="presOf" srcId="{F9626A07-611A-4257-B8E9-9F9AC3BFE2E8}" destId="{20A64F0B-82EF-4A3C-8550-D8FA4D191BA6}" srcOrd="0" destOrd="2" presId="urn:microsoft.com/office/officeart/2018/5/layout/CenteredIconLabelDescriptionList"/>
    <dgm:cxn modelId="{03CB0036-973F-4D51-9EEC-3AD6A57BBD8D}" type="presOf" srcId="{C7EF833B-6F06-441A-B4AF-A547BD71E985}" destId="{2A98DDF2-9C9F-4E8A-992D-2B931982B7AC}" srcOrd="0" destOrd="1" presId="urn:microsoft.com/office/officeart/2018/5/layout/CenteredIconLabelDescriptionList"/>
    <dgm:cxn modelId="{D49F355E-3885-480A-901D-CA43B1F7B2E5}" type="presOf" srcId="{120FB6E7-2EDD-48B2-9EA1-76A197720C05}" destId="{20A64F0B-82EF-4A3C-8550-D8FA4D191BA6}" srcOrd="0" destOrd="0" presId="urn:microsoft.com/office/officeart/2018/5/layout/CenteredIconLabelDescriptionList"/>
    <dgm:cxn modelId="{E2740561-52A3-4C12-B5AB-8411D7B71176}" srcId="{93BB5A4F-4070-4E23-9D58-FE2C0994F79E}" destId="{A9C2DD53-B88E-4739-8E41-BFDF272FA4A4}" srcOrd="0" destOrd="0" parTransId="{26C991AC-3223-4F6E-ACF8-4FC1F10BAB5A}" sibTransId="{AC07546D-7F75-43B9-8F38-63A722D8BAA0}"/>
    <dgm:cxn modelId="{972CF469-7CF0-4B25-8A47-21A349F36452}" type="presOf" srcId="{C37E88E3-4413-47FB-BCD4-DDFF9EB264E5}" destId="{20A64F0B-82EF-4A3C-8550-D8FA4D191BA6}" srcOrd="0" destOrd="1" presId="urn:microsoft.com/office/officeart/2018/5/layout/CenteredIconLabelDescriptionList"/>
    <dgm:cxn modelId="{365EA26D-CE6B-4CBE-A439-EA5B13CAFF7D}" srcId="{7BF75639-EFE5-4604-A0EC-0F25E7C3276C}" destId="{C37E88E3-4413-47FB-BCD4-DDFF9EB264E5}" srcOrd="1" destOrd="0" parTransId="{38FB77EB-D338-4701-A35F-BBFABD1D835A}" sibTransId="{6CA3DF77-0C9C-4961-B689-B24444C50084}"/>
    <dgm:cxn modelId="{05CFF87E-E48F-4AA5-9290-557775859BD9}" type="presOf" srcId="{AC4B624E-0947-4476-9DB2-41A13F44B12C}" destId="{20A64F0B-82EF-4A3C-8550-D8FA4D191BA6}" srcOrd="0" destOrd="3" presId="urn:microsoft.com/office/officeart/2018/5/layout/CenteredIconLabelDescriptionList"/>
    <dgm:cxn modelId="{7C213683-B926-44C6-9FBF-134D23A9BE6D}" srcId="{B2340ABA-7D35-40C6-AF94-2F54382C057A}" destId="{7D9C8068-B41A-49E3-B7AF-35F2FBDCF36E}" srcOrd="2" destOrd="0" parTransId="{53509013-FB6B-411E-A842-5BA385693E4C}" sibTransId="{CFEE3D48-9843-4776-AC60-476F5D1E9278}"/>
    <dgm:cxn modelId="{B902FE84-97C4-4C2E-930A-19B79CA70C21}" type="presOf" srcId="{7F4C01E3-C202-4728-9B56-3A2EF77EEF3A}" destId="{E67F2B34-9331-4047-BA13-C06673BACDF0}" srcOrd="0" destOrd="0" presId="urn:microsoft.com/office/officeart/2018/5/layout/CenteredIconLabelDescriptionList"/>
    <dgm:cxn modelId="{F598868B-A8B8-409D-9DDB-890CE5CAE679}" type="presOf" srcId="{54E4C100-6DB8-4349-830F-862FBFA6CF23}" destId="{2A98DDF2-9C9F-4E8A-992D-2B931982B7AC}" srcOrd="0" destOrd="3" presId="urn:microsoft.com/office/officeart/2018/5/layout/CenteredIconLabelDescriptionList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AC429A9C-B68D-47EF-8F0C-34B4224DD818}" type="presOf" srcId="{7BF75639-EFE5-4604-A0EC-0F25E7C3276C}" destId="{4C6615BD-862E-48FE-B668-EBE4C9D5CF26}" srcOrd="0" destOrd="0" presId="urn:microsoft.com/office/officeart/2018/5/layout/CenteredIconLabelDescriptionList"/>
    <dgm:cxn modelId="{17844BB5-CA7E-4122-BF07-B54CC535AB29}" srcId="{7BF75639-EFE5-4604-A0EC-0F25E7C3276C}" destId="{AC4B624E-0947-4476-9DB2-41A13F44B12C}" srcOrd="3" destOrd="0" parTransId="{9C7BAAFA-2E96-4A53-A653-C50A44D2D8A3}" sibTransId="{C4306C6C-0239-4730-98AC-D47AD34056C4}"/>
    <dgm:cxn modelId="{3805D4B5-D814-4C0F-9908-883A0A64FBA8}" srcId="{B2340ABA-7D35-40C6-AF94-2F54382C057A}" destId="{C7EF833B-6F06-441A-B4AF-A547BD71E985}" srcOrd="1" destOrd="0" parTransId="{D86DFC83-6603-4E55-9C9A-AC5C98FA7CB0}" sibTransId="{89B3C3D2-EA06-4E05-A99E-134B8C27C421}"/>
    <dgm:cxn modelId="{30168EB9-2420-4F13-B1AD-7CE8BF147043}" type="presOf" srcId="{93BB5A4F-4070-4E23-9D58-FE2C0994F79E}" destId="{3B1EC48F-4E63-43D1-8C34-02B5A85AFC0C}" srcOrd="0" destOrd="0" presId="urn:microsoft.com/office/officeart/2018/5/layout/CenteredIconLabelDescriptionList"/>
    <dgm:cxn modelId="{5CFD21BC-2DA0-4EDB-9EF7-4029FBA2EAC3}" srcId="{7BF75639-EFE5-4604-A0EC-0F25E7C3276C}" destId="{120FB6E7-2EDD-48B2-9EA1-76A197720C05}" srcOrd="0" destOrd="0" parTransId="{E884D9BD-ACA7-42D5-B032-1AF64076DAEC}" sibTransId="{BFD0DB8A-B9C9-4399-B09F-23E3488D3D0F}"/>
    <dgm:cxn modelId="{0B7B4EC2-9CDB-4BBD-91EE-C149B516E1D2}" type="presOf" srcId="{B2340ABA-7D35-40C6-AF94-2F54382C057A}" destId="{7735A884-D8AC-43EC-847F-1647C029F227}" srcOrd="0" destOrd="0" presId="urn:microsoft.com/office/officeart/2018/5/layout/CenteredIconLabelDescriptionList"/>
    <dgm:cxn modelId="{D64334CD-DF35-468C-A37B-1F0CBB17F025}" type="presOf" srcId="{A9C2DD53-B88E-4739-8E41-BFDF272FA4A4}" destId="{9E23293C-211E-4BFC-8739-A00D3442AF6C}" srcOrd="0" destOrd="0" presId="urn:microsoft.com/office/officeart/2018/5/layout/CenteredIconLabelDescriptionList"/>
    <dgm:cxn modelId="{B5660BD1-2B4C-4B63-AB9F-AAC4922EE8E9}" srcId="{7F4C01E3-C202-4728-9B56-3A2EF77EEF3A}" destId="{B2340ABA-7D35-40C6-AF94-2F54382C057A}" srcOrd="1" destOrd="0" parTransId="{1976B56D-93E7-488B-A1F9-2FC7848FB1D3}" sibTransId="{3037DA7E-AE46-4FC8-B404-EB583306BD07}"/>
    <dgm:cxn modelId="{66A587E8-DC0E-47C7-BDB6-6BB9D0D43651}" srcId="{B2340ABA-7D35-40C6-AF94-2F54382C057A}" destId="{54E4C100-6DB8-4349-830F-862FBFA6CF23}" srcOrd="3" destOrd="0" parTransId="{416632F8-F4B0-4560-9A09-7B838ED4FC9E}" sibTransId="{46B1C192-6B64-40AE-AA31-7CFB6CFF172A}"/>
    <dgm:cxn modelId="{14F350EF-7F5B-42BE-B3DB-A725042B346F}" type="presOf" srcId="{7D9C8068-B41A-49E3-B7AF-35F2FBDCF36E}" destId="{2A98DDF2-9C9F-4E8A-992D-2B931982B7AC}" srcOrd="0" destOrd="2" presId="urn:microsoft.com/office/officeart/2018/5/layout/CenteredIconLabelDescriptionList"/>
    <dgm:cxn modelId="{F87471F4-2AAA-4C17-90C8-B86C9E476C2F}" srcId="{7F4C01E3-C202-4728-9B56-3A2EF77EEF3A}" destId="{93BB5A4F-4070-4E23-9D58-FE2C0994F79E}" srcOrd="2" destOrd="0" parTransId="{431C31AA-D04D-4DE1-A36B-0A41D9462493}" sibTransId="{8906E606-C050-4120-BE3F-511BE580BECC}"/>
    <dgm:cxn modelId="{3607AEF6-9382-4B66-A23C-FDB47BD1904C}" srcId="{7BF75639-EFE5-4604-A0EC-0F25E7C3276C}" destId="{F9626A07-611A-4257-B8E9-9F9AC3BFE2E8}" srcOrd="2" destOrd="0" parTransId="{9CA8586C-5D33-4686-ADB8-36C2A0821FFE}" sibTransId="{90196167-0CF6-4AE2-8D70-6D282F1BF395}"/>
    <dgm:cxn modelId="{D65AEA3E-0557-446F-9D32-4924972EEEC2}" type="presParOf" srcId="{E67F2B34-9331-4047-BA13-C06673BACDF0}" destId="{422883FB-ED71-4317-8895-189DBB373CD9}" srcOrd="0" destOrd="0" presId="urn:microsoft.com/office/officeart/2018/5/layout/CenteredIconLabelDescriptionList"/>
    <dgm:cxn modelId="{67591388-BF01-446E-BEE1-3C55E83B0966}" type="presParOf" srcId="{422883FB-ED71-4317-8895-189DBB373CD9}" destId="{E89BE4E3-4BA8-4D34-BDA7-9F912B6FC963}" srcOrd="0" destOrd="0" presId="urn:microsoft.com/office/officeart/2018/5/layout/CenteredIconLabelDescriptionList"/>
    <dgm:cxn modelId="{6A4CCF0D-6A4E-4690-A8CD-66CD896C14D7}" type="presParOf" srcId="{422883FB-ED71-4317-8895-189DBB373CD9}" destId="{FA584EFD-FE80-43F8-80D0-F02C19522699}" srcOrd="1" destOrd="0" presId="urn:microsoft.com/office/officeart/2018/5/layout/CenteredIconLabelDescriptionList"/>
    <dgm:cxn modelId="{88EDF5C0-FAA9-48AC-8B6F-D3570B8C2F9A}" type="presParOf" srcId="{422883FB-ED71-4317-8895-189DBB373CD9}" destId="{4C6615BD-862E-48FE-B668-EBE4C9D5CF26}" srcOrd="2" destOrd="0" presId="urn:microsoft.com/office/officeart/2018/5/layout/CenteredIconLabelDescriptionList"/>
    <dgm:cxn modelId="{1877CD16-2828-4436-AAE8-C9657F7320FC}" type="presParOf" srcId="{422883FB-ED71-4317-8895-189DBB373CD9}" destId="{446AB14F-7EB7-44B5-88AA-C1D1A585EB34}" srcOrd="3" destOrd="0" presId="urn:microsoft.com/office/officeart/2018/5/layout/CenteredIconLabelDescriptionList"/>
    <dgm:cxn modelId="{DA80C463-C9DA-4067-B1E1-A8790198F4E6}" type="presParOf" srcId="{422883FB-ED71-4317-8895-189DBB373CD9}" destId="{20A64F0B-82EF-4A3C-8550-D8FA4D191BA6}" srcOrd="4" destOrd="0" presId="urn:microsoft.com/office/officeart/2018/5/layout/CenteredIconLabelDescriptionList"/>
    <dgm:cxn modelId="{6FE5B9C5-F7D9-4A60-85BD-215E1381E732}" type="presParOf" srcId="{E67F2B34-9331-4047-BA13-C06673BACDF0}" destId="{2665BC55-5B35-4D41-B7D1-51A2BCF2335C}" srcOrd="1" destOrd="0" presId="urn:microsoft.com/office/officeart/2018/5/layout/CenteredIconLabelDescriptionList"/>
    <dgm:cxn modelId="{27EC9A4A-E8E9-4F0A-AB51-EBCCC1B9BA8F}" type="presParOf" srcId="{E67F2B34-9331-4047-BA13-C06673BACDF0}" destId="{4F3852DB-6992-46B3-8AC2-303D00C44D63}" srcOrd="2" destOrd="0" presId="urn:microsoft.com/office/officeart/2018/5/layout/CenteredIconLabelDescriptionList"/>
    <dgm:cxn modelId="{12688923-091D-4406-80F9-46B59F6F2AD9}" type="presParOf" srcId="{4F3852DB-6992-46B3-8AC2-303D00C44D63}" destId="{27E187FC-7B18-4DC7-B47E-6F0D5CBE7BE3}" srcOrd="0" destOrd="0" presId="urn:microsoft.com/office/officeart/2018/5/layout/CenteredIconLabelDescriptionList"/>
    <dgm:cxn modelId="{098B16A5-8F0C-439D-B0D5-7AD4060532A2}" type="presParOf" srcId="{4F3852DB-6992-46B3-8AC2-303D00C44D63}" destId="{B3DF0729-D885-4A1D-BAF2-F10270C4C7EA}" srcOrd="1" destOrd="0" presId="urn:microsoft.com/office/officeart/2018/5/layout/CenteredIconLabelDescriptionList"/>
    <dgm:cxn modelId="{E813E9E7-7B2C-4771-A058-90AC1FB4395A}" type="presParOf" srcId="{4F3852DB-6992-46B3-8AC2-303D00C44D63}" destId="{7735A884-D8AC-43EC-847F-1647C029F227}" srcOrd="2" destOrd="0" presId="urn:microsoft.com/office/officeart/2018/5/layout/CenteredIconLabelDescriptionList"/>
    <dgm:cxn modelId="{8205A316-818C-4AAD-815D-BE19207D81BE}" type="presParOf" srcId="{4F3852DB-6992-46B3-8AC2-303D00C44D63}" destId="{2C62E9CA-388B-496E-B097-B0D5718C7A14}" srcOrd="3" destOrd="0" presId="urn:microsoft.com/office/officeart/2018/5/layout/CenteredIconLabelDescriptionList"/>
    <dgm:cxn modelId="{BD4AD211-8FE7-43DB-A90D-68D8ECBA1C82}" type="presParOf" srcId="{4F3852DB-6992-46B3-8AC2-303D00C44D63}" destId="{2A98DDF2-9C9F-4E8A-992D-2B931982B7AC}" srcOrd="4" destOrd="0" presId="urn:microsoft.com/office/officeart/2018/5/layout/CenteredIconLabelDescriptionList"/>
    <dgm:cxn modelId="{A77245B7-8359-4C25-BD52-2D11F2423956}" type="presParOf" srcId="{E67F2B34-9331-4047-BA13-C06673BACDF0}" destId="{B96806CC-301F-478E-A448-B63ABD11B857}" srcOrd="3" destOrd="0" presId="urn:microsoft.com/office/officeart/2018/5/layout/CenteredIconLabelDescriptionList"/>
    <dgm:cxn modelId="{CFD60659-D850-4A97-AEB4-5D6AAF8A8FC9}" type="presParOf" srcId="{E67F2B34-9331-4047-BA13-C06673BACDF0}" destId="{AC5C34AC-7627-461D-AFF5-4DCDB521ECB2}" srcOrd="4" destOrd="0" presId="urn:microsoft.com/office/officeart/2018/5/layout/CenteredIconLabelDescriptionList"/>
    <dgm:cxn modelId="{BFB44872-7E01-44DD-939B-EBD3AA0A39CB}" type="presParOf" srcId="{AC5C34AC-7627-461D-AFF5-4DCDB521ECB2}" destId="{4618DA6E-4C1A-42B0-B6A2-8E4A4226CAE8}" srcOrd="0" destOrd="0" presId="urn:microsoft.com/office/officeart/2018/5/layout/CenteredIconLabelDescriptionList"/>
    <dgm:cxn modelId="{7A4BBA61-2E2E-47E1-AE7D-7B4451FDFC35}" type="presParOf" srcId="{AC5C34AC-7627-461D-AFF5-4DCDB521ECB2}" destId="{0BD25B01-4CA0-4FB3-AF14-563BF845673C}" srcOrd="1" destOrd="0" presId="urn:microsoft.com/office/officeart/2018/5/layout/CenteredIconLabelDescriptionList"/>
    <dgm:cxn modelId="{4B45A035-30BC-4476-9154-4EF90A6CD642}" type="presParOf" srcId="{AC5C34AC-7627-461D-AFF5-4DCDB521ECB2}" destId="{3B1EC48F-4E63-43D1-8C34-02B5A85AFC0C}" srcOrd="2" destOrd="0" presId="urn:microsoft.com/office/officeart/2018/5/layout/CenteredIconLabelDescriptionList"/>
    <dgm:cxn modelId="{605AF812-248D-4C14-AF50-1D0CB5C26D55}" type="presParOf" srcId="{AC5C34AC-7627-461D-AFF5-4DCDB521ECB2}" destId="{49DE7904-6625-45E3-A34B-045513F0FF25}" srcOrd="3" destOrd="0" presId="urn:microsoft.com/office/officeart/2018/5/layout/CenteredIconLabelDescriptionList"/>
    <dgm:cxn modelId="{E2541934-0806-4D2F-A2AE-95954C1F2DA9}" type="presParOf" srcId="{AC5C34AC-7627-461D-AFF5-4DCDB521ECB2}" destId="{9E23293C-211E-4BFC-8739-A00D3442AF6C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r>
            <a:rPr lang="en-US" dirty="0"/>
            <a:t>Medical Plan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B2340ABA-7D35-40C6-AF94-2F54382C057A}">
      <dgm:prSet/>
      <dgm:spPr/>
      <dgm:t>
        <a:bodyPr/>
        <a:lstStyle/>
        <a:p>
          <a:r>
            <a:rPr lang="en-US" dirty="0"/>
            <a:t>Prescription Drug Plan </a:t>
          </a:r>
        </a:p>
      </dgm:t>
    </dgm:pt>
    <dgm:pt modelId="{1976B56D-93E7-488B-A1F9-2FC7848FB1D3}" type="parTrans" cxnId="{B5660BD1-2B4C-4B63-AB9F-AAC4922EE8E9}">
      <dgm:prSet/>
      <dgm:spPr/>
      <dgm:t>
        <a:bodyPr/>
        <a:lstStyle/>
        <a:p>
          <a:endParaRPr lang="en-US"/>
        </a:p>
      </dgm:t>
    </dgm:pt>
    <dgm:pt modelId="{3037DA7E-AE46-4FC8-B404-EB583306BD07}" type="sibTrans" cxnId="{B5660BD1-2B4C-4B63-AB9F-AAC4922EE8E9}">
      <dgm:prSet/>
      <dgm:spPr/>
      <dgm:t>
        <a:bodyPr/>
        <a:lstStyle/>
        <a:p>
          <a:endParaRPr lang="en-US"/>
        </a:p>
      </dgm:t>
    </dgm:pt>
    <dgm:pt modelId="{06140407-2EAE-4092-B50D-D3B75220CFE7}">
      <dgm:prSet/>
      <dgm:spPr/>
      <dgm:t>
        <a:bodyPr/>
        <a:lstStyle/>
        <a:p>
          <a:r>
            <a:rPr lang="en-US" dirty="0"/>
            <a:t>$10 copay for 30-day supply prescription drug</a:t>
          </a:r>
        </a:p>
      </dgm:t>
    </dgm:pt>
    <dgm:pt modelId="{035F53BA-487A-449D-9674-25C58BD3770B}" type="sibTrans" cxnId="{F3FF093B-38D4-4746-9699-C0E1674866BC}">
      <dgm:prSet/>
      <dgm:spPr/>
      <dgm:t>
        <a:bodyPr/>
        <a:lstStyle/>
        <a:p>
          <a:endParaRPr lang="en-US"/>
        </a:p>
      </dgm:t>
    </dgm:pt>
    <dgm:pt modelId="{90B5388F-607D-45D6-B857-3E678E92C292}" type="parTrans" cxnId="{F3FF093B-38D4-4746-9699-C0E1674866BC}">
      <dgm:prSet/>
      <dgm:spPr/>
      <dgm:t>
        <a:bodyPr/>
        <a:lstStyle/>
        <a:p>
          <a:endParaRPr lang="en-US"/>
        </a:p>
      </dgm:t>
    </dgm:pt>
    <dgm:pt modelId="{B6E355EF-CCEC-4669-A2C2-742DFF59C518}">
      <dgm:prSet/>
      <dgm:spPr/>
      <dgm:t>
        <a:bodyPr/>
        <a:lstStyle/>
        <a:p>
          <a:r>
            <a:rPr lang="en-US" dirty="0"/>
            <a:t>$10 copay for provider visits</a:t>
          </a:r>
          <a:endParaRPr lang="en-US" i="0" dirty="0"/>
        </a:p>
      </dgm:t>
    </dgm:pt>
    <dgm:pt modelId="{6DC403C3-8184-4315-90F8-38689446B0B6}" type="parTrans" cxnId="{0A36471E-8B6F-4E67-9562-3611BCFDC3C9}">
      <dgm:prSet/>
      <dgm:spPr/>
      <dgm:t>
        <a:bodyPr/>
        <a:lstStyle/>
        <a:p>
          <a:endParaRPr lang="en-US"/>
        </a:p>
      </dgm:t>
    </dgm:pt>
    <dgm:pt modelId="{FB3BDF46-2D76-4955-A711-6EB087C30D50}" type="sibTrans" cxnId="{0A36471E-8B6F-4E67-9562-3611BCFDC3C9}">
      <dgm:prSet/>
      <dgm:spPr/>
      <dgm:t>
        <a:bodyPr/>
        <a:lstStyle/>
        <a:p>
          <a:endParaRPr lang="en-US"/>
        </a:p>
      </dgm:t>
    </dgm:pt>
    <dgm:pt modelId="{A994FDD2-BF7B-4058-B896-FBCEFE535D1F}">
      <dgm:prSet/>
      <dgm:spPr/>
      <dgm:t>
        <a:bodyPr/>
        <a:lstStyle/>
        <a:p>
          <a:r>
            <a:rPr lang="en-US" dirty="0"/>
            <a:t>$75 copay for Kaiser emergency room visits</a:t>
          </a:r>
        </a:p>
      </dgm:t>
    </dgm:pt>
    <dgm:pt modelId="{52CCDF1A-0C41-4A07-9DD5-9E32229FB942}" type="parTrans" cxnId="{5B213233-8B05-4B23-91DD-9A954CF10094}">
      <dgm:prSet/>
      <dgm:spPr/>
      <dgm:t>
        <a:bodyPr/>
        <a:lstStyle/>
        <a:p>
          <a:endParaRPr lang="en-US"/>
        </a:p>
      </dgm:t>
    </dgm:pt>
    <dgm:pt modelId="{933E28B7-69D6-4DFF-971C-01A4AD62A345}" type="sibTrans" cxnId="{5B213233-8B05-4B23-91DD-9A954CF10094}">
      <dgm:prSet/>
      <dgm:spPr/>
      <dgm:t>
        <a:bodyPr/>
        <a:lstStyle/>
        <a:p>
          <a:endParaRPr lang="en-US"/>
        </a:p>
      </dgm:t>
    </dgm:pt>
    <dgm:pt modelId="{83DE5022-4071-42B7-AD1B-C136FC3E32F2}">
      <dgm:prSet/>
      <dgm:spPr/>
      <dgm:t>
        <a:bodyPr/>
        <a:lstStyle/>
        <a:p>
          <a:r>
            <a:rPr lang="en-US" dirty="0"/>
            <a:t>Call member services if you require care while traveling</a:t>
          </a:r>
        </a:p>
      </dgm:t>
    </dgm:pt>
    <dgm:pt modelId="{92A9EAB4-64FC-43C0-ACA3-346F9DA6CCBA}" type="parTrans" cxnId="{8EEFCCDE-F70B-47B3-8141-F231AC4A4C78}">
      <dgm:prSet/>
      <dgm:spPr/>
      <dgm:t>
        <a:bodyPr/>
        <a:lstStyle/>
        <a:p>
          <a:endParaRPr lang="en-US"/>
        </a:p>
      </dgm:t>
    </dgm:pt>
    <dgm:pt modelId="{73563AE1-10B0-482B-9200-28D780F54D5D}" type="sibTrans" cxnId="{8EEFCCDE-F70B-47B3-8141-F231AC4A4C78}">
      <dgm:prSet/>
      <dgm:spPr/>
      <dgm:t>
        <a:bodyPr/>
        <a:lstStyle/>
        <a:p>
          <a:endParaRPr lang="en-US"/>
        </a:p>
      </dgm:t>
    </dgm:pt>
    <dgm:pt modelId="{336F4B93-703F-4043-84DD-A68168DDFCCB}">
      <dgm:prSet/>
      <dgm:spPr/>
      <dgm:t>
        <a:bodyPr/>
        <a:lstStyle/>
        <a:p>
          <a:r>
            <a:rPr lang="en-US" dirty="0"/>
            <a:t>Inpatient stays covered in full</a:t>
          </a:r>
        </a:p>
      </dgm:t>
    </dgm:pt>
    <dgm:pt modelId="{BCF07D8D-FD36-46D5-9BE9-BB3293D7FEFC}" type="parTrans" cxnId="{43747433-4043-438C-90BD-4A78253D731F}">
      <dgm:prSet/>
      <dgm:spPr/>
      <dgm:t>
        <a:bodyPr/>
        <a:lstStyle/>
        <a:p>
          <a:endParaRPr lang="en-US"/>
        </a:p>
      </dgm:t>
    </dgm:pt>
    <dgm:pt modelId="{74F232CD-D83F-4A4B-89B7-DB467CB3869A}" type="sibTrans" cxnId="{43747433-4043-438C-90BD-4A78253D731F}">
      <dgm:prSet/>
      <dgm:spPr/>
      <dgm:t>
        <a:bodyPr/>
        <a:lstStyle/>
        <a:p>
          <a:endParaRPr lang="en-US"/>
        </a:p>
      </dgm:t>
    </dgm:pt>
    <dgm:pt modelId="{5BE8B4BE-65DE-4817-B660-B775A276BCB7}">
      <dgm:prSet/>
      <dgm:spPr/>
      <dgm:t>
        <a:bodyPr/>
        <a:lstStyle/>
        <a:p>
          <a:r>
            <a:rPr lang="en-US" dirty="0"/>
            <a:t>See pages 15-17 of the “Employee Benefits Guide”, found in your Bellevue Beginnings Health Benefits email from Human Resources or on </a:t>
          </a:r>
          <a:r>
            <a:rPr lang="en-US" dirty="0">
              <a:hlinkClick xmlns:r="http://schemas.openxmlformats.org/officeDocument/2006/relationships" r:id="rId1"/>
            </a:rPr>
            <a:t>Connect2MyBenefits</a:t>
          </a:r>
          <a:r>
            <a:rPr lang="en-US" dirty="0"/>
            <a:t>.</a:t>
          </a:r>
        </a:p>
      </dgm:t>
    </dgm:pt>
    <dgm:pt modelId="{66F95DEF-6C44-434F-A616-54ACF2C62E6A}" type="parTrans" cxnId="{C7976DF4-AE88-4A2D-AC0C-B1D9E2E0974B}">
      <dgm:prSet/>
      <dgm:spPr/>
      <dgm:t>
        <a:bodyPr/>
        <a:lstStyle/>
        <a:p>
          <a:endParaRPr lang="en-US"/>
        </a:p>
      </dgm:t>
    </dgm:pt>
    <dgm:pt modelId="{D55B7B01-75D8-4BB4-824F-C650A957F687}" type="sibTrans" cxnId="{C7976DF4-AE88-4A2D-AC0C-B1D9E2E0974B}">
      <dgm:prSet/>
      <dgm:spPr/>
      <dgm:t>
        <a:bodyPr/>
        <a:lstStyle/>
        <a:p>
          <a:endParaRPr lang="en-US"/>
        </a:p>
      </dgm:t>
    </dgm:pt>
    <dgm:pt modelId="{8CF2C7E4-DFCC-4600-803B-5051127854FE}">
      <dgm:prSet/>
      <dgm:spPr/>
      <dgm:t>
        <a:bodyPr/>
        <a:lstStyle/>
        <a:p>
          <a:r>
            <a:rPr lang="en-US" dirty="0"/>
            <a:t>For More Information</a:t>
          </a:r>
        </a:p>
      </dgm:t>
    </dgm:pt>
    <dgm:pt modelId="{7FD1B5A1-C1BA-43F7-947B-D2F09ED20EF3}" type="parTrans" cxnId="{234DF37D-E25C-4387-8C05-E55F461A94D4}">
      <dgm:prSet/>
      <dgm:spPr/>
      <dgm:t>
        <a:bodyPr/>
        <a:lstStyle/>
        <a:p>
          <a:endParaRPr lang="en-US"/>
        </a:p>
      </dgm:t>
    </dgm:pt>
    <dgm:pt modelId="{00E327EC-DB69-47D8-9262-92E49CAEAA07}" type="sibTrans" cxnId="{234DF37D-E25C-4387-8C05-E55F461A94D4}">
      <dgm:prSet/>
      <dgm:spPr/>
      <dgm:t>
        <a:bodyPr/>
        <a:lstStyle/>
        <a:p>
          <a:endParaRPr lang="en-US"/>
        </a:p>
      </dgm:t>
    </dgm:pt>
    <dgm:pt modelId="{7870BE51-9604-4A0F-A25A-88490C55D412}">
      <dgm:prSet phldrT="[Text]"/>
      <dgm:spPr/>
      <dgm:t>
        <a:bodyPr/>
        <a:lstStyle/>
        <a:p>
          <a:r>
            <a:rPr lang="en-US" dirty="0"/>
            <a:t>Includes eye exams and $200 vision hardware benefit (glasses/contacts) </a:t>
          </a:r>
          <a:r>
            <a:rPr lang="en-US" b="0" dirty="0"/>
            <a:t>exclusively through Kaiser Permanente</a:t>
          </a:r>
        </a:p>
      </dgm:t>
    </dgm:pt>
    <dgm:pt modelId="{1C2CE474-75E6-4064-A25F-9DC368346BC8}" type="parTrans" cxnId="{61607F55-AC53-4F6F-89B7-E9A2E5D7A5DB}">
      <dgm:prSet/>
      <dgm:spPr/>
      <dgm:t>
        <a:bodyPr/>
        <a:lstStyle/>
        <a:p>
          <a:endParaRPr lang="en-US"/>
        </a:p>
      </dgm:t>
    </dgm:pt>
    <dgm:pt modelId="{C50C8B4E-95FC-4B7D-9A7F-8B72C352C688}" type="sibTrans" cxnId="{61607F55-AC53-4F6F-89B7-E9A2E5D7A5DB}">
      <dgm:prSet/>
      <dgm:spPr/>
      <dgm:t>
        <a:bodyPr/>
        <a:lstStyle/>
        <a:p>
          <a:endParaRPr lang="en-US"/>
        </a:p>
      </dgm:t>
    </dgm:pt>
    <dgm:pt modelId="{41C8413E-BDA7-48BC-B49D-F216AFF75EA9}" type="pres">
      <dgm:prSet presAssocID="{7F4C01E3-C202-4728-9B56-3A2EF77EEF3A}" presName="linear" presStyleCnt="0">
        <dgm:presLayoutVars>
          <dgm:dir/>
          <dgm:animLvl val="lvl"/>
          <dgm:resizeHandles val="exact"/>
        </dgm:presLayoutVars>
      </dgm:prSet>
      <dgm:spPr/>
    </dgm:pt>
    <dgm:pt modelId="{8797FD0C-6B19-44A5-BF1C-1895F46BA40A}" type="pres">
      <dgm:prSet presAssocID="{7BF75639-EFE5-4604-A0EC-0F25E7C3276C}" presName="parentLin" presStyleCnt="0"/>
      <dgm:spPr/>
    </dgm:pt>
    <dgm:pt modelId="{A939BD35-8ADD-4C25-9848-717D0E83D922}" type="pres">
      <dgm:prSet presAssocID="{7BF75639-EFE5-4604-A0EC-0F25E7C3276C}" presName="parentLeftMargin" presStyleLbl="node1" presStyleIdx="0" presStyleCnt="3"/>
      <dgm:spPr/>
    </dgm:pt>
    <dgm:pt modelId="{9DED1336-FBCE-469E-BF7B-B25E1963C1BF}" type="pres">
      <dgm:prSet presAssocID="{7BF75639-EFE5-4604-A0EC-0F25E7C3276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F4C88DD-A4BB-4349-A22B-4B8C3D42FDE0}" type="pres">
      <dgm:prSet presAssocID="{7BF75639-EFE5-4604-A0EC-0F25E7C3276C}" presName="negativeSpace" presStyleCnt="0"/>
      <dgm:spPr/>
    </dgm:pt>
    <dgm:pt modelId="{BA66921E-394D-42F2-9F85-0FF20E4B9990}" type="pres">
      <dgm:prSet presAssocID="{7BF75639-EFE5-4604-A0EC-0F25E7C3276C}" presName="childText" presStyleLbl="conFgAcc1" presStyleIdx="0" presStyleCnt="3">
        <dgm:presLayoutVars>
          <dgm:bulletEnabled val="1"/>
        </dgm:presLayoutVars>
      </dgm:prSet>
      <dgm:spPr/>
    </dgm:pt>
    <dgm:pt modelId="{773DBF1C-6E05-4B9F-89BE-50EC2A8E6B4D}" type="pres">
      <dgm:prSet presAssocID="{1AB89E22-7D83-4AF5-84D6-CF492A3A6957}" presName="spaceBetweenRectangles" presStyleCnt="0"/>
      <dgm:spPr/>
    </dgm:pt>
    <dgm:pt modelId="{959E7EE0-8C12-4D96-98AA-CA2940F16EBB}" type="pres">
      <dgm:prSet presAssocID="{B2340ABA-7D35-40C6-AF94-2F54382C057A}" presName="parentLin" presStyleCnt="0"/>
      <dgm:spPr/>
    </dgm:pt>
    <dgm:pt modelId="{67A7C408-5479-4C8A-B50F-4893C8043788}" type="pres">
      <dgm:prSet presAssocID="{B2340ABA-7D35-40C6-AF94-2F54382C057A}" presName="parentLeftMargin" presStyleLbl="node1" presStyleIdx="0" presStyleCnt="3"/>
      <dgm:spPr/>
    </dgm:pt>
    <dgm:pt modelId="{6F7B3C94-4239-4C65-AE81-DCB5C4B2E4CA}" type="pres">
      <dgm:prSet presAssocID="{B2340ABA-7D35-40C6-AF94-2F54382C057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39B0104-9089-4384-BFAF-427964A6FDD7}" type="pres">
      <dgm:prSet presAssocID="{B2340ABA-7D35-40C6-AF94-2F54382C057A}" presName="negativeSpace" presStyleCnt="0"/>
      <dgm:spPr/>
    </dgm:pt>
    <dgm:pt modelId="{D82D94FC-E5C8-43F4-BE6A-07A14B918702}" type="pres">
      <dgm:prSet presAssocID="{B2340ABA-7D35-40C6-AF94-2F54382C057A}" presName="childText" presStyleLbl="conFgAcc1" presStyleIdx="1" presStyleCnt="3">
        <dgm:presLayoutVars>
          <dgm:bulletEnabled val="1"/>
        </dgm:presLayoutVars>
      </dgm:prSet>
      <dgm:spPr/>
    </dgm:pt>
    <dgm:pt modelId="{87B49C87-D782-469C-B7DB-ADC3AAC7589D}" type="pres">
      <dgm:prSet presAssocID="{3037DA7E-AE46-4FC8-B404-EB583306BD07}" presName="spaceBetweenRectangles" presStyleCnt="0"/>
      <dgm:spPr/>
    </dgm:pt>
    <dgm:pt modelId="{ABFC6255-D785-485B-B90E-9C834F4792B6}" type="pres">
      <dgm:prSet presAssocID="{8CF2C7E4-DFCC-4600-803B-5051127854FE}" presName="parentLin" presStyleCnt="0"/>
      <dgm:spPr/>
    </dgm:pt>
    <dgm:pt modelId="{279554E9-2AED-44EB-A8AF-87D951E73035}" type="pres">
      <dgm:prSet presAssocID="{8CF2C7E4-DFCC-4600-803B-5051127854FE}" presName="parentLeftMargin" presStyleLbl="node1" presStyleIdx="1" presStyleCnt="3"/>
      <dgm:spPr/>
    </dgm:pt>
    <dgm:pt modelId="{52C001A6-F671-43DF-8474-EC7963C3B901}" type="pres">
      <dgm:prSet presAssocID="{8CF2C7E4-DFCC-4600-803B-5051127854F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20E3F44-2CEB-4B3C-953B-835451121B5F}" type="pres">
      <dgm:prSet presAssocID="{8CF2C7E4-DFCC-4600-803B-5051127854FE}" presName="negativeSpace" presStyleCnt="0"/>
      <dgm:spPr/>
    </dgm:pt>
    <dgm:pt modelId="{07CAA4DD-3187-45F0-BBCD-0EB6106750D6}" type="pres">
      <dgm:prSet presAssocID="{8CF2C7E4-DFCC-4600-803B-5051127854F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117B416-E962-4857-8F33-6156136F4496}" type="presOf" srcId="{B2340ABA-7D35-40C6-AF94-2F54382C057A}" destId="{6F7B3C94-4239-4C65-AE81-DCB5C4B2E4CA}" srcOrd="1" destOrd="0" presId="urn:microsoft.com/office/officeart/2005/8/layout/list1"/>
    <dgm:cxn modelId="{0A36471E-8B6F-4E67-9562-3611BCFDC3C9}" srcId="{7BF75639-EFE5-4604-A0EC-0F25E7C3276C}" destId="{B6E355EF-CCEC-4669-A2C2-742DFF59C518}" srcOrd="0" destOrd="0" parTransId="{6DC403C3-8184-4315-90F8-38689446B0B6}" sibTransId="{FB3BDF46-2D76-4955-A711-6EB087C30D50}"/>
    <dgm:cxn modelId="{2FA2BB24-4CA1-4F63-A83F-9B3BB923FE13}" type="presOf" srcId="{8CF2C7E4-DFCC-4600-803B-5051127854FE}" destId="{279554E9-2AED-44EB-A8AF-87D951E73035}" srcOrd="0" destOrd="0" presId="urn:microsoft.com/office/officeart/2005/8/layout/list1"/>
    <dgm:cxn modelId="{5B213233-8B05-4B23-91DD-9A954CF10094}" srcId="{7BF75639-EFE5-4604-A0EC-0F25E7C3276C}" destId="{A994FDD2-BF7B-4058-B896-FBCEFE535D1F}" srcOrd="1" destOrd="0" parTransId="{52CCDF1A-0C41-4A07-9DD5-9E32229FB942}" sibTransId="{933E28B7-69D6-4DFF-971C-01A4AD62A345}"/>
    <dgm:cxn modelId="{43747433-4043-438C-90BD-4A78253D731F}" srcId="{7BF75639-EFE5-4604-A0EC-0F25E7C3276C}" destId="{336F4B93-703F-4043-84DD-A68168DDFCCB}" srcOrd="3" destOrd="0" parTransId="{BCF07D8D-FD36-46D5-9BE9-BB3293D7FEFC}" sibTransId="{74F232CD-D83F-4A4B-89B7-DB467CB3869A}"/>
    <dgm:cxn modelId="{F3FF093B-38D4-4746-9699-C0E1674866BC}" srcId="{B2340ABA-7D35-40C6-AF94-2F54382C057A}" destId="{06140407-2EAE-4092-B50D-D3B75220CFE7}" srcOrd="0" destOrd="0" parTransId="{90B5388F-607D-45D6-B857-3E678E92C292}" sibTransId="{035F53BA-487A-449D-9674-25C58BD3770B}"/>
    <dgm:cxn modelId="{68B19240-612F-496E-8E56-469D376D82B1}" type="presOf" srcId="{A994FDD2-BF7B-4058-B896-FBCEFE535D1F}" destId="{BA66921E-394D-42F2-9F85-0FF20E4B9990}" srcOrd="0" destOrd="1" presId="urn:microsoft.com/office/officeart/2005/8/layout/list1"/>
    <dgm:cxn modelId="{3FE36960-A149-4372-B04C-07C5693287B5}" type="presOf" srcId="{5BE8B4BE-65DE-4817-B660-B775A276BCB7}" destId="{07CAA4DD-3187-45F0-BBCD-0EB6106750D6}" srcOrd="0" destOrd="0" presId="urn:microsoft.com/office/officeart/2005/8/layout/list1"/>
    <dgm:cxn modelId="{93465469-F3B7-4A28-AC34-921DAB8422E9}" type="presOf" srcId="{7870BE51-9604-4A0F-A25A-88490C55D412}" destId="{BA66921E-394D-42F2-9F85-0FF20E4B9990}" srcOrd="0" destOrd="4" presId="urn:microsoft.com/office/officeart/2005/8/layout/list1"/>
    <dgm:cxn modelId="{99FF7E4B-1966-4C02-8225-E17A62CAB74F}" type="presOf" srcId="{7BF75639-EFE5-4604-A0EC-0F25E7C3276C}" destId="{A939BD35-8ADD-4C25-9848-717D0E83D922}" srcOrd="0" destOrd="0" presId="urn:microsoft.com/office/officeart/2005/8/layout/list1"/>
    <dgm:cxn modelId="{61607F55-AC53-4F6F-89B7-E9A2E5D7A5DB}" srcId="{7BF75639-EFE5-4604-A0EC-0F25E7C3276C}" destId="{7870BE51-9604-4A0F-A25A-88490C55D412}" srcOrd="4" destOrd="0" parTransId="{1C2CE474-75E6-4064-A25F-9DC368346BC8}" sibTransId="{C50C8B4E-95FC-4B7D-9A7F-8B72C352C688}"/>
    <dgm:cxn modelId="{B487CD79-62F5-45D6-96F5-641FB0D15534}" type="presOf" srcId="{06140407-2EAE-4092-B50D-D3B75220CFE7}" destId="{D82D94FC-E5C8-43F4-BE6A-07A14B918702}" srcOrd="0" destOrd="0" presId="urn:microsoft.com/office/officeart/2005/8/layout/list1"/>
    <dgm:cxn modelId="{E8A4B35A-75C3-48DB-BFE5-80BC081A6B0C}" type="presOf" srcId="{B6E355EF-CCEC-4669-A2C2-742DFF59C518}" destId="{BA66921E-394D-42F2-9F85-0FF20E4B9990}" srcOrd="0" destOrd="0" presId="urn:microsoft.com/office/officeart/2005/8/layout/list1"/>
    <dgm:cxn modelId="{234DF37D-E25C-4387-8C05-E55F461A94D4}" srcId="{7F4C01E3-C202-4728-9B56-3A2EF77EEF3A}" destId="{8CF2C7E4-DFCC-4600-803B-5051127854FE}" srcOrd="2" destOrd="0" parTransId="{7FD1B5A1-C1BA-43F7-947B-D2F09ED20EF3}" sibTransId="{00E327EC-DB69-47D8-9262-92E49CAEAA07}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B4DB5AA4-3949-45A3-B4A4-617162244A19}" type="presOf" srcId="{336F4B93-703F-4043-84DD-A68168DDFCCB}" destId="{BA66921E-394D-42F2-9F85-0FF20E4B9990}" srcOrd="0" destOrd="3" presId="urn:microsoft.com/office/officeart/2005/8/layout/list1"/>
    <dgm:cxn modelId="{AB6E7BA6-5BC0-4CBC-92D6-E3D270279033}" type="presOf" srcId="{8CF2C7E4-DFCC-4600-803B-5051127854FE}" destId="{52C001A6-F671-43DF-8474-EC7963C3B901}" srcOrd="1" destOrd="0" presId="urn:microsoft.com/office/officeart/2005/8/layout/list1"/>
    <dgm:cxn modelId="{D76DABAB-8267-4C76-A76B-DF422E33E715}" type="presOf" srcId="{83DE5022-4071-42B7-AD1B-C136FC3E32F2}" destId="{BA66921E-394D-42F2-9F85-0FF20E4B9990}" srcOrd="0" destOrd="2" presId="urn:microsoft.com/office/officeart/2005/8/layout/list1"/>
    <dgm:cxn modelId="{B5660BD1-2B4C-4B63-AB9F-AAC4922EE8E9}" srcId="{7F4C01E3-C202-4728-9B56-3A2EF77EEF3A}" destId="{B2340ABA-7D35-40C6-AF94-2F54382C057A}" srcOrd="1" destOrd="0" parTransId="{1976B56D-93E7-488B-A1F9-2FC7848FB1D3}" sibTransId="{3037DA7E-AE46-4FC8-B404-EB583306BD07}"/>
    <dgm:cxn modelId="{733C4FD3-C8CA-47ED-844B-25A76CCE01BC}" type="presOf" srcId="{7F4C01E3-C202-4728-9B56-3A2EF77EEF3A}" destId="{41C8413E-BDA7-48BC-B49D-F216AFF75EA9}" srcOrd="0" destOrd="0" presId="urn:microsoft.com/office/officeart/2005/8/layout/list1"/>
    <dgm:cxn modelId="{8EEFCCDE-F70B-47B3-8141-F231AC4A4C78}" srcId="{7BF75639-EFE5-4604-A0EC-0F25E7C3276C}" destId="{83DE5022-4071-42B7-AD1B-C136FC3E32F2}" srcOrd="2" destOrd="0" parTransId="{92A9EAB4-64FC-43C0-ACA3-346F9DA6CCBA}" sibTransId="{73563AE1-10B0-482B-9200-28D780F54D5D}"/>
    <dgm:cxn modelId="{D1E543E3-E41B-4621-B0B0-828CB5A9A451}" type="presOf" srcId="{B2340ABA-7D35-40C6-AF94-2F54382C057A}" destId="{67A7C408-5479-4C8A-B50F-4893C8043788}" srcOrd="0" destOrd="0" presId="urn:microsoft.com/office/officeart/2005/8/layout/list1"/>
    <dgm:cxn modelId="{BBCE53EF-B5DC-45AB-9210-7C33EE895C53}" type="presOf" srcId="{7BF75639-EFE5-4604-A0EC-0F25E7C3276C}" destId="{9DED1336-FBCE-469E-BF7B-B25E1963C1BF}" srcOrd="1" destOrd="0" presId="urn:microsoft.com/office/officeart/2005/8/layout/list1"/>
    <dgm:cxn modelId="{C7976DF4-AE88-4A2D-AC0C-B1D9E2E0974B}" srcId="{8CF2C7E4-DFCC-4600-803B-5051127854FE}" destId="{5BE8B4BE-65DE-4817-B660-B775A276BCB7}" srcOrd="0" destOrd="0" parTransId="{66F95DEF-6C44-434F-A616-54ACF2C62E6A}" sibTransId="{D55B7B01-75D8-4BB4-824F-C650A957F687}"/>
    <dgm:cxn modelId="{5F85982C-6054-482F-B71E-6BBE008EE9B9}" type="presParOf" srcId="{41C8413E-BDA7-48BC-B49D-F216AFF75EA9}" destId="{8797FD0C-6B19-44A5-BF1C-1895F46BA40A}" srcOrd="0" destOrd="0" presId="urn:microsoft.com/office/officeart/2005/8/layout/list1"/>
    <dgm:cxn modelId="{08A6B627-3483-40BB-B71A-4C7270A75982}" type="presParOf" srcId="{8797FD0C-6B19-44A5-BF1C-1895F46BA40A}" destId="{A939BD35-8ADD-4C25-9848-717D0E83D922}" srcOrd="0" destOrd="0" presId="urn:microsoft.com/office/officeart/2005/8/layout/list1"/>
    <dgm:cxn modelId="{35B02B90-C648-4051-A645-F40CB1228B6B}" type="presParOf" srcId="{8797FD0C-6B19-44A5-BF1C-1895F46BA40A}" destId="{9DED1336-FBCE-469E-BF7B-B25E1963C1BF}" srcOrd="1" destOrd="0" presId="urn:microsoft.com/office/officeart/2005/8/layout/list1"/>
    <dgm:cxn modelId="{21CD78E3-03A8-4959-AB7E-BCC4A95583E2}" type="presParOf" srcId="{41C8413E-BDA7-48BC-B49D-F216AFF75EA9}" destId="{8F4C88DD-A4BB-4349-A22B-4B8C3D42FDE0}" srcOrd="1" destOrd="0" presId="urn:microsoft.com/office/officeart/2005/8/layout/list1"/>
    <dgm:cxn modelId="{87875D07-3FF0-4622-B125-75924DF657BB}" type="presParOf" srcId="{41C8413E-BDA7-48BC-B49D-F216AFF75EA9}" destId="{BA66921E-394D-42F2-9F85-0FF20E4B9990}" srcOrd="2" destOrd="0" presId="urn:microsoft.com/office/officeart/2005/8/layout/list1"/>
    <dgm:cxn modelId="{6C393CD4-EA42-4D26-BDD6-ECE60BB95D13}" type="presParOf" srcId="{41C8413E-BDA7-48BC-B49D-F216AFF75EA9}" destId="{773DBF1C-6E05-4B9F-89BE-50EC2A8E6B4D}" srcOrd="3" destOrd="0" presId="urn:microsoft.com/office/officeart/2005/8/layout/list1"/>
    <dgm:cxn modelId="{F4F0F655-9FDA-4734-A28D-5B5499F639C1}" type="presParOf" srcId="{41C8413E-BDA7-48BC-B49D-F216AFF75EA9}" destId="{959E7EE0-8C12-4D96-98AA-CA2940F16EBB}" srcOrd="4" destOrd="0" presId="urn:microsoft.com/office/officeart/2005/8/layout/list1"/>
    <dgm:cxn modelId="{2566DC10-0E35-4E1C-AABB-9486D1D714C8}" type="presParOf" srcId="{959E7EE0-8C12-4D96-98AA-CA2940F16EBB}" destId="{67A7C408-5479-4C8A-B50F-4893C8043788}" srcOrd="0" destOrd="0" presId="urn:microsoft.com/office/officeart/2005/8/layout/list1"/>
    <dgm:cxn modelId="{82A692E6-3EDF-4380-9D9E-A42EFF5CC60E}" type="presParOf" srcId="{959E7EE0-8C12-4D96-98AA-CA2940F16EBB}" destId="{6F7B3C94-4239-4C65-AE81-DCB5C4B2E4CA}" srcOrd="1" destOrd="0" presId="urn:microsoft.com/office/officeart/2005/8/layout/list1"/>
    <dgm:cxn modelId="{EE30E6E6-DB43-4B6D-962C-5068C59225EC}" type="presParOf" srcId="{41C8413E-BDA7-48BC-B49D-F216AFF75EA9}" destId="{C39B0104-9089-4384-BFAF-427964A6FDD7}" srcOrd="5" destOrd="0" presId="urn:microsoft.com/office/officeart/2005/8/layout/list1"/>
    <dgm:cxn modelId="{93BC1B9D-DEC8-48A4-803C-DAD8E7AA289E}" type="presParOf" srcId="{41C8413E-BDA7-48BC-B49D-F216AFF75EA9}" destId="{D82D94FC-E5C8-43F4-BE6A-07A14B918702}" srcOrd="6" destOrd="0" presId="urn:microsoft.com/office/officeart/2005/8/layout/list1"/>
    <dgm:cxn modelId="{7CE06530-C956-4A44-BF6E-82271C3B1E0E}" type="presParOf" srcId="{41C8413E-BDA7-48BC-B49D-F216AFF75EA9}" destId="{87B49C87-D782-469C-B7DB-ADC3AAC7589D}" srcOrd="7" destOrd="0" presId="urn:microsoft.com/office/officeart/2005/8/layout/list1"/>
    <dgm:cxn modelId="{EE85563D-56E0-4FD8-8B50-CE9FA453CB3B}" type="presParOf" srcId="{41C8413E-BDA7-48BC-B49D-F216AFF75EA9}" destId="{ABFC6255-D785-485B-B90E-9C834F4792B6}" srcOrd="8" destOrd="0" presId="urn:microsoft.com/office/officeart/2005/8/layout/list1"/>
    <dgm:cxn modelId="{B9FCCC36-6044-4125-81AB-9F206AC2D323}" type="presParOf" srcId="{ABFC6255-D785-485B-B90E-9C834F4792B6}" destId="{279554E9-2AED-44EB-A8AF-87D951E73035}" srcOrd="0" destOrd="0" presId="urn:microsoft.com/office/officeart/2005/8/layout/list1"/>
    <dgm:cxn modelId="{0CE81B61-9E1E-41FE-BEF8-991DD6BEFB95}" type="presParOf" srcId="{ABFC6255-D785-485B-B90E-9C834F4792B6}" destId="{52C001A6-F671-43DF-8474-EC7963C3B901}" srcOrd="1" destOrd="0" presId="urn:microsoft.com/office/officeart/2005/8/layout/list1"/>
    <dgm:cxn modelId="{46776F88-C14E-4EF6-96DC-2182C92821C0}" type="presParOf" srcId="{41C8413E-BDA7-48BC-B49D-F216AFF75EA9}" destId="{220E3F44-2CEB-4B3C-953B-835451121B5F}" srcOrd="9" destOrd="0" presId="urn:microsoft.com/office/officeart/2005/8/layout/list1"/>
    <dgm:cxn modelId="{79D01BEB-42AC-445E-97BC-0292C383C90C}" type="presParOf" srcId="{41C8413E-BDA7-48BC-B49D-F216AFF75EA9}" destId="{07CAA4DD-3187-45F0-BBCD-0EB6106750D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F4C01E3-C202-4728-9B56-3A2EF77EEF3A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7BF75639-EFE5-4604-A0EC-0F25E7C3276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Premera is a Preferred Provider Organization (PPO)</a:t>
          </a:r>
        </a:p>
      </dgm:t>
    </dgm:pt>
    <dgm:pt modelId="{769F4968-B56D-45D2-8E92-223A8C1BE68F}" type="parTrans" cxnId="{3643E091-E447-4D5E-B7BB-450842680C20}">
      <dgm:prSet/>
      <dgm:spPr/>
      <dgm:t>
        <a:bodyPr/>
        <a:lstStyle/>
        <a:p>
          <a:endParaRPr lang="en-US"/>
        </a:p>
      </dgm:t>
    </dgm:pt>
    <dgm:pt modelId="{1AB89E22-7D83-4AF5-84D6-CF492A3A6957}" type="sibTrans" cxnId="{3643E091-E447-4D5E-B7BB-450842680C20}">
      <dgm:prSet/>
      <dgm:spPr/>
      <dgm:t>
        <a:bodyPr/>
        <a:lstStyle/>
        <a:p>
          <a:endParaRPr lang="en-US"/>
        </a:p>
      </dgm:t>
    </dgm:pt>
    <dgm:pt modelId="{4E15A5AD-D6CD-485D-9E30-210CC7187BF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Access medical care services from any provider.</a:t>
          </a:r>
          <a:endParaRPr lang="en-US" i="1" dirty="0"/>
        </a:p>
      </dgm:t>
    </dgm:pt>
    <dgm:pt modelId="{630DDDBF-C40E-464C-BDF9-83A60C52EF88}" type="parTrans" cxnId="{06689494-9F76-49AB-811A-A32AAFB63172}">
      <dgm:prSet/>
      <dgm:spPr/>
      <dgm:t>
        <a:bodyPr/>
        <a:lstStyle/>
        <a:p>
          <a:endParaRPr lang="en-US"/>
        </a:p>
      </dgm:t>
    </dgm:pt>
    <dgm:pt modelId="{455E5F12-116C-4BF3-9366-6332E028ABA4}" type="sibTrans" cxnId="{06689494-9F76-49AB-811A-A32AAFB63172}">
      <dgm:prSet/>
      <dgm:spPr/>
      <dgm:t>
        <a:bodyPr/>
        <a:lstStyle/>
        <a:p>
          <a:endParaRPr lang="en-US"/>
        </a:p>
      </dgm:t>
    </dgm:pt>
    <dgm:pt modelId="{93BB5A4F-4070-4E23-9D58-FE2C0994F79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For More Information</a:t>
          </a:r>
        </a:p>
      </dgm:t>
    </dgm:pt>
    <dgm:pt modelId="{431C31AA-D04D-4DE1-A36B-0A41D9462493}" type="parTrans" cxnId="{F87471F4-2AAA-4C17-90C8-B86C9E476C2F}">
      <dgm:prSet/>
      <dgm:spPr/>
      <dgm:t>
        <a:bodyPr/>
        <a:lstStyle/>
        <a:p>
          <a:endParaRPr lang="en-US"/>
        </a:p>
      </dgm:t>
    </dgm:pt>
    <dgm:pt modelId="{8906E606-C050-4120-BE3F-511BE580BECC}" type="sibTrans" cxnId="{F87471F4-2AAA-4C17-90C8-B86C9E476C2F}">
      <dgm:prSet/>
      <dgm:spPr/>
      <dgm:t>
        <a:bodyPr/>
        <a:lstStyle/>
        <a:p>
          <a:endParaRPr lang="en-US"/>
        </a:p>
      </dgm:t>
    </dgm:pt>
    <dgm:pt modelId="{A9C2DD53-B88E-4739-8E41-BFDF272FA4A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Visit </a:t>
          </a:r>
          <a:r>
            <a:rPr lang="en-US" dirty="0">
              <a:hlinkClick xmlns:r="http://schemas.openxmlformats.org/officeDocument/2006/relationships" r:id="rId1"/>
            </a:rPr>
            <a:t>Connect2MyBenefits</a:t>
          </a:r>
          <a:r>
            <a:rPr lang="en-US" dirty="0"/>
            <a:t> and see the Medical section.</a:t>
          </a:r>
        </a:p>
      </dgm:t>
    </dgm:pt>
    <dgm:pt modelId="{26C991AC-3223-4F6E-ACF8-4FC1F10BAB5A}" type="parTrans" cxnId="{E2740561-52A3-4C12-B5AB-8411D7B71176}">
      <dgm:prSet/>
      <dgm:spPr/>
      <dgm:t>
        <a:bodyPr/>
        <a:lstStyle/>
        <a:p>
          <a:endParaRPr lang="en-US"/>
        </a:p>
      </dgm:t>
    </dgm:pt>
    <dgm:pt modelId="{AC07546D-7F75-43B9-8F38-63A722D8BAA0}" type="sibTrans" cxnId="{E2740561-52A3-4C12-B5AB-8411D7B71176}">
      <dgm:prSet/>
      <dgm:spPr/>
      <dgm:t>
        <a:bodyPr/>
        <a:lstStyle/>
        <a:p>
          <a:endParaRPr lang="en-US"/>
        </a:p>
      </dgm:t>
    </dgm:pt>
    <dgm:pt modelId="{B2340ABA-7D35-40C6-AF94-2F54382C057A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Features</a:t>
          </a:r>
        </a:p>
      </dgm:t>
    </dgm:pt>
    <dgm:pt modelId="{1976B56D-93E7-488B-A1F9-2FC7848FB1D3}" type="parTrans" cxnId="{B5660BD1-2B4C-4B63-AB9F-AAC4922EE8E9}">
      <dgm:prSet/>
      <dgm:spPr/>
      <dgm:t>
        <a:bodyPr/>
        <a:lstStyle/>
        <a:p>
          <a:endParaRPr lang="en-US"/>
        </a:p>
      </dgm:t>
    </dgm:pt>
    <dgm:pt modelId="{3037DA7E-AE46-4FC8-B404-EB583306BD07}" type="sibTrans" cxnId="{B5660BD1-2B4C-4B63-AB9F-AAC4922EE8E9}">
      <dgm:prSet/>
      <dgm:spPr/>
      <dgm:t>
        <a:bodyPr/>
        <a:lstStyle/>
        <a:p>
          <a:endParaRPr lang="en-US"/>
        </a:p>
      </dgm:t>
    </dgm:pt>
    <dgm:pt modelId="{E1AA0B3F-D286-4287-AEA0-DA6EDFF8474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i="0" dirty="0"/>
            <a:t>Once enrolled, download Premera’s Mobile app AND Premera </a:t>
          </a:r>
          <a:r>
            <a:rPr lang="en-US" i="0" dirty="0" err="1"/>
            <a:t>MyCare</a:t>
          </a:r>
          <a:r>
            <a:rPr lang="en-US" i="0" dirty="0"/>
            <a:t> App for Virtual Care options.</a:t>
          </a:r>
        </a:p>
      </dgm:t>
    </dgm:pt>
    <dgm:pt modelId="{CF5EC1C0-70A3-4B3E-9D07-CCA3D76A20FD}" type="parTrans" cxnId="{BBB81D66-637C-4082-BC63-5BB0C778F281}">
      <dgm:prSet/>
      <dgm:spPr/>
      <dgm:t>
        <a:bodyPr/>
        <a:lstStyle/>
        <a:p>
          <a:endParaRPr lang="en-US"/>
        </a:p>
      </dgm:t>
    </dgm:pt>
    <dgm:pt modelId="{6194FFCC-94A3-4AEE-AFB9-7F2BDC714D7C}" type="sibTrans" cxnId="{BBB81D66-637C-4082-BC63-5BB0C778F281}">
      <dgm:prSet/>
      <dgm:spPr/>
      <dgm:t>
        <a:bodyPr/>
        <a:lstStyle/>
        <a:p>
          <a:endParaRPr lang="en-US"/>
        </a:p>
      </dgm:t>
    </dgm:pt>
    <dgm:pt modelId="{68619395-D3B7-4900-977A-973B935FD65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i="0" dirty="0"/>
            <a:t>Explore online at </a:t>
          </a:r>
          <a:r>
            <a:rPr lang="en-US" i="0" dirty="0">
              <a:hlinkClick xmlns:r="http://schemas.openxmlformats.org/officeDocument/2006/relationships" r:id="rId2"/>
            </a:rPr>
            <a:t>premera.com</a:t>
          </a:r>
          <a:r>
            <a:rPr lang="en-US" i="0" dirty="0"/>
            <a:t>.</a:t>
          </a:r>
        </a:p>
      </dgm:t>
    </dgm:pt>
    <dgm:pt modelId="{4423D0E3-CA13-46BE-A6F3-AE731806A025}" type="parTrans" cxnId="{6F5A141D-A73E-4B69-A722-2F658EC2DD39}">
      <dgm:prSet/>
      <dgm:spPr/>
      <dgm:t>
        <a:bodyPr/>
        <a:lstStyle/>
        <a:p>
          <a:endParaRPr lang="en-US"/>
        </a:p>
      </dgm:t>
    </dgm:pt>
    <dgm:pt modelId="{65E64D15-8E98-4108-BDA0-6AC8438FE6F8}" type="sibTrans" cxnId="{6F5A141D-A73E-4B69-A722-2F658EC2DD39}">
      <dgm:prSet/>
      <dgm:spPr/>
      <dgm:t>
        <a:bodyPr/>
        <a:lstStyle/>
        <a:p>
          <a:endParaRPr lang="en-US"/>
        </a:p>
      </dgm:t>
    </dgm:pt>
    <dgm:pt modelId="{7BA69B5D-C13C-472B-B513-D2D9D480AFA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Choose providers in the Heritage &amp; Heritage Plus 1 network so your benefits will be paid at a higher level and your out-of-pocket expenses will be lower.</a:t>
          </a:r>
        </a:p>
      </dgm:t>
    </dgm:pt>
    <dgm:pt modelId="{7C0E6AA7-5018-48F2-A6D9-7A45BB050A2F}" type="parTrans" cxnId="{F4BBB8AE-77C4-4026-A197-9C82BBC7D91C}">
      <dgm:prSet/>
      <dgm:spPr/>
      <dgm:t>
        <a:bodyPr/>
        <a:lstStyle/>
        <a:p>
          <a:endParaRPr lang="en-US"/>
        </a:p>
      </dgm:t>
    </dgm:pt>
    <dgm:pt modelId="{A2D7A4A8-CE76-4C39-8FBE-E335D58E3437}" type="sibTrans" cxnId="{F4BBB8AE-77C4-4026-A197-9C82BBC7D91C}">
      <dgm:prSet/>
      <dgm:spPr/>
      <dgm:t>
        <a:bodyPr/>
        <a:lstStyle/>
        <a:p>
          <a:endParaRPr lang="en-US"/>
        </a:p>
      </dgm:t>
    </dgm:pt>
    <dgm:pt modelId="{44AE53DE-1717-4914-AA66-307DCEEC424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Virtual Care through the Premera </a:t>
          </a:r>
          <a:r>
            <a:rPr lang="en-US" b="1" dirty="0" err="1"/>
            <a:t>MyCare</a:t>
          </a:r>
          <a:r>
            <a:rPr lang="en-US" b="1" dirty="0"/>
            <a:t> app is available through:</a:t>
          </a:r>
        </a:p>
        <a:p>
          <a:pPr>
            <a:lnSpc>
              <a:spcPct val="100000"/>
            </a:lnSpc>
          </a:pPr>
          <a:r>
            <a:rPr lang="en-US" b="1" dirty="0"/>
            <a:t>* </a:t>
          </a:r>
          <a:r>
            <a:rPr lang="en-US" b="0" dirty="0"/>
            <a:t>98point6 or Doctor on Demand</a:t>
          </a:r>
        </a:p>
        <a:p>
          <a:pPr>
            <a:lnSpc>
              <a:spcPct val="100000"/>
            </a:lnSpc>
          </a:pPr>
          <a:r>
            <a:rPr lang="en-US" b="0" dirty="0"/>
            <a:t>*TALKSPACE® Virtual Therapy for Behavioral</a:t>
          </a:r>
        </a:p>
        <a:p>
          <a:pPr>
            <a:lnSpc>
              <a:spcPct val="100000"/>
            </a:lnSpc>
          </a:pPr>
          <a:r>
            <a:rPr lang="en-US" b="0" dirty="0"/>
            <a:t>*Omada for virtual physical therapy options</a:t>
          </a:r>
        </a:p>
      </dgm:t>
    </dgm:pt>
    <dgm:pt modelId="{520834EA-3A14-45E9-A312-89A25700F4F2}" type="parTrans" cxnId="{67399C00-57E0-42B4-B41C-703FEF196089}">
      <dgm:prSet/>
      <dgm:spPr/>
      <dgm:t>
        <a:bodyPr/>
        <a:lstStyle/>
        <a:p>
          <a:endParaRPr lang="en-US"/>
        </a:p>
      </dgm:t>
    </dgm:pt>
    <dgm:pt modelId="{D7545AC0-CEA4-4566-8D82-B5717C615855}" type="sibTrans" cxnId="{67399C00-57E0-42B4-B41C-703FEF196089}">
      <dgm:prSet/>
      <dgm:spPr/>
      <dgm:t>
        <a:bodyPr/>
        <a:lstStyle/>
        <a:p>
          <a:endParaRPr lang="en-US"/>
        </a:p>
      </dgm:t>
    </dgm:pt>
    <dgm:pt modelId="{56BA456E-BF76-4153-B9CA-E22290C288F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Enroll in </a:t>
          </a:r>
          <a:r>
            <a:rPr lang="en-US" b="1" dirty="0"/>
            <a:t>free credit report monitoring</a:t>
          </a:r>
          <a:r>
            <a:rPr lang="en-US" dirty="0"/>
            <a:t>, plus ID theft and fraud resolution services from Experian®*.  To enroll, log in to your account at </a:t>
          </a:r>
          <a:r>
            <a:rPr lang="en-US" dirty="0">
              <a:hlinkClick xmlns:r="http://schemas.openxmlformats.org/officeDocument/2006/relationships" r:id="rId2"/>
            </a:rPr>
            <a:t>www.premera.com</a:t>
          </a:r>
          <a:endParaRPr lang="en-US" dirty="0"/>
        </a:p>
      </dgm:t>
    </dgm:pt>
    <dgm:pt modelId="{020BF069-F5F7-426A-802C-0091CD8A27C4}" type="parTrans" cxnId="{7AEF361B-2773-4829-8684-47FF8C52F443}">
      <dgm:prSet/>
      <dgm:spPr/>
      <dgm:t>
        <a:bodyPr/>
        <a:lstStyle/>
        <a:p>
          <a:endParaRPr lang="en-US"/>
        </a:p>
      </dgm:t>
    </dgm:pt>
    <dgm:pt modelId="{EC06273B-7D95-4248-94F7-CB8CF110894A}" type="sibTrans" cxnId="{7AEF361B-2773-4829-8684-47FF8C52F443}">
      <dgm:prSet/>
      <dgm:spPr/>
      <dgm:t>
        <a:bodyPr/>
        <a:lstStyle/>
        <a:p>
          <a:endParaRPr lang="en-US"/>
        </a:p>
      </dgm:t>
    </dgm:pt>
    <dgm:pt modelId="{120FB6E7-2EDD-48B2-9EA1-76A197720C0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i="0" dirty="0"/>
            <a:t>Premera’s purpose is </a:t>
          </a:r>
          <a:r>
            <a:rPr lang="en-US" i="1" dirty="0"/>
            <a:t>“improving customers’ lives by making healthcare work better”.</a:t>
          </a:r>
        </a:p>
      </dgm:t>
    </dgm:pt>
    <dgm:pt modelId="{BFD0DB8A-B9C9-4399-B09F-23E3488D3D0F}" type="sibTrans" cxnId="{5CFD21BC-2DA0-4EDB-9EF7-4029FBA2EAC3}">
      <dgm:prSet/>
      <dgm:spPr/>
      <dgm:t>
        <a:bodyPr/>
        <a:lstStyle/>
        <a:p>
          <a:endParaRPr lang="en-US"/>
        </a:p>
      </dgm:t>
    </dgm:pt>
    <dgm:pt modelId="{E884D9BD-ACA7-42D5-B032-1AF64076DAEC}" type="parTrans" cxnId="{5CFD21BC-2DA0-4EDB-9EF7-4029FBA2EAC3}">
      <dgm:prSet/>
      <dgm:spPr/>
      <dgm:t>
        <a:bodyPr/>
        <a:lstStyle/>
        <a:p>
          <a:endParaRPr lang="en-US"/>
        </a:p>
      </dgm:t>
    </dgm:pt>
    <dgm:pt modelId="{9FA7B362-1B23-42AD-8D05-3931C08A6F65}" type="pres">
      <dgm:prSet presAssocID="{7F4C01E3-C202-4728-9B56-3A2EF77EEF3A}" presName="root" presStyleCnt="0">
        <dgm:presLayoutVars>
          <dgm:dir/>
          <dgm:resizeHandles val="exact"/>
        </dgm:presLayoutVars>
      </dgm:prSet>
      <dgm:spPr/>
    </dgm:pt>
    <dgm:pt modelId="{2160E33E-9B26-4B4B-BB15-F74B75B5BADC}" type="pres">
      <dgm:prSet presAssocID="{7BF75639-EFE5-4604-A0EC-0F25E7C3276C}" presName="compNode" presStyleCnt="0"/>
      <dgm:spPr/>
    </dgm:pt>
    <dgm:pt modelId="{79F709FA-044F-40A7-AAD0-3CD3B22CBA3A}" type="pres">
      <dgm:prSet presAssocID="{7BF75639-EFE5-4604-A0EC-0F25E7C3276C}" presName="iconRect" presStyleLbl="nod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B9AF0AF6-BF53-4065-B641-6882063BD301}" type="pres">
      <dgm:prSet presAssocID="{7BF75639-EFE5-4604-A0EC-0F25E7C3276C}" presName="iconSpace" presStyleCnt="0"/>
      <dgm:spPr/>
    </dgm:pt>
    <dgm:pt modelId="{E842C483-C578-42D8-ACFB-A09AAF2D7FBD}" type="pres">
      <dgm:prSet presAssocID="{7BF75639-EFE5-4604-A0EC-0F25E7C3276C}" presName="parTx" presStyleLbl="revTx" presStyleIdx="0" presStyleCnt="6">
        <dgm:presLayoutVars>
          <dgm:chMax val="0"/>
          <dgm:chPref val="0"/>
        </dgm:presLayoutVars>
      </dgm:prSet>
      <dgm:spPr/>
    </dgm:pt>
    <dgm:pt modelId="{8A272C03-D2A5-4BDD-AAAA-304BEA36CB27}" type="pres">
      <dgm:prSet presAssocID="{7BF75639-EFE5-4604-A0EC-0F25E7C3276C}" presName="txSpace" presStyleCnt="0"/>
      <dgm:spPr/>
    </dgm:pt>
    <dgm:pt modelId="{15B67CAA-FEE0-4D59-BDE7-0842025B60F2}" type="pres">
      <dgm:prSet presAssocID="{7BF75639-EFE5-4604-A0EC-0F25E7C3276C}" presName="desTx" presStyleLbl="revTx" presStyleIdx="1" presStyleCnt="6" custScaleX="97578" custScaleY="93686">
        <dgm:presLayoutVars/>
      </dgm:prSet>
      <dgm:spPr/>
    </dgm:pt>
    <dgm:pt modelId="{6A3607F4-8FDD-455B-A48F-ECD9EBB54429}" type="pres">
      <dgm:prSet presAssocID="{1AB89E22-7D83-4AF5-84D6-CF492A3A6957}" presName="sibTrans" presStyleCnt="0"/>
      <dgm:spPr/>
    </dgm:pt>
    <dgm:pt modelId="{556F644E-47C8-4730-A570-A76B192E69FD}" type="pres">
      <dgm:prSet presAssocID="{B2340ABA-7D35-40C6-AF94-2F54382C057A}" presName="compNode" presStyleCnt="0"/>
      <dgm:spPr/>
    </dgm:pt>
    <dgm:pt modelId="{626A49EB-5F1D-4067-B8B3-1B46C0FB4DC2}" type="pres">
      <dgm:prSet presAssocID="{B2340ABA-7D35-40C6-AF94-2F54382C057A}" presName="iconRect" presStyleLbl="node1" presStyleIdx="1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F14B0803-78F2-45D1-8C96-DEA6139AEC19}" type="pres">
      <dgm:prSet presAssocID="{B2340ABA-7D35-40C6-AF94-2F54382C057A}" presName="iconSpace" presStyleCnt="0"/>
      <dgm:spPr/>
    </dgm:pt>
    <dgm:pt modelId="{5B48F5B4-EA41-4ACE-B6DE-B172D83C6BD7}" type="pres">
      <dgm:prSet presAssocID="{B2340ABA-7D35-40C6-AF94-2F54382C057A}" presName="parTx" presStyleLbl="revTx" presStyleIdx="2" presStyleCnt="6">
        <dgm:presLayoutVars>
          <dgm:chMax val="0"/>
          <dgm:chPref val="0"/>
        </dgm:presLayoutVars>
      </dgm:prSet>
      <dgm:spPr/>
    </dgm:pt>
    <dgm:pt modelId="{714DFC20-ED05-439F-8FC7-73F15AE1F45F}" type="pres">
      <dgm:prSet presAssocID="{B2340ABA-7D35-40C6-AF94-2F54382C057A}" presName="txSpace" presStyleCnt="0"/>
      <dgm:spPr/>
    </dgm:pt>
    <dgm:pt modelId="{6E87FBB6-A428-4EAC-B657-2D3B669D4111}" type="pres">
      <dgm:prSet presAssocID="{B2340ABA-7D35-40C6-AF94-2F54382C057A}" presName="desTx" presStyleLbl="revTx" presStyleIdx="3" presStyleCnt="6">
        <dgm:presLayoutVars/>
      </dgm:prSet>
      <dgm:spPr/>
    </dgm:pt>
    <dgm:pt modelId="{EB86FC8C-ADAB-4242-947B-C4794F4CD78E}" type="pres">
      <dgm:prSet presAssocID="{3037DA7E-AE46-4FC8-B404-EB583306BD07}" presName="sibTrans" presStyleCnt="0"/>
      <dgm:spPr/>
    </dgm:pt>
    <dgm:pt modelId="{A1950DC5-61A9-4F95-B0CD-999A0E9628CC}" type="pres">
      <dgm:prSet presAssocID="{93BB5A4F-4070-4E23-9D58-FE2C0994F79E}" presName="compNode" presStyleCnt="0"/>
      <dgm:spPr/>
    </dgm:pt>
    <dgm:pt modelId="{CFC4C777-3423-4E57-95E1-F0AC3E819E10}" type="pres">
      <dgm:prSet presAssocID="{93BB5A4F-4070-4E23-9D58-FE2C0994F79E}" presName="iconRect" presStyleLbl="node1" presStyleIdx="2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AF21CBB3-65E5-4AA5-8B8F-8C272067E08B}" type="pres">
      <dgm:prSet presAssocID="{93BB5A4F-4070-4E23-9D58-FE2C0994F79E}" presName="iconSpace" presStyleCnt="0"/>
      <dgm:spPr/>
    </dgm:pt>
    <dgm:pt modelId="{8BC94E38-D4C6-4706-99F0-70A19C8DDCD4}" type="pres">
      <dgm:prSet presAssocID="{93BB5A4F-4070-4E23-9D58-FE2C0994F79E}" presName="parTx" presStyleLbl="revTx" presStyleIdx="4" presStyleCnt="6">
        <dgm:presLayoutVars>
          <dgm:chMax val="0"/>
          <dgm:chPref val="0"/>
        </dgm:presLayoutVars>
      </dgm:prSet>
      <dgm:spPr/>
    </dgm:pt>
    <dgm:pt modelId="{9A8D3B76-C7D0-4B96-ABD4-7C863B34A058}" type="pres">
      <dgm:prSet presAssocID="{93BB5A4F-4070-4E23-9D58-FE2C0994F79E}" presName="txSpace" presStyleCnt="0"/>
      <dgm:spPr/>
    </dgm:pt>
    <dgm:pt modelId="{D45FC9AF-0564-4E8A-8702-5B6BF06AE567}" type="pres">
      <dgm:prSet presAssocID="{93BB5A4F-4070-4E23-9D58-FE2C0994F79E}" presName="desTx" presStyleLbl="revTx" presStyleIdx="5" presStyleCnt="6">
        <dgm:presLayoutVars/>
      </dgm:prSet>
      <dgm:spPr/>
    </dgm:pt>
  </dgm:ptLst>
  <dgm:cxnLst>
    <dgm:cxn modelId="{67399C00-57E0-42B4-B41C-703FEF196089}" srcId="{B2340ABA-7D35-40C6-AF94-2F54382C057A}" destId="{44AE53DE-1717-4914-AA66-307DCEEC424D}" srcOrd="0" destOrd="0" parTransId="{520834EA-3A14-45E9-A312-89A25700F4F2}" sibTransId="{D7545AC0-CEA4-4566-8D82-B5717C615855}"/>
    <dgm:cxn modelId="{E46EEB01-D987-4FEA-A1E0-4EB8B3C6D724}" type="presOf" srcId="{7BA69B5D-C13C-472B-B513-D2D9D480AFA8}" destId="{15B67CAA-FEE0-4D59-BDE7-0842025B60F2}" srcOrd="0" destOrd="2" presId="urn:microsoft.com/office/officeart/2018/2/layout/IconLabelDescriptionList"/>
    <dgm:cxn modelId="{6059770E-3775-4277-9C22-C6AC1D45708C}" type="presOf" srcId="{44AE53DE-1717-4914-AA66-307DCEEC424D}" destId="{6E87FBB6-A428-4EAC-B657-2D3B669D4111}" srcOrd="0" destOrd="0" presId="urn:microsoft.com/office/officeart/2018/2/layout/IconLabelDescriptionList"/>
    <dgm:cxn modelId="{7AEF361B-2773-4829-8684-47FF8C52F443}" srcId="{B2340ABA-7D35-40C6-AF94-2F54382C057A}" destId="{56BA456E-BF76-4153-B9CA-E22290C288F3}" srcOrd="1" destOrd="0" parTransId="{020BF069-F5F7-426A-802C-0091CD8A27C4}" sibTransId="{EC06273B-7D95-4248-94F7-CB8CF110894A}"/>
    <dgm:cxn modelId="{6F5A141D-A73E-4B69-A722-2F658EC2DD39}" srcId="{7BF75639-EFE5-4604-A0EC-0F25E7C3276C}" destId="{68619395-D3B7-4900-977A-973B935FD65D}" srcOrd="4" destOrd="0" parTransId="{4423D0E3-CA13-46BE-A6F3-AE731806A025}" sibTransId="{65E64D15-8E98-4108-BDA0-6AC8438FE6F8}"/>
    <dgm:cxn modelId="{580C9A2C-DCF1-42FB-AF4D-99B163AEE6BC}" type="presOf" srcId="{E1AA0B3F-D286-4287-AEA0-DA6EDFF84740}" destId="{15B67CAA-FEE0-4D59-BDE7-0842025B60F2}" srcOrd="0" destOrd="3" presId="urn:microsoft.com/office/officeart/2018/2/layout/IconLabelDescriptionList"/>
    <dgm:cxn modelId="{07741F33-0987-48DB-90CB-D0A937B3FB2C}" type="presOf" srcId="{7BF75639-EFE5-4604-A0EC-0F25E7C3276C}" destId="{E842C483-C578-42D8-ACFB-A09AAF2D7FBD}" srcOrd="0" destOrd="0" presId="urn:microsoft.com/office/officeart/2018/2/layout/IconLabelDescriptionList"/>
    <dgm:cxn modelId="{E4FBE13D-80B7-4C08-A461-22B6BFA8525A}" type="presOf" srcId="{4E15A5AD-D6CD-485D-9E30-210CC7187BFF}" destId="{15B67CAA-FEE0-4D59-BDE7-0842025B60F2}" srcOrd="0" destOrd="1" presId="urn:microsoft.com/office/officeart/2018/2/layout/IconLabelDescriptionList"/>
    <dgm:cxn modelId="{E0B4C25E-F7C4-46C4-8B63-5BFE358068C2}" type="presOf" srcId="{120FB6E7-2EDD-48B2-9EA1-76A197720C05}" destId="{15B67CAA-FEE0-4D59-BDE7-0842025B60F2}" srcOrd="0" destOrd="0" presId="urn:microsoft.com/office/officeart/2018/2/layout/IconLabelDescriptionList"/>
    <dgm:cxn modelId="{3728DF5E-B371-4108-A246-641DAD85A629}" type="presOf" srcId="{7F4C01E3-C202-4728-9B56-3A2EF77EEF3A}" destId="{9FA7B362-1B23-42AD-8D05-3931C08A6F65}" srcOrd="0" destOrd="0" presId="urn:microsoft.com/office/officeart/2018/2/layout/IconLabelDescriptionList"/>
    <dgm:cxn modelId="{E2740561-52A3-4C12-B5AB-8411D7B71176}" srcId="{93BB5A4F-4070-4E23-9D58-FE2C0994F79E}" destId="{A9C2DD53-B88E-4739-8E41-BFDF272FA4A4}" srcOrd="0" destOrd="0" parTransId="{26C991AC-3223-4F6E-ACF8-4FC1F10BAB5A}" sibTransId="{AC07546D-7F75-43B9-8F38-63A722D8BAA0}"/>
    <dgm:cxn modelId="{BBB81D66-637C-4082-BC63-5BB0C778F281}" srcId="{7BF75639-EFE5-4604-A0EC-0F25E7C3276C}" destId="{E1AA0B3F-D286-4287-AEA0-DA6EDFF84740}" srcOrd="3" destOrd="0" parTransId="{CF5EC1C0-70A3-4B3E-9D07-CCA3D76A20FD}" sibTransId="{6194FFCC-94A3-4AEE-AFB9-7F2BDC714D7C}"/>
    <dgm:cxn modelId="{B949D57B-BFBD-4758-936B-4C2C29F4509F}" type="presOf" srcId="{A9C2DD53-B88E-4739-8E41-BFDF272FA4A4}" destId="{D45FC9AF-0564-4E8A-8702-5B6BF06AE567}" srcOrd="0" destOrd="0" presId="urn:microsoft.com/office/officeart/2018/2/layout/IconLabelDescriptionList"/>
    <dgm:cxn modelId="{B77B897E-186F-44E4-8216-AFCC99E8E7A9}" type="presOf" srcId="{B2340ABA-7D35-40C6-AF94-2F54382C057A}" destId="{5B48F5B4-EA41-4ACE-B6DE-B172D83C6BD7}" srcOrd="0" destOrd="0" presId="urn:microsoft.com/office/officeart/2018/2/layout/IconLabelDescriptionList"/>
    <dgm:cxn modelId="{F56F5389-55B3-4926-ADB4-1133A65B8F91}" type="presOf" srcId="{68619395-D3B7-4900-977A-973B935FD65D}" destId="{15B67CAA-FEE0-4D59-BDE7-0842025B60F2}" srcOrd="0" destOrd="4" presId="urn:microsoft.com/office/officeart/2018/2/layout/IconLabelDescriptionList"/>
    <dgm:cxn modelId="{3643E091-E447-4D5E-B7BB-450842680C20}" srcId="{7F4C01E3-C202-4728-9B56-3A2EF77EEF3A}" destId="{7BF75639-EFE5-4604-A0EC-0F25E7C3276C}" srcOrd="0" destOrd="0" parTransId="{769F4968-B56D-45D2-8E92-223A8C1BE68F}" sibTransId="{1AB89E22-7D83-4AF5-84D6-CF492A3A6957}"/>
    <dgm:cxn modelId="{06689494-9F76-49AB-811A-A32AAFB63172}" srcId="{7BF75639-EFE5-4604-A0EC-0F25E7C3276C}" destId="{4E15A5AD-D6CD-485D-9E30-210CC7187BFF}" srcOrd="1" destOrd="0" parTransId="{630DDDBF-C40E-464C-BDF9-83A60C52EF88}" sibTransId="{455E5F12-116C-4BF3-9366-6332E028ABA4}"/>
    <dgm:cxn modelId="{4EE3459E-0A88-4E1E-8E6C-33477F0C3B02}" type="presOf" srcId="{93BB5A4F-4070-4E23-9D58-FE2C0994F79E}" destId="{8BC94E38-D4C6-4706-99F0-70A19C8DDCD4}" srcOrd="0" destOrd="0" presId="urn:microsoft.com/office/officeart/2018/2/layout/IconLabelDescriptionList"/>
    <dgm:cxn modelId="{F4BBB8AE-77C4-4026-A197-9C82BBC7D91C}" srcId="{7BF75639-EFE5-4604-A0EC-0F25E7C3276C}" destId="{7BA69B5D-C13C-472B-B513-D2D9D480AFA8}" srcOrd="2" destOrd="0" parTransId="{7C0E6AA7-5018-48F2-A6D9-7A45BB050A2F}" sibTransId="{A2D7A4A8-CE76-4C39-8FBE-E335D58E3437}"/>
    <dgm:cxn modelId="{43D943B1-1B81-4CE6-B990-60742E7AB993}" type="presOf" srcId="{56BA456E-BF76-4153-B9CA-E22290C288F3}" destId="{6E87FBB6-A428-4EAC-B657-2D3B669D4111}" srcOrd="0" destOrd="1" presId="urn:microsoft.com/office/officeart/2018/2/layout/IconLabelDescriptionList"/>
    <dgm:cxn modelId="{5CFD21BC-2DA0-4EDB-9EF7-4029FBA2EAC3}" srcId="{7BF75639-EFE5-4604-A0EC-0F25E7C3276C}" destId="{120FB6E7-2EDD-48B2-9EA1-76A197720C05}" srcOrd="0" destOrd="0" parTransId="{E884D9BD-ACA7-42D5-B032-1AF64076DAEC}" sibTransId="{BFD0DB8A-B9C9-4399-B09F-23E3488D3D0F}"/>
    <dgm:cxn modelId="{B5660BD1-2B4C-4B63-AB9F-AAC4922EE8E9}" srcId="{7F4C01E3-C202-4728-9B56-3A2EF77EEF3A}" destId="{B2340ABA-7D35-40C6-AF94-2F54382C057A}" srcOrd="1" destOrd="0" parTransId="{1976B56D-93E7-488B-A1F9-2FC7848FB1D3}" sibTransId="{3037DA7E-AE46-4FC8-B404-EB583306BD07}"/>
    <dgm:cxn modelId="{F87471F4-2AAA-4C17-90C8-B86C9E476C2F}" srcId="{7F4C01E3-C202-4728-9B56-3A2EF77EEF3A}" destId="{93BB5A4F-4070-4E23-9D58-FE2C0994F79E}" srcOrd="2" destOrd="0" parTransId="{431C31AA-D04D-4DE1-A36B-0A41D9462493}" sibTransId="{8906E606-C050-4120-BE3F-511BE580BECC}"/>
    <dgm:cxn modelId="{FC129371-7D80-4267-92B2-16DD4D4C43D0}" type="presParOf" srcId="{9FA7B362-1B23-42AD-8D05-3931C08A6F65}" destId="{2160E33E-9B26-4B4B-BB15-F74B75B5BADC}" srcOrd="0" destOrd="0" presId="urn:microsoft.com/office/officeart/2018/2/layout/IconLabelDescriptionList"/>
    <dgm:cxn modelId="{61EC3766-20C7-4963-8303-3E40482D4F31}" type="presParOf" srcId="{2160E33E-9B26-4B4B-BB15-F74B75B5BADC}" destId="{79F709FA-044F-40A7-AAD0-3CD3B22CBA3A}" srcOrd="0" destOrd="0" presId="urn:microsoft.com/office/officeart/2018/2/layout/IconLabelDescriptionList"/>
    <dgm:cxn modelId="{CF3413A0-12B2-4D37-AEE1-BE96A94672B9}" type="presParOf" srcId="{2160E33E-9B26-4B4B-BB15-F74B75B5BADC}" destId="{B9AF0AF6-BF53-4065-B641-6882063BD301}" srcOrd="1" destOrd="0" presId="urn:microsoft.com/office/officeart/2018/2/layout/IconLabelDescriptionList"/>
    <dgm:cxn modelId="{DDA8F070-C966-4751-A894-4D4EA7EB3949}" type="presParOf" srcId="{2160E33E-9B26-4B4B-BB15-F74B75B5BADC}" destId="{E842C483-C578-42D8-ACFB-A09AAF2D7FBD}" srcOrd="2" destOrd="0" presId="urn:microsoft.com/office/officeart/2018/2/layout/IconLabelDescriptionList"/>
    <dgm:cxn modelId="{09FEEF20-8591-4D5D-B10E-0775A0F35C1B}" type="presParOf" srcId="{2160E33E-9B26-4B4B-BB15-F74B75B5BADC}" destId="{8A272C03-D2A5-4BDD-AAAA-304BEA36CB27}" srcOrd="3" destOrd="0" presId="urn:microsoft.com/office/officeart/2018/2/layout/IconLabelDescriptionList"/>
    <dgm:cxn modelId="{785054A7-D609-4310-A2BD-F92DCC3A8529}" type="presParOf" srcId="{2160E33E-9B26-4B4B-BB15-F74B75B5BADC}" destId="{15B67CAA-FEE0-4D59-BDE7-0842025B60F2}" srcOrd="4" destOrd="0" presId="urn:microsoft.com/office/officeart/2018/2/layout/IconLabelDescriptionList"/>
    <dgm:cxn modelId="{CD788E4F-39A6-4008-8DE3-3E0428227F0D}" type="presParOf" srcId="{9FA7B362-1B23-42AD-8D05-3931C08A6F65}" destId="{6A3607F4-8FDD-455B-A48F-ECD9EBB54429}" srcOrd="1" destOrd="0" presId="urn:microsoft.com/office/officeart/2018/2/layout/IconLabelDescriptionList"/>
    <dgm:cxn modelId="{40087A4A-90E5-4408-9D4B-FC92C1F858D6}" type="presParOf" srcId="{9FA7B362-1B23-42AD-8D05-3931C08A6F65}" destId="{556F644E-47C8-4730-A570-A76B192E69FD}" srcOrd="2" destOrd="0" presId="urn:microsoft.com/office/officeart/2018/2/layout/IconLabelDescriptionList"/>
    <dgm:cxn modelId="{654C5FD7-B9B9-4A92-B8E7-84E8D3782FD0}" type="presParOf" srcId="{556F644E-47C8-4730-A570-A76B192E69FD}" destId="{626A49EB-5F1D-4067-B8B3-1B46C0FB4DC2}" srcOrd="0" destOrd="0" presId="urn:microsoft.com/office/officeart/2018/2/layout/IconLabelDescriptionList"/>
    <dgm:cxn modelId="{6750E2F6-2A64-46CC-8397-1570BB9B826C}" type="presParOf" srcId="{556F644E-47C8-4730-A570-A76B192E69FD}" destId="{F14B0803-78F2-45D1-8C96-DEA6139AEC19}" srcOrd="1" destOrd="0" presId="urn:microsoft.com/office/officeart/2018/2/layout/IconLabelDescriptionList"/>
    <dgm:cxn modelId="{B48A07C9-2660-47C9-BD4E-50AD38EECC43}" type="presParOf" srcId="{556F644E-47C8-4730-A570-A76B192E69FD}" destId="{5B48F5B4-EA41-4ACE-B6DE-B172D83C6BD7}" srcOrd="2" destOrd="0" presId="urn:microsoft.com/office/officeart/2018/2/layout/IconLabelDescriptionList"/>
    <dgm:cxn modelId="{E2BFD2E1-0A18-48BA-B343-8575706030AB}" type="presParOf" srcId="{556F644E-47C8-4730-A570-A76B192E69FD}" destId="{714DFC20-ED05-439F-8FC7-73F15AE1F45F}" srcOrd="3" destOrd="0" presId="urn:microsoft.com/office/officeart/2018/2/layout/IconLabelDescriptionList"/>
    <dgm:cxn modelId="{DBD7B092-E87B-43A5-A2F6-E900B8ABCA57}" type="presParOf" srcId="{556F644E-47C8-4730-A570-A76B192E69FD}" destId="{6E87FBB6-A428-4EAC-B657-2D3B669D4111}" srcOrd="4" destOrd="0" presId="urn:microsoft.com/office/officeart/2018/2/layout/IconLabelDescriptionList"/>
    <dgm:cxn modelId="{A8FC5CAE-287E-4915-AF60-14534C69CD26}" type="presParOf" srcId="{9FA7B362-1B23-42AD-8D05-3931C08A6F65}" destId="{EB86FC8C-ADAB-4242-947B-C4794F4CD78E}" srcOrd="3" destOrd="0" presId="urn:microsoft.com/office/officeart/2018/2/layout/IconLabelDescriptionList"/>
    <dgm:cxn modelId="{37682C88-5CB5-4F7F-997C-A5BE6B942A48}" type="presParOf" srcId="{9FA7B362-1B23-42AD-8D05-3931C08A6F65}" destId="{A1950DC5-61A9-4F95-B0CD-999A0E9628CC}" srcOrd="4" destOrd="0" presId="urn:microsoft.com/office/officeart/2018/2/layout/IconLabelDescriptionList"/>
    <dgm:cxn modelId="{B0E7C87E-8B33-402A-924E-E3B24FC5777A}" type="presParOf" srcId="{A1950DC5-61A9-4F95-B0CD-999A0E9628CC}" destId="{CFC4C777-3423-4E57-95E1-F0AC3E819E10}" srcOrd="0" destOrd="0" presId="urn:microsoft.com/office/officeart/2018/2/layout/IconLabelDescriptionList"/>
    <dgm:cxn modelId="{694EA181-7FE0-4D1A-84B1-3E643955BB13}" type="presParOf" srcId="{A1950DC5-61A9-4F95-B0CD-999A0E9628CC}" destId="{AF21CBB3-65E5-4AA5-8B8F-8C272067E08B}" srcOrd="1" destOrd="0" presId="urn:microsoft.com/office/officeart/2018/2/layout/IconLabelDescriptionList"/>
    <dgm:cxn modelId="{1F336CD1-E133-4737-BB76-AD5070E76E9D}" type="presParOf" srcId="{A1950DC5-61A9-4F95-B0CD-999A0E9628CC}" destId="{8BC94E38-D4C6-4706-99F0-70A19C8DDCD4}" srcOrd="2" destOrd="0" presId="urn:microsoft.com/office/officeart/2018/2/layout/IconLabelDescriptionList"/>
    <dgm:cxn modelId="{960C337C-515C-474C-9185-B7077ACDCA02}" type="presParOf" srcId="{A1950DC5-61A9-4F95-B0CD-999A0E9628CC}" destId="{9A8D3B76-C7D0-4B96-ABD4-7C863B34A058}" srcOrd="3" destOrd="0" presId="urn:microsoft.com/office/officeart/2018/2/layout/IconLabelDescriptionList"/>
    <dgm:cxn modelId="{6BEC09C0-3D04-49E3-AE02-4311FD2C8382}" type="presParOf" srcId="{A1950DC5-61A9-4F95-B0CD-999A0E9628CC}" destId="{D45FC9AF-0564-4E8A-8702-5B6BF06AE567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8EDE3D-32C7-4F78-A68A-A348D89756B8}">
      <dsp:nvSpPr>
        <dsp:cNvPr id="0" name=""/>
        <dsp:cNvSpPr/>
      </dsp:nvSpPr>
      <dsp:spPr>
        <a:xfrm>
          <a:off x="6916" y="0"/>
          <a:ext cx="1140268" cy="9734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D199D8-9A35-4503-8A1C-F3E893009E56}">
      <dsp:nvSpPr>
        <dsp:cNvPr id="0" name=""/>
        <dsp:cNvSpPr/>
      </dsp:nvSpPr>
      <dsp:spPr>
        <a:xfrm>
          <a:off x="6916" y="1127331"/>
          <a:ext cx="3257909" cy="417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600" kern="1200"/>
            <a:t>Act Quickly</a:t>
          </a:r>
        </a:p>
      </dsp:txBody>
      <dsp:txXfrm>
        <a:off x="6916" y="1127331"/>
        <a:ext cx="3257909" cy="417180"/>
      </dsp:txXfrm>
    </dsp:sp>
    <dsp:sp modelId="{8E79419B-F9E0-4206-9FAD-5A0B73F25FBF}">
      <dsp:nvSpPr>
        <dsp:cNvPr id="0" name=""/>
        <dsp:cNvSpPr/>
      </dsp:nvSpPr>
      <dsp:spPr>
        <a:xfrm>
          <a:off x="6916" y="1616097"/>
          <a:ext cx="3257909" cy="257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You must enroll in coverage using Bellevue Benefits, available through any internet connection </a:t>
          </a:r>
          <a:r>
            <a:rPr lang="en-US" sz="1600" kern="1200" dirty="0">
              <a:hlinkClick xmlns:r="http://schemas.openxmlformats.org/officeDocument/2006/relationships" r:id="rId3"/>
            </a:rPr>
            <a:t>https://cityofbellevuehr.workterra.net</a:t>
          </a:r>
          <a:endParaRPr lang="en-US" sz="1600" kern="1200" dirty="0"/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You have 30 days from your eligibility date to complete your enrollment </a:t>
          </a:r>
          <a:r>
            <a:rPr lang="en-US" sz="1700" b="1" kern="1200" dirty="0"/>
            <a:t>or else you will need to wait until the next open enrollment.</a:t>
          </a:r>
          <a:r>
            <a:rPr lang="en-US" sz="1700" kern="1200" dirty="0"/>
            <a:t>  </a:t>
          </a:r>
          <a:r>
            <a:rPr lang="en-US" sz="1700" i="1" kern="1200" dirty="0"/>
            <a:t>For example, if you are eligible for coverage June 1, you must complete your benefit online enrollment by June 30</a:t>
          </a:r>
          <a:endParaRPr lang="en-US" sz="1700" kern="1200" dirty="0"/>
        </a:p>
      </dsp:txBody>
      <dsp:txXfrm>
        <a:off x="6916" y="1616097"/>
        <a:ext cx="3257909" cy="2576707"/>
      </dsp:txXfrm>
    </dsp:sp>
    <dsp:sp modelId="{FD4FD6AD-76DB-48C3-B204-7A81C36980BB}">
      <dsp:nvSpPr>
        <dsp:cNvPr id="0" name=""/>
        <dsp:cNvSpPr/>
      </dsp:nvSpPr>
      <dsp:spPr>
        <a:xfrm>
          <a:off x="3834959" y="0"/>
          <a:ext cx="1140268" cy="973421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05C881-5B5D-435D-BD44-00EB03AF902D}">
      <dsp:nvSpPr>
        <dsp:cNvPr id="0" name=""/>
        <dsp:cNvSpPr/>
      </dsp:nvSpPr>
      <dsp:spPr>
        <a:xfrm>
          <a:off x="3834959" y="1127331"/>
          <a:ext cx="3257909" cy="417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600" kern="1200"/>
            <a:t>User Name / Password</a:t>
          </a:r>
        </a:p>
      </dsp:txBody>
      <dsp:txXfrm>
        <a:off x="3834959" y="1127331"/>
        <a:ext cx="3257909" cy="417180"/>
      </dsp:txXfrm>
    </dsp:sp>
    <dsp:sp modelId="{9338A0A2-82F6-4BF5-8543-EF37610A741F}">
      <dsp:nvSpPr>
        <dsp:cNvPr id="0" name=""/>
        <dsp:cNvSpPr/>
      </dsp:nvSpPr>
      <dsp:spPr>
        <a:xfrm>
          <a:off x="3834959" y="1616097"/>
          <a:ext cx="3257909" cy="257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User name and initial password is provided in your Bellevue Beginnings Health Benefits email from Human Resources.</a:t>
          </a:r>
        </a:p>
      </dsp:txBody>
      <dsp:txXfrm>
        <a:off x="3834959" y="1616097"/>
        <a:ext cx="3257909" cy="2576707"/>
      </dsp:txXfrm>
    </dsp:sp>
    <dsp:sp modelId="{2C0E5894-644A-4A54-928A-0B4003F106D8}">
      <dsp:nvSpPr>
        <dsp:cNvPr id="0" name=""/>
        <dsp:cNvSpPr/>
      </dsp:nvSpPr>
      <dsp:spPr>
        <a:xfrm>
          <a:off x="7663003" y="0"/>
          <a:ext cx="1140268" cy="973421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E9A408-17E8-4ADF-B41F-37C9B9E20C12}">
      <dsp:nvSpPr>
        <dsp:cNvPr id="0" name=""/>
        <dsp:cNvSpPr/>
      </dsp:nvSpPr>
      <dsp:spPr>
        <a:xfrm>
          <a:off x="7663003" y="1127331"/>
          <a:ext cx="3257909" cy="417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600" kern="1200"/>
            <a:t>Helpful Information</a:t>
          </a:r>
        </a:p>
      </dsp:txBody>
      <dsp:txXfrm>
        <a:off x="7663003" y="1127331"/>
        <a:ext cx="3257909" cy="417180"/>
      </dsp:txXfrm>
    </dsp:sp>
    <dsp:sp modelId="{FA0DB3B9-16B5-4BDC-BA0E-41452BAC96AE}">
      <dsp:nvSpPr>
        <dsp:cNvPr id="0" name=""/>
        <dsp:cNvSpPr/>
      </dsp:nvSpPr>
      <dsp:spPr>
        <a:xfrm>
          <a:off x="7663003" y="1616097"/>
          <a:ext cx="3257909" cy="257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Refer to the reference sheet in your Bellevue Beginnings Health Benefit email from Human Resources for tips to complete your enrollment.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Visit Connect2MyBenefits at: </a:t>
          </a:r>
          <a:r>
            <a:rPr lang="en-US" sz="1700" kern="1200" dirty="0">
              <a:hlinkClick xmlns:r="http://schemas.openxmlformats.org/officeDocument/2006/relationships" r:id="rId8"/>
            </a:rPr>
            <a:t>https://c2mb.ajg.com/cityofbellevue</a:t>
          </a:r>
          <a:r>
            <a:rPr lang="en-US" sz="1700" kern="1200" dirty="0"/>
            <a:t> from any internet connection.</a:t>
          </a:r>
        </a:p>
      </dsp:txBody>
      <dsp:txXfrm>
        <a:off x="7663003" y="1616097"/>
        <a:ext cx="3257909" cy="257670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05E7B-7666-46CA-9DEA-E3ABBE357EE7}">
      <dsp:nvSpPr>
        <dsp:cNvPr id="0" name=""/>
        <dsp:cNvSpPr/>
      </dsp:nvSpPr>
      <dsp:spPr>
        <a:xfrm>
          <a:off x="0" y="237852"/>
          <a:ext cx="6513603" cy="2268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249936" rIns="50552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Preventive services covered in full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$30 copay for provider visits</a:t>
          </a:r>
          <a:endParaRPr lang="en-US" sz="1200" i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Emergency room visits subject to $750 deductible then 10% coinsurance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Inpatient hospital stays subject to $750 deductible then 10% coinsurance</a:t>
          </a:r>
          <a:endParaRPr lang="en-US" sz="1200" i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Mental Health:  Unlimited visits per calendar year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 Rehabilitative visits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Acupuncture: up to 12 visits per calendar year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Chiropractic:  up to 12 visits per calendar year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Massage/Physical Therapy:  up to 45 combined visits per calendar year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i="1" kern="1200" dirty="0"/>
        </a:p>
      </dsp:txBody>
      <dsp:txXfrm>
        <a:off x="0" y="237852"/>
        <a:ext cx="6513603" cy="2268000"/>
      </dsp:txXfrm>
    </dsp:sp>
    <dsp:sp modelId="{769BC924-1A52-4E89-9FED-050A31296F19}">
      <dsp:nvSpPr>
        <dsp:cNvPr id="0" name=""/>
        <dsp:cNvSpPr/>
      </dsp:nvSpPr>
      <dsp:spPr>
        <a:xfrm>
          <a:off x="290845" y="46800"/>
          <a:ext cx="4559522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In-Network Medical Plan</a:t>
          </a:r>
        </a:p>
      </dsp:txBody>
      <dsp:txXfrm>
        <a:off x="308138" y="64093"/>
        <a:ext cx="4524936" cy="319654"/>
      </dsp:txXfrm>
    </dsp:sp>
    <dsp:sp modelId="{1CA637F7-D005-4D1B-B12D-93FE3A6B2057}">
      <dsp:nvSpPr>
        <dsp:cNvPr id="0" name=""/>
        <dsp:cNvSpPr/>
      </dsp:nvSpPr>
      <dsp:spPr>
        <a:xfrm>
          <a:off x="0" y="2747772"/>
          <a:ext cx="6513603" cy="21546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249936" rIns="50552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$10 copay for 30-day supply of a generic drug (Tier 1)*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$25 copay for a 30-day supply of a preferred brand drug (Tier 2)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$45 copay or a 30-day supply of a non-preferred drug (Tier 3)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Work with your provider to enroll in the 90-day mail order program for maintenance medications to save time and money.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View which tier a drug is at </a:t>
          </a:r>
          <a:r>
            <a:rPr lang="en-US" sz="1200" kern="1200" dirty="0">
              <a:hlinkClick xmlns:r="http://schemas.openxmlformats.org/officeDocument/2006/relationships" r:id="rId1"/>
            </a:rPr>
            <a:t>premera.com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*The Choice plan requires generic drugs to be dispensed in place of a brand name drug. If a brand name drug is dispensed when a generic equivalent is available, the cost will be the difference in cost between the brand name drug and the generic equivalent in addition to the brand name co-pay amount.</a:t>
          </a:r>
        </a:p>
      </dsp:txBody>
      <dsp:txXfrm>
        <a:off x="0" y="2747772"/>
        <a:ext cx="6513603" cy="2154600"/>
      </dsp:txXfrm>
    </dsp:sp>
    <dsp:sp modelId="{02E30994-16C5-453F-9AC2-97615C07836C}">
      <dsp:nvSpPr>
        <dsp:cNvPr id="0" name=""/>
        <dsp:cNvSpPr/>
      </dsp:nvSpPr>
      <dsp:spPr>
        <a:xfrm>
          <a:off x="329132" y="2586579"/>
          <a:ext cx="4559522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In-Network Prescription Drug Plan</a:t>
          </a:r>
        </a:p>
      </dsp:txBody>
      <dsp:txXfrm>
        <a:off x="346425" y="2603872"/>
        <a:ext cx="4524936" cy="319654"/>
      </dsp:txXfrm>
    </dsp:sp>
    <dsp:sp modelId="{BB9A92E5-3108-4DFF-88C7-86FB99B6A946}">
      <dsp:nvSpPr>
        <dsp:cNvPr id="0" name=""/>
        <dsp:cNvSpPr/>
      </dsp:nvSpPr>
      <dsp:spPr>
        <a:xfrm>
          <a:off x="0" y="5144293"/>
          <a:ext cx="6513603" cy="680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249936" rIns="50552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See pages 18, 20-23 of the “Employee Benefits Guide”, found in your Bellevue Beginnings Health Benefits email from Human Resources or on </a:t>
          </a:r>
          <a:r>
            <a:rPr lang="en-US" sz="1200" kern="1200" dirty="0">
              <a:hlinkClick xmlns:r="http://schemas.openxmlformats.org/officeDocument/2006/relationships" r:id="rId2"/>
            </a:rPr>
            <a:t>Connect2MyBenefits</a:t>
          </a:r>
          <a:r>
            <a:rPr lang="en-US" sz="1200" kern="1200" dirty="0"/>
            <a:t>.</a:t>
          </a:r>
        </a:p>
      </dsp:txBody>
      <dsp:txXfrm>
        <a:off x="0" y="5144293"/>
        <a:ext cx="6513603" cy="680400"/>
      </dsp:txXfrm>
    </dsp:sp>
    <dsp:sp modelId="{626F1102-1D15-492C-B451-524EC8DF71DD}">
      <dsp:nvSpPr>
        <dsp:cNvPr id="0" name=""/>
        <dsp:cNvSpPr/>
      </dsp:nvSpPr>
      <dsp:spPr>
        <a:xfrm>
          <a:off x="325680" y="4967173"/>
          <a:ext cx="4559522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For More Information</a:t>
          </a:r>
        </a:p>
      </dsp:txBody>
      <dsp:txXfrm>
        <a:off x="342973" y="4984466"/>
        <a:ext cx="4524936" cy="3196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05E7B-7666-46CA-9DEA-E3ABBE357EE7}">
      <dsp:nvSpPr>
        <dsp:cNvPr id="0" name=""/>
        <dsp:cNvSpPr/>
      </dsp:nvSpPr>
      <dsp:spPr>
        <a:xfrm>
          <a:off x="0" y="464652"/>
          <a:ext cx="6513603" cy="24948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249936" rIns="50552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Preventive services covered in full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$15 copay for provider visits</a:t>
          </a:r>
          <a:endParaRPr lang="en-US" sz="1200" i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$100 copay for emergency room visits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$250 copay for inpatient hospital stays</a:t>
          </a:r>
          <a:endParaRPr lang="en-US" sz="1200" i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Mental Health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Up to 15 outpatient and 20 inpatient visits per calendar year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 Rehabilitative visits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Acupuncture: up to 12 visits per calendar year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Massage:  up to 4 visits per calendar year</a:t>
          </a:r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i="0" kern="1200" dirty="0"/>
            <a:t>Chiropractic/Physical Therapy:  up to 30 combined visits per calendar year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i="1" kern="1200" dirty="0"/>
        </a:p>
      </dsp:txBody>
      <dsp:txXfrm>
        <a:off x="0" y="464652"/>
        <a:ext cx="6513603" cy="2494800"/>
      </dsp:txXfrm>
    </dsp:sp>
    <dsp:sp modelId="{769BC924-1A52-4E89-9FED-050A31296F19}">
      <dsp:nvSpPr>
        <dsp:cNvPr id="0" name=""/>
        <dsp:cNvSpPr/>
      </dsp:nvSpPr>
      <dsp:spPr>
        <a:xfrm>
          <a:off x="290845" y="273600"/>
          <a:ext cx="4559522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In-Network Medical Plan</a:t>
          </a:r>
        </a:p>
      </dsp:txBody>
      <dsp:txXfrm>
        <a:off x="308138" y="290893"/>
        <a:ext cx="4524936" cy="319654"/>
      </dsp:txXfrm>
    </dsp:sp>
    <dsp:sp modelId="{1CA637F7-D005-4D1B-B12D-93FE3A6B2057}">
      <dsp:nvSpPr>
        <dsp:cNvPr id="0" name=""/>
        <dsp:cNvSpPr/>
      </dsp:nvSpPr>
      <dsp:spPr>
        <a:xfrm>
          <a:off x="0" y="3201373"/>
          <a:ext cx="6513603" cy="1474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249936" rIns="50552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$10 copay for 30-day supply of a generic drug (Tier 1)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$20 copay for a 30-day supply of a preferred brand drug (Tier 2)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50% coinsurance for a 30-day supply of a non-preferred drug (Tier 3)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Work with your provider to enroll in the 90-day mail order program for maintenance medications to save time and money.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View which tier a drug is at </a:t>
          </a:r>
          <a:r>
            <a:rPr lang="en-US" sz="1200" kern="1200" dirty="0">
              <a:hlinkClick xmlns:r="http://schemas.openxmlformats.org/officeDocument/2006/relationships" r:id="rId1"/>
            </a:rPr>
            <a:t>premera.com</a:t>
          </a:r>
          <a:endParaRPr lang="en-US" sz="1200" kern="1200" dirty="0"/>
        </a:p>
      </dsp:txBody>
      <dsp:txXfrm>
        <a:off x="0" y="3201373"/>
        <a:ext cx="6513603" cy="1474200"/>
      </dsp:txXfrm>
    </dsp:sp>
    <dsp:sp modelId="{02E30994-16C5-453F-9AC2-97615C07836C}">
      <dsp:nvSpPr>
        <dsp:cNvPr id="0" name=""/>
        <dsp:cNvSpPr/>
      </dsp:nvSpPr>
      <dsp:spPr>
        <a:xfrm>
          <a:off x="329132" y="3040179"/>
          <a:ext cx="4559522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In-Network Prescription Drug Plan</a:t>
          </a:r>
        </a:p>
      </dsp:txBody>
      <dsp:txXfrm>
        <a:off x="346425" y="3057472"/>
        <a:ext cx="4524936" cy="319654"/>
      </dsp:txXfrm>
    </dsp:sp>
    <dsp:sp modelId="{E5A774B3-F2E8-4C09-9652-1418D57FA587}">
      <dsp:nvSpPr>
        <dsp:cNvPr id="0" name=""/>
        <dsp:cNvSpPr/>
      </dsp:nvSpPr>
      <dsp:spPr>
        <a:xfrm>
          <a:off x="0" y="4917493"/>
          <a:ext cx="6513603" cy="680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5528" tIns="249936" rIns="505528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See pages 19, 20-23 of the “Employee Benefits Guide”, found in your Bellevue Beginnings Health Benefits email from Human Resources or on </a:t>
          </a:r>
          <a:r>
            <a:rPr lang="en-US" sz="1200" kern="1200" dirty="0">
              <a:hlinkClick xmlns:r="http://schemas.openxmlformats.org/officeDocument/2006/relationships" r:id="rId2"/>
            </a:rPr>
            <a:t>Connect2MyBenefits</a:t>
          </a:r>
          <a:endParaRPr lang="en-US" sz="1200" kern="1200" dirty="0"/>
        </a:p>
      </dsp:txBody>
      <dsp:txXfrm>
        <a:off x="0" y="4917493"/>
        <a:ext cx="6513603" cy="680400"/>
      </dsp:txXfrm>
    </dsp:sp>
    <dsp:sp modelId="{FB2CE715-9543-40A1-99BC-67B553491461}">
      <dsp:nvSpPr>
        <dsp:cNvPr id="0" name=""/>
        <dsp:cNvSpPr/>
      </dsp:nvSpPr>
      <dsp:spPr>
        <a:xfrm>
          <a:off x="325680" y="4740373"/>
          <a:ext cx="4559522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2339" tIns="0" rIns="172339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For More Information</a:t>
          </a:r>
        </a:p>
      </dsp:txBody>
      <dsp:txXfrm>
        <a:off x="342973" y="4757666"/>
        <a:ext cx="4524936" cy="31965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3823DF-6FC8-4F5B-9871-47DCFF4B6B05}">
      <dsp:nvSpPr>
        <dsp:cNvPr id="0" name=""/>
        <dsp:cNvSpPr/>
      </dsp:nvSpPr>
      <dsp:spPr>
        <a:xfrm>
          <a:off x="0" y="215964"/>
          <a:ext cx="10515600" cy="159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29108" rIns="816127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You can see your doctor in person or choose from other options: 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Email your doctor’s office 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Call the 24/7 NurseLine for advice or help figure out where to get care 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Use an online visit for common conditions 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Chat online with a Kaiser Permanente clinician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Visit an </a:t>
          </a:r>
          <a:r>
            <a:rPr lang="en-US" sz="1100" i="0" kern="1200" dirty="0"/>
            <a:t>Urgent Care location</a:t>
          </a:r>
          <a:endParaRPr lang="en-US" sz="1100" kern="1200" dirty="0"/>
        </a:p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i="1" kern="1200" dirty="0"/>
            <a:t>Use the mobile app to find a location near you or access most of the other services.</a:t>
          </a:r>
        </a:p>
      </dsp:txBody>
      <dsp:txXfrm>
        <a:off x="0" y="215964"/>
        <a:ext cx="10515600" cy="1593900"/>
      </dsp:txXfrm>
    </dsp:sp>
    <dsp:sp modelId="{7F9EB838-10BA-431F-AE12-73467445140F}">
      <dsp:nvSpPr>
        <dsp:cNvPr id="0" name=""/>
        <dsp:cNvSpPr/>
      </dsp:nvSpPr>
      <dsp:spPr>
        <a:xfrm>
          <a:off x="525780" y="53604"/>
          <a:ext cx="7360920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Kaiser Permanente</a:t>
          </a:r>
          <a:endParaRPr lang="en-US" sz="1100" kern="1200" dirty="0"/>
        </a:p>
      </dsp:txBody>
      <dsp:txXfrm>
        <a:off x="541632" y="69456"/>
        <a:ext cx="7329216" cy="293016"/>
      </dsp:txXfrm>
    </dsp:sp>
    <dsp:sp modelId="{F19596EC-261F-4492-A3D0-3C277D8BBABC}">
      <dsp:nvSpPr>
        <dsp:cNvPr id="0" name=""/>
        <dsp:cNvSpPr/>
      </dsp:nvSpPr>
      <dsp:spPr>
        <a:xfrm>
          <a:off x="0" y="2031624"/>
          <a:ext cx="10515600" cy="138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29108" rIns="816127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You can see your doctor in person or choose from other options: 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i="0" kern="1200" dirty="0"/>
            <a:t>NurseLine: call the free 24/7 for advice or </a:t>
          </a:r>
          <a:r>
            <a:rPr lang="en-US" sz="1100" kern="1200" dirty="0"/>
            <a:t>help figuring out where to get care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Virtual Care through 98point6 or Doctor on Demand for common conditions and Omada for virtual physical therapy options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Virtual mental health care through TalkSpace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Visit an Urgent Care location.  </a:t>
          </a:r>
          <a:endParaRPr lang="en-US" sz="1100" i="1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i="1" kern="1200" dirty="0"/>
            <a:t>Use the Premera or Premera </a:t>
          </a:r>
          <a:r>
            <a:rPr lang="en-US" sz="1100" i="1" kern="1200" dirty="0" err="1"/>
            <a:t>MyCare</a:t>
          </a:r>
          <a:r>
            <a:rPr lang="en-US" sz="1100" i="1" kern="1200" dirty="0"/>
            <a:t> mobile app to find a location near you or access the other services.</a:t>
          </a:r>
        </a:p>
      </dsp:txBody>
      <dsp:txXfrm>
        <a:off x="0" y="2031624"/>
        <a:ext cx="10515600" cy="1386000"/>
      </dsp:txXfrm>
    </dsp:sp>
    <dsp:sp modelId="{80A5F00C-F3C6-43FA-AF06-86C93EA4A396}">
      <dsp:nvSpPr>
        <dsp:cNvPr id="0" name=""/>
        <dsp:cNvSpPr/>
      </dsp:nvSpPr>
      <dsp:spPr>
        <a:xfrm>
          <a:off x="525780" y="1869264"/>
          <a:ext cx="7360920" cy="324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Premera Blue Cross</a:t>
          </a:r>
          <a:endParaRPr lang="en-US" sz="1100" kern="1200" dirty="0"/>
        </a:p>
      </dsp:txBody>
      <dsp:txXfrm>
        <a:off x="541632" y="1885116"/>
        <a:ext cx="7329216" cy="293016"/>
      </dsp:txXfrm>
    </dsp:sp>
    <dsp:sp modelId="{41D03ABD-7F5E-4CDC-89A3-958653B20DEB}">
      <dsp:nvSpPr>
        <dsp:cNvPr id="0" name=""/>
        <dsp:cNvSpPr/>
      </dsp:nvSpPr>
      <dsp:spPr>
        <a:xfrm>
          <a:off x="0" y="3639384"/>
          <a:ext cx="10515600" cy="6583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29108" rIns="816127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See pages 12-13 of the “Employee Benefits Guide”, found in your Bellevue Beginnings Health Benefits email from Human Resources or on </a:t>
          </a:r>
          <a:r>
            <a:rPr lang="en-US" sz="1100" kern="1200" dirty="0">
              <a:hlinkClick xmlns:r="http://schemas.openxmlformats.org/officeDocument/2006/relationships" r:id="rId1"/>
            </a:rPr>
            <a:t>Connect2MyBenefits</a:t>
          </a:r>
          <a:endParaRPr lang="en-US" sz="1100" kern="1200" dirty="0"/>
        </a:p>
      </dsp:txBody>
      <dsp:txXfrm>
        <a:off x="0" y="3639384"/>
        <a:ext cx="10515600" cy="658349"/>
      </dsp:txXfrm>
    </dsp:sp>
    <dsp:sp modelId="{9A3384A8-F43E-48FB-ADD6-29C7B7022691}">
      <dsp:nvSpPr>
        <dsp:cNvPr id="0" name=""/>
        <dsp:cNvSpPr/>
      </dsp:nvSpPr>
      <dsp:spPr>
        <a:xfrm>
          <a:off x="525780" y="3477024"/>
          <a:ext cx="7360920" cy="3247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i="0" kern="1200"/>
            <a:t>For More Information</a:t>
          </a:r>
          <a:endParaRPr lang="en-US" sz="1100" i="0" kern="1200" dirty="0"/>
        </a:p>
      </dsp:txBody>
      <dsp:txXfrm>
        <a:off x="541632" y="3492876"/>
        <a:ext cx="7329216" cy="29301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7FD1A-84D1-4ADA-A5FE-C67A925F0658}">
      <dsp:nvSpPr>
        <dsp:cNvPr id="0" name=""/>
        <dsp:cNvSpPr/>
      </dsp:nvSpPr>
      <dsp:spPr>
        <a:xfrm>
          <a:off x="1065737" y="130500"/>
          <a:ext cx="1140268" cy="11402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18E7D6-01FD-48DA-91F7-BB1FC5575674}">
      <dsp:nvSpPr>
        <dsp:cNvPr id="0" name=""/>
        <dsp:cNvSpPr/>
      </dsp:nvSpPr>
      <dsp:spPr>
        <a:xfrm>
          <a:off x="6916" y="1439836"/>
          <a:ext cx="3257909" cy="488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900" kern="1200"/>
            <a:t>Preferred Provider Organization</a:t>
          </a:r>
        </a:p>
      </dsp:txBody>
      <dsp:txXfrm>
        <a:off x="6916" y="1439836"/>
        <a:ext cx="3257909" cy="488686"/>
      </dsp:txXfrm>
    </dsp:sp>
    <dsp:sp modelId="{C361371A-7C89-4737-AD7B-870292596C17}">
      <dsp:nvSpPr>
        <dsp:cNvPr id="0" name=""/>
        <dsp:cNvSpPr/>
      </dsp:nvSpPr>
      <dsp:spPr>
        <a:xfrm>
          <a:off x="6916" y="2007158"/>
          <a:ext cx="3257909" cy="2055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Access dental care services from any dentist.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If you obtain services from a Delta Dental PPO dentist, your benefits will likely be paid at a higher level and your out-of-pocket expenses will be lower.</a:t>
          </a:r>
        </a:p>
      </dsp:txBody>
      <dsp:txXfrm>
        <a:off x="6916" y="2007158"/>
        <a:ext cx="3257909" cy="2055145"/>
      </dsp:txXfrm>
    </dsp:sp>
    <dsp:sp modelId="{0B6F00D9-837E-4E84-8C27-DC778D1FCC74}">
      <dsp:nvSpPr>
        <dsp:cNvPr id="0" name=""/>
        <dsp:cNvSpPr/>
      </dsp:nvSpPr>
      <dsp:spPr>
        <a:xfrm>
          <a:off x="4893780" y="130500"/>
          <a:ext cx="1140268" cy="11402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4B8EB7-294D-48FC-A5B1-6101BB97E006}">
      <dsp:nvSpPr>
        <dsp:cNvPr id="0" name=""/>
        <dsp:cNvSpPr/>
      </dsp:nvSpPr>
      <dsp:spPr>
        <a:xfrm>
          <a:off x="3834959" y="1439836"/>
          <a:ext cx="3257909" cy="488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900" kern="1200"/>
            <a:t>Coverage</a:t>
          </a:r>
        </a:p>
      </dsp:txBody>
      <dsp:txXfrm>
        <a:off x="3834959" y="1439836"/>
        <a:ext cx="3257909" cy="488686"/>
      </dsp:txXfrm>
    </dsp:sp>
    <dsp:sp modelId="{53DFD8DF-BEB0-47FF-AD5C-278578066EC9}">
      <dsp:nvSpPr>
        <dsp:cNvPr id="0" name=""/>
        <dsp:cNvSpPr/>
      </dsp:nvSpPr>
      <dsp:spPr>
        <a:xfrm>
          <a:off x="3834959" y="2007158"/>
          <a:ext cx="3257909" cy="2055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Preventive and Basic Services: covered in full.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Major Services (crowns/bridges):  covered at 50%.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Calendar Year Maximum Benefit:  $2,000 per person. 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Orthodontia not covered.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Implants:  covered at 50%.</a:t>
          </a:r>
        </a:p>
      </dsp:txBody>
      <dsp:txXfrm>
        <a:off x="3834959" y="2007158"/>
        <a:ext cx="3257909" cy="2055145"/>
      </dsp:txXfrm>
    </dsp:sp>
    <dsp:sp modelId="{9A7AA285-D4AB-4483-9A2E-575B8C873649}">
      <dsp:nvSpPr>
        <dsp:cNvPr id="0" name=""/>
        <dsp:cNvSpPr/>
      </dsp:nvSpPr>
      <dsp:spPr>
        <a:xfrm>
          <a:off x="8721823" y="130500"/>
          <a:ext cx="1140268" cy="11402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535B4D-2D47-44D5-890C-C4AB94C0F85D}">
      <dsp:nvSpPr>
        <dsp:cNvPr id="0" name=""/>
        <dsp:cNvSpPr/>
      </dsp:nvSpPr>
      <dsp:spPr>
        <a:xfrm>
          <a:off x="7663003" y="1439836"/>
          <a:ext cx="3257909" cy="488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900" kern="1200"/>
            <a:t>For More Information</a:t>
          </a:r>
        </a:p>
      </dsp:txBody>
      <dsp:txXfrm>
        <a:off x="7663003" y="1439836"/>
        <a:ext cx="3257909" cy="488686"/>
      </dsp:txXfrm>
    </dsp:sp>
    <dsp:sp modelId="{2ED69301-8713-42DE-8733-ADCA515AF80C}">
      <dsp:nvSpPr>
        <dsp:cNvPr id="0" name=""/>
        <dsp:cNvSpPr/>
      </dsp:nvSpPr>
      <dsp:spPr>
        <a:xfrm>
          <a:off x="7663003" y="2007158"/>
          <a:ext cx="3257909" cy="2055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See pages 24-25 of the “Employee Benefits Guide”, found in your Bellevue Beginnings Health Benefits email from Human Resources or on </a:t>
          </a:r>
          <a:r>
            <a:rPr lang="en-US" sz="1400" kern="1200">
              <a:hlinkClick xmlns:r="http://schemas.openxmlformats.org/officeDocument/2006/relationships" r:id="rId7"/>
            </a:rPr>
            <a:t>Connect2MyBenefits</a:t>
          </a:r>
          <a:r>
            <a:rPr lang="en-US" sz="1400" kern="1200"/>
            <a:t>.</a:t>
          </a:r>
        </a:p>
      </dsp:txBody>
      <dsp:txXfrm>
        <a:off x="7663003" y="2007158"/>
        <a:ext cx="3257909" cy="205514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0A1F8-89F5-4C28-B086-7B321893CF23}">
      <dsp:nvSpPr>
        <dsp:cNvPr id="0" name=""/>
        <dsp:cNvSpPr/>
      </dsp:nvSpPr>
      <dsp:spPr>
        <a:xfrm>
          <a:off x="1061437" y="527295"/>
          <a:ext cx="1141382" cy="11413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5CE37D-46AA-462F-B8A3-90C5B7CDA3C3}">
      <dsp:nvSpPr>
        <dsp:cNvPr id="0" name=""/>
        <dsp:cNvSpPr/>
      </dsp:nvSpPr>
      <dsp:spPr>
        <a:xfrm>
          <a:off x="1582" y="1803621"/>
          <a:ext cx="3261093" cy="48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Dental Maintenance Organization</a:t>
          </a:r>
        </a:p>
      </dsp:txBody>
      <dsp:txXfrm>
        <a:off x="1582" y="1803621"/>
        <a:ext cx="3261093" cy="489164"/>
      </dsp:txXfrm>
    </dsp:sp>
    <dsp:sp modelId="{591000F5-6BB2-4C9B-9D77-5DF26C1A489D}">
      <dsp:nvSpPr>
        <dsp:cNvPr id="0" name=""/>
        <dsp:cNvSpPr/>
      </dsp:nvSpPr>
      <dsp:spPr>
        <a:xfrm>
          <a:off x="1582" y="2355549"/>
          <a:ext cx="3261093" cy="1309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Must receive treatment at only a Willamette Dental Office.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Find a location at </a:t>
          </a:r>
          <a:r>
            <a:rPr lang="en-US" sz="1300" kern="1200" dirty="0">
              <a:hlinkClick xmlns:r="http://schemas.openxmlformats.org/officeDocument/2006/relationships" r:id="rId3"/>
            </a:rPr>
            <a:t>https://locations.willamettedental.com/</a:t>
          </a:r>
          <a:endParaRPr lang="en-US" sz="1300" kern="1200" dirty="0"/>
        </a:p>
      </dsp:txBody>
      <dsp:txXfrm>
        <a:off x="1582" y="2355549"/>
        <a:ext cx="3261093" cy="1309959"/>
      </dsp:txXfrm>
    </dsp:sp>
    <dsp:sp modelId="{1721BD47-AE7D-4998-9B98-CF313700AABA}">
      <dsp:nvSpPr>
        <dsp:cNvPr id="0" name=""/>
        <dsp:cNvSpPr/>
      </dsp:nvSpPr>
      <dsp:spPr>
        <a:xfrm>
          <a:off x="4893223" y="527295"/>
          <a:ext cx="1141382" cy="1141382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57BE1-4398-4DFB-8B66-65F2B2B437E9}">
      <dsp:nvSpPr>
        <dsp:cNvPr id="0" name=""/>
        <dsp:cNvSpPr/>
      </dsp:nvSpPr>
      <dsp:spPr>
        <a:xfrm>
          <a:off x="3833367" y="1803621"/>
          <a:ext cx="3261093" cy="48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Coverage</a:t>
          </a:r>
        </a:p>
      </dsp:txBody>
      <dsp:txXfrm>
        <a:off x="3833367" y="1803621"/>
        <a:ext cx="3261093" cy="489164"/>
      </dsp:txXfrm>
    </dsp:sp>
    <dsp:sp modelId="{5CE71CE6-4053-4582-A9AF-1882215F55CE}">
      <dsp:nvSpPr>
        <dsp:cNvPr id="0" name=""/>
        <dsp:cNvSpPr/>
      </dsp:nvSpPr>
      <dsp:spPr>
        <a:xfrm>
          <a:off x="3833367" y="2355549"/>
          <a:ext cx="3261093" cy="1309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Preventive Services:  $5 copay.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Major Services (crowns/bridges): $100 copay.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Calendar Year Maximum Benefit:  unlimited.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Orthodontia covered.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Implants:  $1,500 annual maximum.</a:t>
          </a:r>
        </a:p>
      </dsp:txBody>
      <dsp:txXfrm>
        <a:off x="3833367" y="2355549"/>
        <a:ext cx="3261093" cy="1309959"/>
      </dsp:txXfrm>
    </dsp:sp>
    <dsp:sp modelId="{D76A7AFA-10F4-40F2-B18E-4B9A8C05E8EB}">
      <dsp:nvSpPr>
        <dsp:cNvPr id="0" name=""/>
        <dsp:cNvSpPr/>
      </dsp:nvSpPr>
      <dsp:spPr>
        <a:xfrm>
          <a:off x="8725008" y="527295"/>
          <a:ext cx="1141382" cy="1141382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873BAC-6626-4DC1-BC6C-D55BD173C495}">
      <dsp:nvSpPr>
        <dsp:cNvPr id="0" name=""/>
        <dsp:cNvSpPr/>
      </dsp:nvSpPr>
      <dsp:spPr>
        <a:xfrm>
          <a:off x="7665152" y="1803621"/>
          <a:ext cx="3261093" cy="489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/>
            <a:t>For More Information</a:t>
          </a:r>
        </a:p>
      </dsp:txBody>
      <dsp:txXfrm>
        <a:off x="7665152" y="1803621"/>
        <a:ext cx="3261093" cy="489164"/>
      </dsp:txXfrm>
    </dsp:sp>
    <dsp:sp modelId="{5363D381-2002-4298-AD2C-8D74A209B690}">
      <dsp:nvSpPr>
        <dsp:cNvPr id="0" name=""/>
        <dsp:cNvSpPr/>
      </dsp:nvSpPr>
      <dsp:spPr>
        <a:xfrm>
          <a:off x="7665152" y="2355549"/>
          <a:ext cx="3261093" cy="1309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See pages 24-25 of the “Employee Benefits Guide”, found in your Bellevue Beginnings Health Benefits email from Human Resources or on </a:t>
          </a:r>
          <a:r>
            <a:rPr lang="en-US" sz="1300" kern="1200" dirty="0">
              <a:hlinkClick xmlns:r="http://schemas.openxmlformats.org/officeDocument/2006/relationships" r:id="rId8"/>
            </a:rPr>
            <a:t>Connect2MyBenefits</a:t>
          </a:r>
          <a:r>
            <a:rPr lang="en-US" sz="1300" kern="1200" dirty="0"/>
            <a:t>.</a:t>
          </a:r>
        </a:p>
      </dsp:txBody>
      <dsp:txXfrm>
        <a:off x="7665152" y="2355549"/>
        <a:ext cx="3261093" cy="130995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6606C-86DA-46AC-B492-7901AE29A68A}">
      <dsp:nvSpPr>
        <dsp:cNvPr id="0" name=""/>
        <dsp:cNvSpPr/>
      </dsp:nvSpPr>
      <dsp:spPr>
        <a:xfrm>
          <a:off x="1065737" y="15735"/>
          <a:ext cx="1140268" cy="11402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4CFB4B-6436-4E3C-98F2-9F8E922FD681}">
      <dsp:nvSpPr>
        <dsp:cNvPr id="0" name=""/>
        <dsp:cNvSpPr/>
      </dsp:nvSpPr>
      <dsp:spPr>
        <a:xfrm>
          <a:off x="6916" y="1334940"/>
          <a:ext cx="3257909" cy="488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/>
            <a:t>Exam Plan</a:t>
          </a:r>
        </a:p>
      </dsp:txBody>
      <dsp:txXfrm>
        <a:off x="6916" y="1334940"/>
        <a:ext cx="3257909" cy="488686"/>
      </dsp:txXfrm>
    </dsp:sp>
    <dsp:sp modelId="{9BB954D2-24A6-4B43-B3DF-DA12BA4988E6}">
      <dsp:nvSpPr>
        <dsp:cNvPr id="0" name=""/>
        <dsp:cNvSpPr/>
      </dsp:nvSpPr>
      <dsp:spPr>
        <a:xfrm>
          <a:off x="6916" y="1906853"/>
          <a:ext cx="3257909" cy="2270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$20 copay for exam.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kern="1200" dirty="0"/>
            <a:t>20% discount on complete pairs of prescription glasses and lens enhancements when using a VSP doctor.</a:t>
          </a:r>
        </a:p>
      </dsp:txBody>
      <dsp:txXfrm>
        <a:off x="6916" y="1906853"/>
        <a:ext cx="3257909" cy="2270216"/>
      </dsp:txXfrm>
    </dsp:sp>
    <dsp:sp modelId="{7F648577-2D5C-4DA9-A9BF-9CD33F07D395}">
      <dsp:nvSpPr>
        <dsp:cNvPr id="0" name=""/>
        <dsp:cNvSpPr/>
      </dsp:nvSpPr>
      <dsp:spPr>
        <a:xfrm>
          <a:off x="4893780" y="15735"/>
          <a:ext cx="1140268" cy="11402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120D36-E18D-4028-81E2-0462BDDB53F8}">
      <dsp:nvSpPr>
        <dsp:cNvPr id="0" name=""/>
        <dsp:cNvSpPr/>
      </dsp:nvSpPr>
      <dsp:spPr>
        <a:xfrm>
          <a:off x="3834959" y="1334940"/>
          <a:ext cx="3257909" cy="488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/>
            <a:t>Exam and Hardware Plan</a:t>
          </a:r>
        </a:p>
      </dsp:txBody>
      <dsp:txXfrm>
        <a:off x="3834959" y="1334940"/>
        <a:ext cx="3257909" cy="488686"/>
      </dsp:txXfrm>
    </dsp:sp>
    <dsp:sp modelId="{686265C3-C793-436F-87A7-6386ED2360C6}">
      <dsp:nvSpPr>
        <dsp:cNvPr id="0" name=""/>
        <dsp:cNvSpPr/>
      </dsp:nvSpPr>
      <dsp:spPr>
        <a:xfrm>
          <a:off x="3834959" y="1906853"/>
          <a:ext cx="3257909" cy="2270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$20 copay for exam.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$175 annual frame allowance, with lenses covered in full </a:t>
          </a:r>
          <a:r>
            <a:rPr lang="en-US" sz="1600" b="1" kern="1200" dirty="0"/>
            <a:t>or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$175 contact allowance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Option to shop for eyewear online at </a:t>
          </a:r>
          <a:r>
            <a:rPr lang="en-US" sz="1600" kern="1200" dirty="0">
              <a:hlinkClick xmlns:r="http://schemas.openxmlformats.org/officeDocument/2006/relationships" r:id="rId5"/>
            </a:rPr>
            <a:t>https://www.eyeconic.com</a:t>
          </a:r>
          <a:r>
            <a:rPr lang="en-US" sz="1600" kern="1200" dirty="0"/>
            <a:t>.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kern="1200" dirty="0"/>
            <a:t>Dollar amounts listed apply when visiting a VSP provider.</a:t>
          </a:r>
          <a:endParaRPr lang="en-US" sz="1400" kern="1200" dirty="0"/>
        </a:p>
      </dsp:txBody>
      <dsp:txXfrm>
        <a:off x="3834959" y="1906853"/>
        <a:ext cx="3257909" cy="2270216"/>
      </dsp:txXfrm>
    </dsp:sp>
    <dsp:sp modelId="{E50CE9E1-BF87-4D92-A7CF-ABFD4C6BE259}">
      <dsp:nvSpPr>
        <dsp:cNvPr id="0" name=""/>
        <dsp:cNvSpPr/>
      </dsp:nvSpPr>
      <dsp:spPr>
        <a:xfrm>
          <a:off x="8721823" y="15735"/>
          <a:ext cx="1140268" cy="1140268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639EA5-2FDC-4961-A7E8-38043C1F39CE}">
      <dsp:nvSpPr>
        <dsp:cNvPr id="0" name=""/>
        <dsp:cNvSpPr/>
      </dsp:nvSpPr>
      <dsp:spPr>
        <a:xfrm>
          <a:off x="7663003" y="1334940"/>
          <a:ext cx="3257909" cy="488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i="0" kern="1200"/>
            <a:t>For More Information</a:t>
          </a:r>
        </a:p>
      </dsp:txBody>
      <dsp:txXfrm>
        <a:off x="7663003" y="1334940"/>
        <a:ext cx="3257909" cy="488686"/>
      </dsp:txXfrm>
    </dsp:sp>
    <dsp:sp modelId="{C209B958-F2C8-43C7-805F-969929137386}">
      <dsp:nvSpPr>
        <dsp:cNvPr id="0" name=""/>
        <dsp:cNvSpPr/>
      </dsp:nvSpPr>
      <dsp:spPr>
        <a:xfrm>
          <a:off x="7663003" y="1906853"/>
          <a:ext cx="3257909" cy="2270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See pages 26-27 of the “Employee Benefits Guide”, found in your Bellevue Beginnings Health Benefits email from Human Resources or on </a:t>
          </a:r>
          <a:r>
            <a:rPr lang="en-US" sz="1600" kern="1200" dirty="0">
              <a:hlinkClick xmlns:r="http://schemas.openxmlformats.org/officeDocument/2006/relationships" r:id="rId8"/>
            </a:rPr>
            <a:t>Connect2MyBenefits</a:t>
          </a:r>
          <a:r>
            <a:rPr lang="en-US" sz="1600" kern="1200" dirty="0"/>
            <a:t>. </a:t>
          </a:r>
          <a:r>
            <a:rPr lang="en-US" sz="1600" i="1" kern="1200" dirty="0"/>
            <a:t>Note:  If electing Kaiser Permanente medical coverage,  vision exam and hardware coverage is exclusively provided through Kaiser.</a:t>
          </a:r>
        </a:p>
      </dsp:txBody>
      <dsp:txXfrm>
        <a:off x="7663003" y="1906853"/>
        <a:ext cx="3257909" cy="227021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CCF4A9-8B67-4D3A-B43C-B815C0BE41A8}">
      <dsp:nvSpPr>
        <dsp:cNvPr id="0" name=""/>
        <dsp:cNvSpPr/>
      </dsp:nvSpPr>
      <dsp:spPr>
        <a:xfrm>
          <a:off x="1061437" y="210700"/>
          <a:ext cx="1141382" cy="11413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06A08-D7D2-4141-AB21-D5CDBA43446C}">
      <dsp:nvSpPr>
        <dsp:cNvPr id="0" name=""/>
        <dsp:cNvSpPr/>
      </dsp:nvSpPr>
      <dsp:spPr>
        <a:xfrm>
          <a:off x="1582" y="1514253"/>
          <a:ext cx="3261093" cy="1070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 dirty="0"/>
            <a:t>Basic Life and Accidental Death and Dismemberment</a:t>
          </a:r>
        </a:p>
      </dsp:txBody>
      <dsp:txXfrm>
        <a:off x="1582" y="1514253"/>
        <a:ext cx="3261093" cy="1070046"/>
      </dsp:txXfrm>
    </dsp:sp>
    <dsp:sp modelId="{7B9F0D99-2C8A-4408-83E3-51A6B7F2C88C}">
      <dsp:nvSpPr>
        <dsp:cNvPr id="0" name=""/>
        <dsp:cNvSpPr/>
      </dsp:nvSpPr>
      <dsp:spPr>
        <a:xfrm>
          <a:off x="1582" y="2659728"/>
          <a:ext cx="3261093" cy="1322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$50,000 life and AD&amp;D benefits.</a:t>
          </a:r>
        </a:p>
      </dsp:txBody>
      <dsp:txXfrm>
        <a:off x="1582" y="2659728"/>
        <a:ext cx="3261093" cy="1322376"/>
      </dsp:txXfrm>
    </dsp:sp>
    <dsp:sp modelId="{9080D691-BAB1-488A-91EE-3DA9C482D1A9}">
      <dsp:nvSpPr>
        <dsp:cNvPr id="0" name=""/>
        <dsp:cNvSpPr/>
      </dsp:nvSpPr>
      <dsp:spPr>
        <a:xfrm>
          <a:off x="4893223" y="210700"/>
          <a:ext cx="1141382" cy="11413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13C4E7-9B36-431F-A3CC-7B4F037255E2}">
      <dsp:nvSpPr>
        <dsp:cNvPr id="0" name=""/>
        <dsp:cNvSpPr/>
      </dsp:nvSpPr>
      <dsp:spPr>
        <a:xfrm>
          <a:off x="3833367" y="1514253"/>
          <a:ext cx="3261093" cy="1070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 dirty="0"/>
            <a:t>Long Term Disability </a:t>
          </a:r>
        </a:p>
      </dsp:txBody>
      <dsp:txXfrm>
        <a:off x="3833367" y="1514253"/>
        <a:ext cx="3261093" cy="1070046"/>
      </dsp:txXfrm>
    </dsp:sp>
    <dsp:sp modelId="{B013F401-F799-4C93-AC38-002A80A4291B}">
      <dsp:nvSpPr>
        <dsp:cNvPr id="0" name=""/>
        <dsp:cNvSpPr/>
      </dsp:nvSpPr>
      <dsp:spPr>
        <a:xfrm>
          <a:off x="3833367" y="2659728"/>
          <a:ext cx="3261093" cy="1322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Benefit amount 60% of base monthly earnings up to $5,000.</a:t>
          </a:r>
        </a:p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180 day waiting period.</a:t>
          </a:r>
        </a:p>
      </dsp:txBody>
      <dsp:txXfrm>
        <a:off x="3833367" y="2659728"/>
        <a:ext cx="3261093" cy="1322376"/>
      </dsp:txXfrm>
    </dsp:sp>
    <dsp:sp modelId="{1F3971EE-3FDA-4028-9BF3-FB4A7F6D5DD2}">
      <dsp:nvSpPr>
        <dsp:cNvPr id="0" name=""/>
        <dsp:cNvSpPr/>
      </dsp:nvSpPr>
      <dsp:spPr>
        <a:xfrm>
          <a:off x="8725008" y="210700"/>
          <a:ext cx="1141382" cy="11413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99DFF0-2614-4C15-BDAA-47E4C318DF30}">
      <dsp:nvSpPr>
        <dsp:cNvPr id="0" name=""/>
        <dsp:cNvSpPr/>
      </dsp:nvSpPr>
      <dsp:spPr>
        <a:xfrm>
          <a:off x="7665152" y="1514253"/>
          <a:ext cx="3261093" cy="1070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 dirty="0"/>
            <a:t>For More Information</a:t>
          </a:r>
        </a:p>
      </dsp:txBody>
      <dsp:txXfrm>
        <a:off x="7665152" y="1514253"/>
        <a:ext cx="3261093" cy="1070046"/>
      </dsp:txXfrm>
    </dsp:sp>
    <dsp:sp modelId="{46AB9FFA-AD1E-4832-A77E-DC4C4F87EA9F}">
      <dsp:nvSpPr>
        <dsp:cNvPr id="0" name=""/>
        <dsp:cNvSpPr/>
      </dsp:nvSpPr>
      <dsp:spPr>
        <a:xfrm>
          <a:off x="7665152" y="2659728"/>
          <a:ext cx="3261093" cy="1322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See page 28 of the “Employee Benefits Guide”, found in your Bellevue Beginnings Health Benefits email from Human Resources or on </a:t>
          </a:r>
          <a:r>
            <a:rPr lang="en-US" sz="1700" kern="1200" dirty="0">
              <a:hlinkClick xmlns:r="http://schemas.openxmlformats.org/officeDocument/2006/relationships" r:id="rId7"/>
            </a:rPr>
            <a:t>Connect2MyBenefits</a:t>
          </a:r>
          <a:endParaRPr lang="en-US" sz="1700" kern="1200" dirty="0"/>
        </a:p>
      </dsp:txBody>
      <dsp:txXfrm>
        <a:off x="7665152" y="2659728"/>
        <a:ext cx="3261093" cy="132237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BB8AF-84AD-41C9-A9BC-B32170F813BD}">
      <dsp:nvSpPr>
        <dsp:cNvPr id="0" name=""/>
        <dsp:cNvSpPr/>
      </dsp:nvSpPr>
      <dsp:spPr>
        <a:xfrm>
          <a:off x="793050" y="608550"/>
          <a:ext cx="843768" cy="8437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DCC1A0-DAEF-4363-B4AD-A39C91F5EAED}">
      <dsp:nvSpPr>
        <dsp:cNvPr id="0" name=""/>
        <dsp:cNvSpPr/>
      </dsp:nvSpPr>
      <dsp:spPr>
        <a:xfrm>
          <a:off x="9550" y="1580274"/>
          <a:ext cx="2410768" cy="361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700" kern="1200"/>
            <a:t>Employee</a:t>
          </a:r>
        </a:p>
      </dsp:txBody>
      <dsp:txXfrm>
        <a:off x="9550" y="1580274"/>
        <a:ext cx="2410768" cy="361615"/>
      </dsp:txXfrm>
    </dsp:sp>
    <dsp:sp modelId="{616ABD3D-B5FB-4C5B-9189-1317E8F6B136}">
      <dsp:nvSpPr>
        <dsp:cNvPr id="0" name=""/>
        <dsp:cNvSpPr/>
      </dsp:nvSpPr>
      <dsp:spPr>
        <a:xfrm>
          <a:off x="9550" y="2001404"/>
          <a:ext cx="2410768" cy="1582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Up to $500,000 if approved through medical underwriting.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Guarantee Issue Amount up to $200,000 if elected as a new employee.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Your premium rates adjust with your age over time.</a:t>
          </a:r>
        </a:p>
      </dsp:txBody>
      <dsp:txXfrm>
        <a:off x="9550" y="2001404"/>
        <a:ext cx="2410768" cy="1582850"/>
      </dsp:txXfrm>
    </dsp:sp>
    <dsp:sp modelId="{A9EAF949-DA68-436B-A486-70E8BD271D68}">
      <dsp:nvSpPr>
        <dsp:cNvPr id="0" name=""/>
        <dsp:cNvSpPr/>
      </dsp:nvSpPr>
      <dsp:spPr>
        <a:xfrm>
          <a:off x="3625703" y="608550"/>
          <a:ext cx="843768" cy="8437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7AAAB-1953-40BF-A82C-D66B900D1E92}">
      <dsp:nvSpPr>
        <dsp:cNvPr id="0" name=""/>
        <dsp:cNvSpPr/>
      </dsp:nvSpPr>
      <dsp:spPr>
        <a:xfrm>
          <a:off x="2842203" y="1580274"/>
          <a:ext cx="2410768" cy="361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700" kern="1200"/>
            <a:t>Spouse/Domestic Partner</a:t>
          </a:r>
        </a:p>
      </dsp:txBody>
      <dsp:txXfrm>
        <a:off x="2842203" y="1580274"/>
        <a:ext cx="2410768" cy="361615"/>
      </dsp:txXfrm>
    </dsp:sp>
    <dsp:sp modelId="{AA4661DF-7892-4FD2-972B-E883D63C0604}">
      <dsp:nvSpPr>
        <dsp:cNvPr id="0" name=""/>
        <dsp:cNvSpPr/>
      </dsp:nvSpPr>
      <dsp:spPr>
        <a:xfrm>
          <a:off x="2842203" y="2001404"/>
          <a:ext cx="2410768" cy="1582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Up to $250,000 if approved through medical underwriting.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Guarantee Issue Amount up to $20,000 if elected as a new employee.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Your premium rates adjust with their age over time.</a:t>
          </a:r>
        </a:p>
      </dsp:txBody>
      <dsp:txXfrm>
        <a:off x="2842203" y="2001404"/>
        <a:ext cx="2410768" cy="1582850"/>
      </dsp:txXfrm>
    </dsp:sp>
    <dsp:sp modelId="{428B22F4-79E8-47BF-9D55-C0023C04C9B8}">
      <dsp:nvSpPr>
        <dsp:cNvPr id="0" name=""/>
        <dsp:cNvSpPr/>
      </dsp:nvSpPr>
      <dsp:spPr>
        <a:xfrm>
          <a:off x="6458356" y="608550"/>
          <a:ext cx="843768" cy="8437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9D36C-FA39-45FD-9EE7-4B6E7AED744A}">
      <dsp:nvSpPr>
        <dsp:cNvPr id="0" name=""/>
        <dsp:cNvSpPr/>
      </dsp:nvSpPr>
      <dsp:spPr>
        <a:xfrm>
          <a:off x="5674856" y="1580274"/>
          <a:ext cx="2410768" cy="361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700" kern="1200"/>
            <a:t>Child(ren)</a:t>
          </a:r>
        </a:p>
      </dsp:txBody>
      <dsp:txXfrm>
        <a:off x="5674856" y="1580274"/>
        <a:ext cx="2410768" cy="361615"/>
      </dsp:txXfrm>
    </dsp:sp>
    <dsp:sp modelId="{26C7D413-4873-4FD0-A805-6FF36854D6DF}">
      <dsp:nvSpPr>
        <dsp:cNvPr id="0" name=""/>
        <dsp:cNvSpPr/>
      </dsp:nvSpPr>
      <dsp:spPr>
        <a:xfrm>
          <a:off x="5674856" y="2001404"/>
          <a:ext cx="2410768" cy="1582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$2,000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$5,000 or</a:t>
          </a:r>
        </a:p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$10,000</a:t>
          </a:r>
        </a:p>
      </dsp:txBody>
      <dsp:txXfrm>
        <a:off x="5674856" y="2001404"/>
        <a:ext cx="2410768" cy="1582850"/>
      </dsp:txXfrm>
    </dsp:sp>
    <dsp:sp modelId="{80F828DA-178B-407B-9CD2-5927B0F2348B}">
      <dsp:nvSpPr>
        <dsp:cNvPr id="0" name=""/>
        <dsp:cNvSpPr/>
      </dsp:nvSpPr>
      <dsp:spPr>
        <a:xfrm>
          <a:off x="9291009" y="608550"/>
          <a:ext cx="843768" cy="84376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734BC0-691B-4119-BA65-82AE18C0EC35}">
      <dsp:nvSpPr>
        <dsp:cNvPr id="0" name=""/>
        <dsp:cNvSpPr/>
      </dsp:nvSpPr>
      <dsp:spPr>
        <a:xfrm>
          <a:off x="8507509" y="1580274"/>
          <a:ext cx="2410768" cy="3616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700" kern="1200"/>
            <a:t>For More Information</a:t>
          </a:r>
        </a:p>
      </dsp:txBody>
      <dsp:txXfrm>
        <a:off x="8507509" y="1580274"/>
        <a:ext cx="2410768" cy="361615"/>
      </dsp:txXfrm>
    </dsp:sp>
    <dsp:sp modelId="{03BE8CB7-558C-402B-8A97-61320C4E0EFE}">
      <dsp:nvSpPr>
        <dsp:cNvPr id="0" name=""/>
        <dsp:cNvSpPr/>
      </dsp:nvSpPr>
      <dsp:spPr>
        <a:xfrm>
          <a:off x="8507509" y="2001404"/>
          <a:ext cx="2410768" cy="1582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See page 29 of the “Employee Benefits Guide”, found in your Bellevue Beginnings Health Benefits email from Human Resources or on </a:t>
          </a:r>
          <a:r>
            <a:rPr lang="en-US" sz="1300" kern="1200" dirty="0">
              <a:hlinkClick xmlns:r="http://schemas.openxmlformats.org/officeDocument/2006/relationships" r:id="rId9"/>
            </a:rPr>
            <a:t>Connect2MyBenefits</a:t>
          </a:r>
          <a:r>
            <a:rPr lang="en-US" sz="1300" kern="1200" dirty="0"/>
            <a:t>.</a:t>
          </a:r>
        </a:p>
      </dsp:txBody>
      <dsp:txXfrm>
        <a:off x="8507509" y="2001404"/>
        <a:ext cx="2410768" cy="158285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C7AF3-8722-4520-8AD7-A014F72BBBD8}">
      <dsp:nvSpPr>
        <dsp:cNvPr id="0" name=""/>
        <dsp:cNvSpPr/>
      </dsp:nvSpPr>
      <dsp:spPr>
        <a:xfrm>
          <a:off x="793050" y="234377"/>
          <a:ext cx="843768" cy="8437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D46227-2513-4B56-8492-CDD0C6D08E7E}">
      <dsp:nvSpPr>
        <dsp:cNvPr id="0" name=""/>
        <dsp:cNvSpPr/>
      </dsp:nvSpPr>
      <dsp:spPr>
        <a:xfrm>
          <a:off x="9550" y="1238280"/>
          <a:ext cx="2410768" cy="440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Why enroll in a Healthcare FSA?</a:t>
          </a:r>
        </a:p>
      </dsp:txBody>
      <dsp:txXfrm>
        <a:off x="9550" y="1238280"/>
        <a:ext cx="2410768" cy="440718"/>
      </dsp:txXfrm>
    </dsp:sp>
    <dsp:sp modelId="{11C2E17B-B74B-4662-8FBF-A9BE2FB14030}">
      <dsp:nvSpPr>
        <dsp:cNvPr id="0" name=""/>
        <dsp:cNvSpPr/>
      </dsp:nvSpPr>
      <dsp:spPr>
        <a:xfrm>
          <a:off x="9550" y="1753479"/>
          <a:ext cx="2410768" cy="2204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Save money by reducing the taxes you pay.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FSA contributions are deducted from each paycheck before federal taxes are calculated.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Maximum annual contribution amount is $3,300.</a:t>
          </a:r>
        </a:p>
      </dsp:txBody>
      <dsp:txXfrm>
        <a:off x="9550" y="1753479"/>
        <a:ext cx="2410768" cy="2204948"/>
      </dsp:txXfrm>
    </dsp:sp>
    <dsp:sp modelId="{7E0925AF-4105-458F-AA05-7D0C8CA06F86}">
      <dsp:nvSpPr>
        <dsp:cNvPr id="0" name=""/>
        <dsp:cNvSpPr/>
      </dsp:nvSpPr>
      <dsp:spPr>
        <a:xfrm>
          <a:off x="3625703" y="234377"/>
          <a:ext cx="843768" cy="8437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B4E91B-B09A-41FD-AE49-BD7027211148}">
      <dsp:nvSpPr>
        <dsp:cNvPr id="0" name=""/>
        <dsp:cNvSpPr/>
      </dsp:nvSpPr>
      <dsp:spPr>
        <a:xfrm>
          <a:off x="2842203" y="1238280"/>
          <a:ext cx="2410768" cy="440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Pay for Qualified Health Expenses</a:t>
          </a:r>
        </a:p>
      </dsp:txBody>
      <dsp:txXfrm>
        <a:off x="2842203" y="1238280"/>
        <a:ext cx="2410768" cy="440718"/>
      </dsp:txXfrm>
    </dsp:sp>
    <dsp:sp modelId="{58940644-5EFE-4327-9533-25837BEA4C88}">
      <dsp:nvSpPr>
        <dsp:cNvPr id="0" name=""/>
        <dsp:cNvSpPr/>
      </dsp:nvSpPr>
      <dsp:spPr>
        <a:xfrm>
          <a:off x="2842203" y="1753479"/>
          <a:ext cx="2410768" cy="2204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Pay for eligible medical, dental and/or vision expenses for you and your tax dependents.  </a:t>
          </a:r>
          <a:r>
            <a:rPr lang="en-US" sz="1100" i="1" kern="1200" dirty="0"/>
            <a:t>Dependents do not need to be enrolled in coverage at the City of Bellevue.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Eligible expenses include copays for doctor visits and prescription drugs, medical plan deductibles, co-insurance, many dental expenses, eyeglasses and more.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For a list of eligible items, check out the </a:t>
          </a:r>
          <a:r>
            <a:rPr lang="en-US" sz="1100" kern="1200" dirty="0">
              <a:hlinkClick xmlns:r="http://schemas.openxmlformats.org/officeDocument/2006/relationships" r:id="rId5"/>
            </a:rPr>
            <a:t>expense list</a:t>
          </a:r>
          <a:r>
            <a:rPr lang="en-US" sz="1100" kern="1200" dirty="0"/>
            <a:t>. </a:t>
          </a:r>
        </a:p>
      </dsp:txBody>
      <dsp:txXfrm>
        <a:off x="2842203" y="1753479"/>
        <a:ext cx="2410768" cy="2204948"/>
      </dsp:txXfrm>
    </dsp:sp>
    <dsp:sp modelId="{98F5968E-C53F-4C1D-B34B-5F3467DC852C}">
      <dsp:nvSpPr>
        <dsp:cNvPr id="0" name=""/>
        <dsp:cNvSpPr/>
      </dsp:nvSpPr>
      <dsp:spPr>
        <a:xfrm>
          <a:off x="6458356" y="234377"/>
          <a:ext cx="843768" cy="843768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3C012B-1309-46AB-ABAD-3B8356DD70B1}">
      <dsp:nvSpPr>
        <dsp:cNvPr id="0" name=""/>
        <dsp:cNvSpPr/>
      </dsp:nvSpPr>
      <dsp:spPr>
        <a:xfrm>
          <a:off x="5674856" y="1238280"/>
          <a:ext cx="2410768" cy="440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Features</a:t>
          </a:r>
        </a:p>
      </dsp:txBody>
      <dsp:txXfrm>
        <a:off x="5674856" y="1238280"/>
        <a:ext cx="2410768" cy="440718"/>
      </dsp:txXfrm>
    </dsp:sp>
    <dsp:sp modelId="{C88AD20E-6194-4516-8BDE-5F451ABE9088}">
      <dsp:nvSpPr>
        <dsp:cNvPr id="0" name=""/>
        <dsp:cNvSpPr/>
      </dsp:nvSpPr>
      <dsp:spPr>
        <a:xfrm>
          <a:off x="5674856" y="1753479"/>
          <a:ext cx="2410768" cy="2204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 Skip filing paper claims and elect an FSA Debit card to pay for eligible expenses.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You must use all your annual contributions by March 15 of the following calendar year, otherwise you lose your contributions.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Once enrolled, download the Navia mobile app.</a:t>
          </a:r>
        </a:p>
      </dsp:txBody>
      <dsp:txXfrm>
        <a:off x="5674856" y="1753479"/>
        <a:ext cx="2410768" cy="2204948"/>
      </dsp:txXfrm>
    </dsp:sp>
    <dsp:sp modelId="{0881873C-D11A-4AE4-BF3A-445C0DEAF25E}">
      <dsp:nvSpPr>
        <dsp:cNvPr id="0" name=""/>
        <dsp:cNvSpPr/>
      </dsp:nvSpPr>
      <dsp:spPr>
        <a:xfrm>
          <a:off x="9291009" y="234377"/>
          <a:ext cx="843768" cy="843768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57D192-74B9-47C5-851D-F12350EF1089}">
      <dsp:nvSpPr>
        <dsp:cNvPr id="0" name=""/>
        <dsp:cNvSpPr/>
      </dsp:nvSpPr>
      <dsp:spPr>
        <a:xfrm>
          <a:off x="8507509" y="1238280"/>
          <a:ext cx="2410768" cy="440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For More Information</a:t>
          </a:r>
        </a:p>
      </dsp:txBody>
      <dsp:txXfrm>
        <a:off x="8507509" y="1238280"/>
        <a:ext cx="2410768" cy="440718"/>
      </dsp:txXfrm>
    </dsp:sp>
    <dsp:sp modelId="{2E2B46A6-5E0B-40D5-B583-8CBBC4695E36}">
      <dsp:nvSpPr>
        <dsp:cNvPr id="0" name=""/>
        <dsp:cNvSpPr/>
      </dsp:nvSpPr>
      <dsp:spPr>
        <a:xfrm>
          <a:off x="8507509" y="1753479"/>
          <a:ext cx="2410768" cy="2204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See pages 30-31 of the “Employee Benefits Guide”, found in your Bellevue Beginnings Health Benefits email from Human Resources or on </a:t>
          </a:r>
          <a:r>
            <a:rPr lang="en-US" sz="1100" kern="1200" dirty="0">
              <a:hlinkClick xmlns:r="http://schemas.openxmlformats.org/officeDocument/2006/relationships" r:id="rId10"/>
            </a:rPr>
            <a:t>Connect2MyBenefits</a:t>
          </a:r>
          <a:r>
            <a:rPr lang="en-US" sz="1100" kern="1200" dirty="0"/>
            <a:t>.</a:t>
          </a:r>
        </a:p>
      </dsp:txBody>
      <dsp:txXfrm>
        <a:off x="8507509" y="1753479"/>
        <a:ext cx="2410768" cy="220494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A77F44-9040-4BC5-9C4A-443648341C64}">
      <dsp:nvSpPr>
        <dsp:cNvPr id="0" name=""/>
        <dsp:cNvSpPr/>
      </dsp:nvSpPr>
      <dsp:spPr>
        <a:xfrm>
          <a:off x="793050" y="254475"/>
          <a:ext cx="843768" cy="8437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72BF5-09C3-4F26-AB5C-8FE580FAC14C}">
      <dsp:nvSpPr>
        <dsp:cNvPr id="0" name=""/>
        <dsp:cNvSpPr/>
      </dsp:nvSpPr>
      <dsp:spPr>
        <a:xfrm>
          <a:off x="9550" y="1256650"/>
          <a:ext cx="2410768" cy="440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Why enroll in a Daycare FSA?</a:t>
          </a:r>
        </a:p>
      </dsp:txBody>
      <dsp:txXfrm>
        <a:off x="9550" y="1256650"/>
        <a:ext cx="2410768" cy="440718"/>
      </dsp:txXfrm>
    </dsp:sp>
    <dsp:sp modelId="{E88F94D1-F7CE-4C31-8A5E-FE3B949E603A}">
      <dsp:nvSpPr>
        <dsp:cNvPr id="0" name=""/>
        <dsp:cNvSpPr/>
      </dsp:nvSpPr>
      <dsp:spPr>
        <a:xfrm>
          <a:off x="9550" y="1771045"/>
          <a:ext cx="2410768" cy="21672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Save money by reducing the taxes you pay.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FSA contributions are deducted from each paycheck before federal taxes are calculated.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Maximum annual contribution amount is $5,000.</a:t>
          </a:r>
        </a:p>
      </dsp:txBody>
      <dsp:txXfrm>
        <a:off x="9550" y="1771045"/>
        <a:ext cx="2410768" cy="2167283"/>
      </dsp:txXfrm>
    </dsp:sp>
    <dsp:sp modelId="{D4C76B72-14C3-4AFA-8C45-20C4E7F5832F}">
      <dsp:nvSpPr>
        <dsp:cNvPr id="0" name=""/>
        <dsp:cNvSpPr/>
      </dsp:nvSpPr>
      <dsp:spPr>
        <a:xfrm>
          <a:off x="3625703" y="254475"/>
          <a:ext cx="843768" cy="8437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B6A439-797B-4A37-B53F-A9EF200083C6}">
      <dsp:nvSpPr>
        <dsp:cNvPr id="0" name=""/>
        <dsp:cNvSpPr/>
      </dsp:nvSpPr>
      <dsp:spPr>
        <a:xfrm>
          <a:off x="2842203" y="1256650"/>
          <a:ext cx="2410768" cy="440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Pay for Qualified Daycare Expenses</a:t>
          </a:r>
        </a:p>
      </dsp:txBody>
      <dsp:txXfrm>
        <a:off x="2842203" y="1256650"/>
        <a:ext cx="2410768" cy="440718"/>
      </dsp:txXfrm>
    </dsp:sp>
    <dsp:sp modelId="{D626B3B2-58E9-4E5F-B650-1B8DA3A9E320}">
      <dsp:nvSpPr>
        <dsp:cNvPr id="0" name=""/>
        <dsp:cNvSpPr/>
      </dsp:nvSpPr>
      <dsp:spPr>
        <a:xfrm>
          <a:off x="2842203" y="1771045"/>
          <a:ext cx="2410768" cy="21672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Day Care FSAs cover any day care or dependent care expenses that allow you (and your spouse) to work, look for work, or be a full-time student. This includes expenses like:</a:t>
          </a:r>
          <a:endParaRPr lang="en-US" sz="1100" i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Before and After School Care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Day Care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Preschool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Day Camps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Elder Care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For a list of eligible items, check out our </a:t>
          </a:r>
          <a:r>
            <a:rPr lang="en-US" sz="1100" i="1" kern="1200" dirty="0">
              <a:hlinkClick xmlns:r="http://schemas.openxmlformats.org/officeDocument/2006/relationships" r:id="rId5"/>
            </a:rPr>
            <a:t>Eligible Expense List</a:t>
          </a:r>
          <a:endParaRPr lang="en-US" sz="1100" kern="1200" dirty="0"/>
        </a:p>
      </dsp:txBody>
      <dsp:txXfrm>
        <a:off x="2842203" y="1771045"/>
        <a:ext cx="2410768" cy="2167283"/>
      </dsp:txXfrm>
    </dsp:sp>
    <dsp:sp modelId="{8F54A0BD-F8F6-4B72-B5B4-72807F747528}">
      <dsp:nvSpPr>
        <dsp:cNvPr id="0" name=""/>
        <dsp:cNvSpPr/>
      </dsp:nvSpPr>
      <dsp:spPr>
        <a:xfrm>
          <a:off x="6458356" y="254475"/>
          <a:ext cx="843768" cy="843768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9AFC72-BB05-428D-84F4-A77F8353755C}">
      <dsp:nvSpPr>
        <dsp:cNvPr id="0" name=""/>
        <dsp:cNvSpPr/>
      </dsp:nvSpPr>
      <dsp:spPr>
        <a:xfrm>
          <a:off x="5674856" y="1256650"/>
          <a:ext cx="2410768" cy="440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Features</a:t>
          </a:r>
        </a:p>
      </dsp:txBody>
      <dsp:txXfrm>
        <a:off x="5674856" y="1256650"/>
        <a:ext cx="2410768" cy="440718"/>
      </dsp:txXfrm>
    </dsp:sp>
    <dsp:sp modelId="{16892407-970D-4553-90F9-AC742145707D}">
      <dsp:nvSpPr>
        <dsp:cNvPr id="0" name=""/>
        <dsp:cNvSpPr/>
      </dsp:nvSpPr>
      <dsp:spPr>
        <a:xfrm>
          <a:off x="5674856" y="1771045"/>
          <a:ext cx="2410768" cy="21672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Enroll in Direct Deposit with Navia.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You must use all your annual contributions by March 15 of the following calendar year, otherwise you lose your contributions.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Once enrolled, download the Navia mobile app.</a:t>
          </a:r>
        </a:p>
      </dsp:txBody>
      <dsp:txXfrm>
        <a:off x="5674856" y="1771045"/>
        <a:ext cx="2410768" cy="2167283"/>
      </dsp:txXfrm>
    </dsp:sp>
    <dsp:sp modelId="{DF0F6A04-E0C3-4C61-B562-687576BABAF4}">
      <dsp:nvSpPr>
        <dsp:cNvPr id="0" name=""/>
        <dsp:cNvSpPr/>
      </dsp:nvSpPr>
      <dsp:spPr>
        <a:xfrm>
          <a:off x="9291009" y="254475"/>
          <a:ext cx="843768" cy="843768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B8F88E-63EE-49EC-98F6-E7879ED65A4D}">
      <dsp:nvSpPr>
        <dsp:cNvPr id="0" name=""/>
        <dsp:cNvSpPr/>
      </dsp:nvSpPr>
      <dsp:spPr>
        <a:xfrm>
          <a:off x="8507509" y="1256650"/>
          <a:ext cx="2410768" cy="440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For More Information</a:t>
          </a:r>
        </a:p>
      </dsp:txBody>
      <dsp:txXfrm>
        <a:off x="8507509" y="1256650"/>
        <a:ext cx="2410768" cy="440718"/>
      </dsp:txXfrm>
    </dsp:sp>
    <dsp:sp modelId="{D445998B-F50C-4BEE-80E8-C41E4CE5C498}">
      <dsp:nvSpPr>
        <dsp:cNvPr id="0" name=""/>
        <dsp:cNvSpPr/>
      </dsp:nvSpPr>
      <dsp:spPr>
        <a:xfrm>
          <a:off x="8507509" y="1771045"/>
          <a:ext cx="2410768" cy="21672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See pages 30-31 of the “Employee Benefits Guide”, found in your Bellevue Beginnings Health Benefits email from Human Resources or on </a:t>
          </a:r>
          <a:r>
            <a:rPr lang="en-US" sz="1100" kern="1200" dirty="0">
              <a:hlinkClick xmlns:r="http://schemas.openxmlformats.org/officeDocument/2006/relationships" r:id="rId10"/>
            </a:rPr>
            <a:t>Connect2MyBenefits</a:t>
          </a:r>
          <a:r>
            <a:rPr lang="en-US" sz="1100" kern="1200" dirty="0"/>
            <a:t>.</a:t>
          </a:r>
        </a:p>
      </dsp:txBody>
      <dsp:txXfrm>
        <a:off x="8507509" y="1771045"/>
        <a:ext cx="2410768" cy="21672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CD42F-CA4A-4022-99CC-A8A6FD92E1B0}">
      <dsp:nvSpPr>
        <dsp:cNvPr id="0" name=""/>
        <dsp:cNvSpPr/>
      </dsp:nvSpPr>
      <dsp:spPr>
        <a:xfrm rot="5400000">
          <a:off x="6711057" y="-2597027"/>
          <a:ext cx="1439732" cy="699381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Find City of Bellevue benefit information on Connect2MyBenefits, available through any internet connection:  </a:t>
          </a:r>
          <a:br>
            <a:rPr lang="en-US" sz="1900" kern="1200"/>
          </a:br>
          <a:r>
            <a:rPr lang="en-US" sz="1900" kern="1200">
              <a:hlinkClick xmlns:r="http://schemas.openxmlformats.org/officeDocument/2006/relationships" r:id="rId1"/>
            </a:rPr>
            <a:t>https://c2mb.ajg.com/cityofbellevue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i="1" kern="1200"/>
            <a:t>No username or password required.</a:t>
          </a:r>
        </a:p>
      </dsp:txBody>
      <dsp:txXfrm rot="-5400000">
        <a:off x="3934018" y="250294"/>
        <a:ext cx="6923528" cy="1299168"/>
      </dsp:txXfrm>
    </dsp:sp>
    <dsp:sp modelId="{99C9249C-9D95-4900-811C-73D1E8EBB7CA}">
      <dsp:nvSpPr>
        <dsp:cNvPr id="0" name=""/>
        <dsp:cNvSpPr/>
      </dsp:nvSpPr>
      <dsp:spPr>
        <a:xfrm>
          <a:off x="0" y="45"/>
          <a:ext cx="3934018" cy="17996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4200" kern="1200"/>
            <a:t>Online Benefits Library</a:t>
          </a:r>
        </a:p>
      </dsp:txBody>
      <dsp:txXfrm>
        <a:off x="87852" y="87897"/>
        <a:ext cx="3758314" cy="1623961"/>
      </dsp:txXfrm>
    </dsp:sp>
    <dsp:sp modelId="{8167C9D4-CCD4-40E7-9BD2-627CA0ACE837}">
      <dsp:nvSpPr>
        <dsp:cNvPr id="0" name=""/>
        <dsp:cNvSpPr/>
      </dsp:nvSpPr>
      <dsp:spPr>
        <a:xfrm rot="5400000">
          <a:off x="6711057" y="-707378"/>
          <a:ext cx="1439732" cy="6993810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Medical, dental and vision plan booklets &amp; rates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Employee Assistance Plan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Flexible spending accounts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Retirement plan information  . . . and much more!</a:t>
          </a:r>
        </a:p>
      </dsp:txBody>
      <dsp:txXfrm rot="-5400000">
        <a:off x="3934018" y="2139943"/>
        <a:ext cx="6923528" cy="1299168"/>
      </dsp:txXfrm>
    </dsp:sp>
    <dsp:sp modelId="{8DBE11D5-65A7-4033-8193-6766837BE58D}">
      <dsp:nvSpPr>
        <dsp:cNvPr id="0" name=""/>
        <dsp:cNvSpPr/>
      </dsp:nvSpPr>
      <dsp:spPr>
        <a:xfrm>
          <a:off x="0" y="1889694"/>
          <a:ext cx="3934018" cy="179966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4200" kern="1200"/>
            <a:t>Topics Include</a:t>
          </a:r>
        </a:p>
      </dsp:txBody>
      <dsp:txXfrm>
        <a:off x="87852" y="1977546"/>
        <a:ext cx="3758314" cy="1623961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3F780-1723-43C5-A3EC-232704C29F7E}">
      <dsp:nvSpPr>
        <dsp:cNvPr id="0" name=""/>
        <dsp:cNvSpPr/>
      </dsp:nvSpPr>
      <dsp:spPr>
        <a:xfrm>
          <a:off x="3414" y="315752"/>
          <a:ext cx="3329572" cy="432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Services</a:t>
          </a:r>
        </a:p>
      </dsp:txBody>
      <dsp:txXfrm>
        <a:off x="3414" y="315752"/>
        <a:ext cx="3329572" cy="432000"/>
      </dsp:txXfrm>
    </dsp:sp>
    <dsp:sp modelId="{010AD654-7E5E-4B86-A781-D6623CA1876F}">
      <dsp:nvSpPr>
        <dsp:cNvPr id="0" name=""/>
        <dsp:cNvSpPr/>
      </dsp:nvSpPr>
      <dsp:spPr>
        <a:xfrm>
          <a:off x="3414" y="747752"/>
          <a:ext cx="3329572" cy="31293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Confidential and free service for employees and their benefit eligible family members 24/7</a:t>
          </a:r>
          <a:endParaRPr lang="en-US" sz="1500" i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Short-term counseling (up to 6 sessions per situation), for issues such as grief, depression, anxiety/stress, relationship issues, and addiction </a:t>
          </a:r>
          <a:endParaRPr lang="en-US" sz="1500" i="1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"/>
          </a:pPr>
          <a:r>
            <a:rPr lang="en-US" sz="1500" kern="1200" dirty="0"/>
            <a:t>In-the-moment support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"/>
          </a:pPr>
          <a:r>
            <a:rPr lang="en-US" sz="1500" kern="1200" dirty="0"/>
            <a:t>Coaching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"/>
          </a:pPr>
          <a:r>
            <a:rPr lang="en-US" sz="1500" kern="1200" dirty="0"/>
            <a:t>Work-life benefits (Financial, Legal, Resources for child/elder care)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"/>
          </a:pPr>
          <a:r>
            <a:rPr lang="en-US" sz="1500" kern="1200" dirty="0" err="1"/>
            <a:t>Mindstream</a:t>
          </a:r>
          <a:r>
            <a:rPr lang="en-US" sz="1500" kern="1200" dirty="0"/>
            <a:t>, to help strengthen your life skills and emotional health. </a:t>
          </a:r>
        </a:p>
      </dsp:txBody>
      <dsp:txXfrm>
        <a:off x="3414" y="747752"/>
        <a:ext cx="3329572" cy="3129300"/>
      </dsp:txXfrm>
    </dsp:sp>
    <dsp:sp modelId="{E843BD29-3512-4F2B-A4A0-461132536267}">
      <dsp:nvSpPr>
        <dsp:cNvPr id="0" name=""/>
        <dsp:cNvSpPr/>
      </dsp:nvSpPr>
      <dsp:spPr>
        <a:xfrm>
          <a:off x="3799128" y="315752"/>
          <a:ext cx="3329572" cy="432000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Contact the EAP</a:t>
          </a:r>
        </a:p>
      </dsp:txBody>
      <dsp:txXfrm>
        <a:off x="3799128" y="315752"/>
        <a:ext cx="3329572" cy="432000"/>
      </dsp:txXfrm>
    </dsp:sp>
    <dsp:sp modelId="{15D5A4E8-544D-42CA-95F0-5CC491A713E0}">
      <dsp:nvSpPr>
        <dsp:cNvPr id="0" name=""/>
        <dsp:cNvSpPr/>
      </dsp:nvSpPr>
      <dsp:spPr>
        <a:xfrm>
          <a:off x="3799128" y="747752"/>
          <a:ext cx="3329572" cy="3129300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Call 800.553.7798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Visit </a:t>
          </a:r>
          <a:r>
            <a:rPr lang="en-US" sz="1500" kern="1200" dirty="0">
              <a:hlinkClick xmlns:r="http://schemas.openxmlformats.org/officeDocument/2006/relationships" r:id="rId1"/>
            </a:rPr>
            <a:t>www.supportlinc.com</a:t>
          </a:r>
          <a:r>
            <a:rPr lang="en-US" sz="1500" kern="1200" dirty="0"/>
            <a:t> </a:t>
          </a:r>
        </a:p>
      </dsp:txBody>
      <dsp:txXfrm>
        <a:off x="3799128" y="747752"/>
        <a:ext cx="3329572" cy="3129300"/>
      </dsp:txXfrm>
    </dsp:sp>
    <dsp:sp modelId="{C9841702-0176-4F45-B6C6-A8486310FDDE}">
      <dsp:nvSpPr>
        <dsp:cNvPr id="0" name=""/>
        <dsp:cNvSpPr/>
      </dsp:nvSpPr>
      <dsp:spPr>
        <a:xfrm>
          <a:off x="7594841" y="315752"/>
          <a:ext cx="3329572" cy="43200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For More Information</a:t>
          </a:r>
        </a:p>
      </dsp:txBody>
      <dsp:txXfrm>
        <a:off x="7594841" y="315752"/>
        <a:ext cx="3329572" cy="432000"/>
      </dsp:txXfrm>
    </dsp:sp>
    <dsp:sp modelId="{D700DB11-952B-4273-B2A3-4D8D259E1830}">
      <dsp:nvSpPr>
        <dsp:cNvPr id="0" name=""/>
        <dsp:cNvSpPr/>
      </dsp:nvSpPr>
      <dsp:spPr>
        <a:xfrm>
          <a:off x="7594841" y="747752"/>
          <a:ext cx="3329572" cy="3129300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See page 33 of the “Employee Benefits Guide”, found in your Bellevue Beginnings Health Benefits email from Human Resources or on </a:t>
          </a:r>
          <a:r>
            <a:rPr lang="en-US" sz="1500" kern="1200" dirty="0">
              <a:hlinkClick xmlns:r="http://schemas.openxmlformats.org/officeDocument/2006/relationships" r:id="rId2"/>
            </a:rPr>
            <a:t>Connect2MyBenefits</a:t>
          </a:r>
          <a:r>
            <a:rPr lang="en-US" sz="1500" kern="1200" dirty="0"/>
            <a:t>.</a:t>
          </a:r>
        </a:p>
      </dsp:txBody>
      <dsp:txXfrm>
        <a:off x="7594841" y="747752"/>
        <a:ext cx="3329572" cy="312930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000565-0754-45F8-9D83-3F57C1BDA9C9}">
      <dsp:nvSpPr>
        <dsp:cNvPr id="0" name=""/>
        <dsp:cNvSpPr/>
      </dsp:nvSpPr>
      <dsp:spPr>
        <a:xfrm>
          <a:off x="3414" y="209462"/>
          <a:ext cx="3329572" cy="633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Beneficiaries</a:t>
          </a:r>
        </a:p>
      </dsp:txBody>
      <dsp:txXfrm>
        <a:off x="3414" y="209462"/>
        <a:ext cx="3329572" cy="633600"/>
      </dsp:txXfrm>
    </dsp:sp>
    <dsp:sp modelId="{66E78714-906E-40B1-857B-6DDC9C340819}">
      <dsp:nvSpPr>
        <dsp:cNvPr id="0" name=""/>
        <dsp:cNvSpPr/>
      </dsp:nvSpPr>
      <dsp:spPr>
        <a:xfrm>
          <a:off x="3414" y="843062"/>
          <a:ext cx="3329572" cy="31402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It is important to have current, up-to-date beneficiary designations for your life insurance.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You may update your beneficiary information in the online enrollment system, </a:t>
          </a:r>
          <a:r>
            <a:rPr lang="en-US" sz="2200" kern="1200" dirty="0">
              <a:hlinkClick xmlns:r="http://schemas.openxmlformats.org/officeDocument/2006/relationships" r:id="rId1"/>
            </a:rPr>
            <a:t>Bellevue Benefits</a:t>
          </a:r>
          <a:r>
            <a:rPr lang="en-US" sz="2200" kern="1200" dirty="0"/>
            <a:t>, at any time.</a:t>
          </a:r>
        </a:p>
      </dsp:txBody>
      <dsp:txXfrm>
        <a:off x="3414" y="843062"/>
        <a:ext cx="3329572" cy="3140280"/>
      </dsp:txXfrm>
    </dsp:sp>
    <dsp:sp modelId="{61158AE8-AE91-4746-95C4-582BBABBBC96}">
      <dsp:nvSpPr>
        <dsp:cNvPr id="0" name=""/>
        <dsp:cNvSpPr/>
      </dsp:nvSpPr>
      <dsp:spPr>
        <a:xfrm>
          <a:off x="3799128" y="209462"/>
          <a:ext cx="3329572" cy="633600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Primary Beneficiary</a:t>
          </a:r>
        </a:p>
      </dsp:txBody>
      <dsp:txXfrm>
        <a:off x="3799128" y="209462"/>
        <a:ext cx="3329572" cy="633600"/>
      </dsp:txXfrm>
    </dsp:sp>
    <dsp:sp modelId="{6B1747A5-4354-47B4-9982-D62CA64D00A8}">
      <dsp:nvSpPr>
        <dsp:cNvPr id="0" name=""/>
        <dsp:cNvSpPr/>
      </dsp:nvSpPr>
      <dsp:spPr>
        <a:xfrm>
          <a:off x="3799128" y="843062"/>
          <a:ext cx="3329572" cy="3140280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List who you wish to receive your life insurance benefits in the event you pass away.  </a:t>
          </a:r>
          <a:endParaRPr lang="en-US" sz="2200" i="1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You may designate more than one beneficiary and indicate the percentage allocated to each person.</a:t>
          </a:r>
          <a:endParaRPr lang="en-US" sz="2200" i="1" kern="1200" dirty="0"/>
        </a:p>
      </dsp:txBody>
      <dsp:txXfrm>
        <a:off x="3799128" y="843062"/>
        <a:ext cx="3329572" cy="3140280"/>
      </dsp:txXfrm>
    </dsp:sp>
    <dsp:sp modelId="{60AB5B1F-6414-4BCC-BDC5-46957E082B20}">
      <dsp:nvSpPr>
        <dsp:cNvPr id="0" name=""/>
        <dsp:cNvSpPr/>
      </dsp:nvSpPr>
      <dsp:spPr>
        <a:xfrm>
          <a:off x="7594841" y="209462"/>
          <a:ext cx="3329572" cy="63360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Secondary Beneficiary</a:t>
          </a:r>
        </a:p>
      </dsp:txBody>
      <dsp:txXfrm>
        <a:off x="7594841" y="209462"/>
        <a:ext cx="3329572" cy="633600"/>
      </dsp:txXfrm>
    </dsp:sp>
    <dsp:sp modelId="{25A073C2-BB5C-4761-B73C-E635C2B5B31B}">
      <dsp:nvSpPr>
        <dsp:cNvPr id="0" name=""/>
        <dsp:cNvSpPr/>
      </dsp:nvSpPr>
      <dsp:spPr>
        <a:xfrm>
          <a:off x="7594841" y="843062"/>
          <a:ext cx="3329572" cy="3140280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Designating secondary beneficiaries is optional.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Secondary beneficiaries apply if the primary beneficiaries are no longer living. </a:t>
          </a:r>
        </a:p>
      </dsp:txBody>
      <dsp:txXfrm>
        <a:off x="7594841" y="843062"/>
        <a:ext cx="3329572" cy="314028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48BD5B-F5D6-4481-86CD-1C00B07F6B7B}">
      <dsp:nvSpPr>
        <dsp:cNvPr id="0" name=""/>
        <dsp:cNvSpPr/>
      </dsp:nvSpPr>
      <dsp:spPr>
        <a:xfrm>
          <a:off x="3735" y="429100"/>
          <a:ext cx="2022288" cy="283120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65" tIns="330200" rIns="15766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Decide which plans to enroll in for you and your eligible dependents</a:t>
          </a:r>
        </a:p>
      </dsp:txBody>
      <dsp:txXfrm>
        <a:off x="3735" y="1504958"/>
        <a:ext cx="2022288" cy="1698722"/>
      </dsp:txXfrm>
    </dsp:sp>
    <dsp:sp modelId="{5463AD4C-2450-4955-9EBF-747287C352FC}">
      <dsp:nvSpPr>
        <dsp:cNvPr id="0" name=""/>
        <dsp:cNvSpPr/>
      </dsp:nvSpPr>
      <dsp:spPr>
        <a:xfrm>
          <a:off x="590198" y="712220"/>
          <a:ext cx="849361" cy="84936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20" tIns="12700" rIns="66220" bIns="1270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1</a:t>
          </a:r>
        </a:p>
      </dsp:txBody>
      <dsp:txXfrm>
        <a:off x="714584" y="836606"/>
        <a:ext cx="600589" cy="600589"/>
      </dsp:txXfrm>
    </dsp:sp>
    <dsp:sp modelId="{5A4695F6-53B3-45CB-8B20-479520FE3220}">
      <dsp:nvSpPr>
        <dsp:cNvPr id="0" name=""/>
        <dsp:cNvSpPr/>
      </dsp:nvSpPr>
      <dsp:spPr>
        <a:xfrm>
          <a:off x="3735" y="3260232"/>
          <a:ext cx="2022288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461BEA-3CA4-425F-9830-0B769A77385E}">
      <dsp:nvSpPr>
        <dsp:cNvPr id="0" name=""/>
        <dsp:cNvSpPr/>
      </dsp:nvSpPr>
      <dsp:spPr>
        <a:xfrm>
          <a:off x="2228252" y="429100"/>
          <a:ext cx="2022288" cy="283120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65" tIns="330200" rIns="15766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Gather dependent birth dates and social security numbers</a:t>
          </a:r>
        </a:p>
      </dsp:txBody>
      <dsp:txXfrm>
        <a:off x="2228252" y="1504958"/>
        <a:ext cx="2022288" cy="1698722"/>
      </dsp:txXfrm>
    </dsp:sp>
    <dsp:sp modelId="{347DE150-5607-4067-BA0B-2D79D0A88958}">
      <dsp:nvSpPr>
        <dsp:cNvPr id="0" name=""/>
        <dsp:cNvSpPr/>
      </dsp:nvSpPr>
      <dsp:spPr>
        <a:xfrm>
          <a:off x="2814716" y="712220"/>
          <a:ext cx="849361" cy="8493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20" tIns="12700" rIns="66220" bIns="1270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2</a:t>
          </a:r>
        </a:p>
      </dsp:txBody>
      <dsp:txXfrm>
        <a:off x="2939102" y="836606"/>
        <a:ext cx="600589" cy="600589"/>
      </dsp:txXfrm>
    </dsp:sp>
    <dsp:sp modelId="{814403C5-5FC2-4F9A-A9F0-7F26A77610BF}">
      <dsp:nvSpPr>
        <dsp:cNvPr id="0" name=""/>
        <dsp:cNvSpPr/>
      </dsp:nvSpPr>
      <dsp:spPr>
        <a:xfrm>
          <a:off x="2228252" y="3260232"/>
          <a:ext cx="2022288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BB470D-6529-45A0-B5D0-DB576D968542}">
      <dsp:nvSpPr>
        <dsp:cNvPr id="0" name=""/>
        <dsp:cNvSpPr/>
      </dsp:nvSpPr>
      <dsp:spPr>
        <a:xfrm>
          <a:off x="4452770" y="429100"/>
          <a:ext cx="2022288" cy="283120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65" tIns="330200" rIns="15766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Sign into the online enrollment system, Bellevue Benefits </a:t>
          </a:r>
          <a:r>
            <a:rPr lang="en-US" sz="1100" kern="1200" dirty="0">
              <a:hlinkClick xmlns:r="http://schemas.openxmlformats.org/officeDocument/2006/relationships" r:id="rId1"/>
            </a:rPr>
            <a:t>https://cityofbellevuehr.workterra.net </a:t>
          </a:r>
          <a:r>
            <a:rPr lang="en-US" sz="1100" kern="1200" dirty="0"/>
            <a:t>to make your elections</a:t>
          </a:r>
        </a:p>
      </dsp:txBody>
      <dsp:txXfrm>
        <a:off x="4452770" y="1504958"/>
        <a:ext cx="2022288" cy="1698722"/>
      </dsp:txXfrm>
    </dsp:sp>
    <dsp:sp modelId="{48668E50-042F-43B1-8DFE-D21697CCFF7F}">
      <dsp:nvSpPr>
        <dsp:cNvPr id="0" name=""/>
        <dsp:cNvSpPr/>
      </dsp:nvSpPr>
      <dsp:spPr>
        <a:xfrm>
          <a:off x="5039233" y="712220"/>
          <a:ext cx="849361" cy="84936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20" tIns="12700" rIns="66220" bIns="1270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3</a:t>
          </a:r>
        </a:p>
      </dsp:txBody>
      <dsp:txXfrm>
        <a:off x="5163619" y="836606"/>
        <a:ext cx="600589" cy="600589"/>
      </dsp:txXfrm>
    </dsp:sp>
    <dsp:sp modelId="{5C58A3D6-7B8C-4874-95A7-A32A44815131}">
      <dsp:nvSpPr>
        <dsp:cNvPr id="0" name=""/>
        <dsp:cNvSpPr/>
      </dsp:nvSpPr>
      <dsp:spPr>
        <a:xfrm>
          <a:off x="4452770" y="3260232"/>
          <a:ext cx="2022288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4000B-7EFC-4533-A503-A79D6DAD6522}">
      <dsp:nvSpPr>
        <dsp:cNvPr id="0" name=""/>
        <dsp:cNvSpPr/>
      </dsp:nvSpPr>
      <dsp:spPr>
        <a:xfrm>
          <a:off x="6677287" y="429100"/>
          <a:ext cx="2022288" cy="283120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65" tIns="330200" rIns="15766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Review your benefit confirmation statement in Bellevue Benefits to ensure your elections are accurate and make any needed changes.  Print or save the confirmation statement for your records</a:t>
          </a:r>
        </a:p>
      </dsp:txBody>
      <dsp:txXfrm>
        <a:off x="6677287" y="1504958"/>
        <a:ext cx="2022288" cy="1698722"/>
      </dsp:txXfrm>
    </dsp:sp>
    <dsp:sp modelId="{A0A26E9E-E2C9-41F6-887B-BE108C1CE881}">
      <dsp:nvSpPr>
        <dsp:cNvPr id="0" name=""/>
        <dsp:cNvSpPr/>
      </dsp:nvSpPr>
      <dsp:spPr>
        <a:xfrm>
          <a:off x="7263751" y="712220"/>
          <a:ext cx="849361" cy="84936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20" tIns="12700" rIns="66220" bIns="1270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4</a:t>
          </a:r>
        </a:p>
      </dsp:txBody>
      <dsp:txXfrm>
        <a:off x="7388137" y="836606"/>
        <a:ext cx="600589" cy="600589"/>
      </dsp:txXfrm>
    </dsp:sp>
    <dsp:sp modelId="{F9C71E61-78F3-4747-BB69-FBB75626F791}">
      <dsp:nvSpPr>
        <dsp:cNvPr id="0" name=""/>
        <dsp:cNvSpPr/>
      </dsp:nvSpPr>
      <dsp:spPr>
        <a:xfrm>
          <a:off x="6677287" y="3260232"/>
          <a:ext cx="2022288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1D79E2-6CD3-4F9B-AF19-370D9735CB42}">
      <dsp:nvSpPr>
        <dsp:cNvPr id="0" name=""/>
        <dsp:cNvSpPr/>
      </dsp:nvSpPr>
      <dsp:spPr>
        <a:xfrm>
          <a:off x="8901805" y="429100"/>
          <a:ext cx="2022288" cy="2831204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665" tIns="330200" rIns="157665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Hit “Finish”.</a:t>
          </a:r>
        </a:p>
      </dsp:txBody>
      <dsp:txXfrm>
        <a:off x="8901805" y="1504958"/>
        <a:ext cx="2022288" cy="1698722"/>
      </dsp:txXfrm>
    </dsp:sp>
    <dsp:sp modelId="{A20BFF76-AA58-4DE4-9EBD-D8BFEB4D7BAF}">
      <dsp:nvSpPr>
        <dsp:cNvPr id="0" name=""/>
        <dsp:cNvSpPr/>
      </dsp:nvSpPr>
      <dsp:spPr>
        <a:xfrm>
          <a:off x="9488268" y="712220"/>
          <a:ext cx="849361" cy="84936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220" tIns="12700" rIns="66220" bIns="1270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5</a:t>
          </a:r>
        </a:p>
      </dsp:txBody>
      <dsp:txXfrm>
        <a:off x="9612654" y="836606"/>
        <a:ext cx="600589" cy="600589"/>
      </dsp:txXfrm>
    </dsp:sp>
    <dsp:sp modelId="{8F1E8C06-76C7-447A-AD7F-9C186B6B5968}">
      <dsp:nvSpPr>
        <dsp:cNvPr id="0" name=""/>
        <dsp:cNvSpPr/>
      </dsp:nvSpPr>
      <dsp:spPr>
        <a:xfrm>
          <a:off x="8901805" y="3260232"/>
          <a:ext cx="2022288" cy="7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98DF5-97AF-428B-93E6-FC3851E46337}">
      <dsp:nvSpPr>
        <dsp:cNvPr id="0" name=""/>
        <dsp:cNvSpPr/>
      </dsp:nvSpPr>
      <dsp:spPr>
        <a:xfrm>
          <a:off x="1065737" y="203317"/>
          <a:ext cx="1140268" cy="10145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52043-BB2F-411E-B2BF-42F3F4C17DE9}">
      <dsp:nvSpPr>
        <dsp:cNvPr id="0" name=""/>
        <dsp:cNvSpPr/>
      </dsp:nvSpPr>
      <dsp:spPr>
        <a:xfrm>
          <a:off x="6916" y="1359067"/>
          <a:ext cx="3257909" cy="434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Information When You Need It</a:t>
          </a:r>
        </a:p>
      </dsp:txBody>
      <dsp:txXfrm>
        <a:off x="6916" y="1359067"/>
        <a:ext cx="3257909" cy="434824"/>
      </dsp:txXfrm>
    </dsp:sp>
    <dsp:sp modelId="{23110EDD-3D9E-4502-A75E-E86DBBD3528F}">
      <dsp:nvSpPr>
        <dsp:cNvPr id="0" name=""/>
        <dsp:cNvSpPr/>
      </dsp:nvSpPr>
      <dsp:spPr>
        <a:xfrm>
          <a:off x="6916" y="1859548"/>
          <a:ext cx="3257909" cy="162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Benefit carrier apps make it easy and convenient to find what you need when you need it.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Download from Google Play or the Apple Store.</a:t>
          </a:r>
        </a:p>
      </dsp:txBody>
      <dsp:txXfrm>
        <a:off x="6916" y="1859548"/>
        <a:ext cx="3257909" cy="1626539"/>
      </dsp:txXfrm>
    </dsp:sp>
    <dsp:sp modelId="{21177FBE-AB35-4267-AF41-CB7034F8B754}">
      <dsp:nvSpPr>
        <dsp:cNvPr id="0" name=""/>
        <dsp:cNvSpPr/>
      </dsp:nvSpPr>
      <dsp:spPr>
        <a:xfrm>
          <a:off x="4893780" y="203317"/>
          <a:ext cx="1140268" cy="10145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2DB382-63FC-4595-B819-97DBDBE40A87}">
      <dsp:nvSpPr>
        <dsp:cNvPr id="0" name=""/>
        <dsp:cNvSpPr/>
      </dsp:nvSpPr>
      <dsp:spPr>
        <a:xfrm>
          <a:off x="3834959" y="1359067"/>
          <a:ext cx="3257909" cy="434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Available Apps</a:t>
          </a:r>
        </a:p>
      </dsp:txBody>
      <dsp:txXfrm>
        <a:off x="3834959" y="1359067"/>
        <a:ext cx="3257909" cy="434824"/>
      </dsp:txXfrm>
    </dsp:sp>
    <dsp:sp modelId="{B2A6FB67-D46A-4C5B-A133-DCFC77A7DBD1}">
      <dsp:nvSpPr>
        <dsp:cNvPr id="0" name=""/>
        <dsp:cNvSpPr/>
      </dsp:nvSpPr>
      <dsp:spPr>
        <a:xfrm>
          <a:off x="3834959" y="1859548"/>
          <a:ext cx="3257909" cy="162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Premera Blue Cross &amp; Premera </a:t>
          </a:r>
          <a:r>
            <a:rPr lang="en-US" sz="1500" kern="1200" dirty="0" err="1"/>
            <a:t>MyCare</a:t>
          </a:r>
          <a:r>
            <a:rPr lang="en-US" sz="1500" kern="1200" dirty="0"/>
            <a:t> (for virtual care)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Kaiser Permanente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Delta Dental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Navia Benefit Services</a:t>
          </a:r>
        </a:p>
      </dsp:txBody>
      <dsp:txXfrm>
        <a:off x="3834959" y="1859548"/>
        <a:ext cx="3257909" cy="1626539"/>
      </dsp:txXfrm>
    </dsp:sp>
    <dsp:sp modelId="{5D7D48E2-C7C5-4630-B1C3-960C861ADF60}">
      <dsp:nvSpPr>
        <dsp:cNvPr id="0" name=""/>
        <dsp:cNvSpPr/>
      </dsp:nvSpPr>
      <dsp:spPr>
        <a:xfrm>
          <a:off x="8721823" y="203317"/>
          <a:ext cx="1140268" cy="10145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892D29-6749-4017-995D-8ED91FCFF91E}">
      <dsp:nvSpPr>
        <dsp:cNvPr id="0" name=""/>
        <dsp:cNvSpPr/>
      </dsp:nvSpPr>
      <dsp:spPr>
        <a:xfrm>
          <a:off x="7663003" y="1359067"/>
          <a:ext cx="3257909" cy="4348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What Can I Find?</a:t>
          </a:r>
        </a:p>
      </dsp:txBody>
      <dsp:txXfrm>
        <a:off x="7663003" y="1359067"/>
        <a:ext cx="3257909" cy="434824"/>
      </dsp:txXfrm>
    </dsp:sp>
    <dsp:sp modelId="{D52B24E1-6FEE-46B1-8FAE-F95B39B8F340}">
      <dsp:nvSpPr>
        <dsp:cNvPr id="0" name=""/>
        <dsp:cNvSpPr/>
      </dsp:nvSpPr>
      <dsp:spPr>
        <a:xfrm>
          <a:off x="7663003" y="1859548"/>
          <a:ext cx="3257909" cy="1626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View your ID card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Manage your prescriptions 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Contact the free 24-hour nurse line 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Access a virtual care/online visit 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Find urgent care clinics, and check on wait times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File Flexible Spending Account (FSA) claims </a:t>
          </a:r>
        </a:p>
      </dsp:txBody>
      <dsp:txXfrm>
        <a:off x="7663003" y="1859548"/>
        <a:ext cx="3257909" cy="162653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92625-1CB2-496F-96DD-5CD2132FC25F}">
      <dsp:nvSpPr>
        <dsp:cNvPr id="0" name=""/>
        <dsp:cNvSpPr/>
      </dsp:nvSpPr>
      <dsp:spPr>
        <a:xfrm>
          <a:off x="1065737" y="0"/>
          <a:ext cx="1140268" cy="102876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09845-276B-4B8D-BDC7-B00029B40D9B}">
      <dsp:nvSpPr>
        <dsp:cNvPr id="0" name=""/>
        <dsp:cNvSpPr/>
      </dsp:nvSpPr>
      <dsp:spPr>
        <a:xfrm>
          <a:off x="6916" y="1171895"/>
          <a:ext cx="3257909" cy="440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Free Benefit Advocate Service</a:t>
          </a:r>
        </a:p>
      </dsp:txBody>
      <dsp:txXfrm>
        <a:off x="6916" y="1171895"/>
        <a:ext cx="3257909" cy="440899"/>
      </dsp:txXfrm>
    </dsp:sp>
    <dsp:sp modelId="{EA4C9709-299E-408C-BC37-90FE8F00CF89}">
      <dsp:nvSpPr>
        <dsp:cNvPr id="0" name=""/>
        <dsp:cNvSpPr/>
      </dsp:nvSpPr>
      <dsp:spPr>
        <a:xfrm>
          <a:off x="6916" y="1679367"/>
          <a:ext cx="3257909" cy="2010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Have questions or need help with your health benefits?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Guidance on claims issues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Help with the appeals process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Assistance resolving billing errors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/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i="1" kern="1200" dirty="0"/>
            <a:t>A confidential service provided through Arthur J. Gallagher, the City of Bellevue’s broker </a:t>
          </a:r>
          <a:endParaRPr lang="en-US" sz="1500" kern="1200" dirty="0"/>
        </a:p>
      </dsp:txBody>
      <dsp:txXfrm>
        <a:off x="6916" y="1679367"/>
        <a:ext cx="3257909" cy="2010037"/>
      </dsp:txXfrm>
    </dsp:sp>
    <dsp:sp modelId="{23CFFDD8-43B4-4682-A3E1-84C9E887DBEB}">
      <dsp:nvSpPr>
        <dsp:cNvPr id="0" name=""/>
        <dsp:cNvSpPr/>
      </dsp:nvSpPr>
      <dsp:spPr>
        <a:xfrm>
          <a:off x="4893780" y="0"/>
          <a:ext cx="1140268" cy="102876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A04A50-2529-471B-AD82-75A97927C3B3}">
      <dsp:nvSpPr>
        <dsp:cNvPr id="0" name=""/>
        <dsp:cNvSpPr/>
      </dsp:nvSpPr>
      <dsp:spPr>
        <a:xfrm>
          <a:off x="3834959" y="1171895"/>
          <a:ext cx="3257909" cy="440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Contact Information</a:t>
          </a:r>
        </a:p>
      </dsp:txBody>
      <dsp:txXfrm>
        <a:off x="3834959" y="1171895"/>
        <a:ext cx="3257909" cy="440899"/>
      </dsp:txXfrm>
    </dsp:sp>
    <dsp:sp modelId="{F1456BA5-9ED6-4FAA-820D-E1B7124E660E}">
      <dsp:nvSpPr>
        <dsp:cNvPr id="0" name=""/>
        <dsp:cNvSpPr/>
      </dsp:nvSpPr>
      <dsp:spPr>
        <a:xfrm>
          <a:off x="3834959" y="1679367"/>
          <a:ext cx="3257909" cy="2010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Call toll-free 1-833-207-4373 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Mon-Fri  6:00 a.m. - 6:00 pm</a:t>
          </a:r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Email: </a:t>
          </a:r>
          <a:r>
            <a:rPr lang="en-US" sz="1500" kern="1200" dirty="0">
              <a:hlinkClick xmlns:r="http://schemas.openxmlformats.org/officeDocument/2006/relationships" r:id="rId5"/>
            </a:rPr>
            <a:t>BAC.CityofBellevue@ajg.com</a:t>
          </a:r>
          <a:endParaRPr lang="en-US" sz="1500" kern="1200" dirty="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>
        <a:off x="3834959" y="1679367"/>
        <a:ext cx="3257909" cy="2010037"/>
      </dsp:txXfrm>
    </dsp:sp>
    <dsp:sp modelId="{6EA500BA-856F-496F-B6C2-438977989EF2}">
      <dsp:nvSpPr>
        <dsp:cNvPr id="0" name=""/>
        <dsp:cNvSpPr/>
      </dsp:nvSpPr>
      <dsp:spPr>
        <a:xfrm>
          <a:off x="8721823" y="0"/>
          <a:ext cx="1140268" cy="1028764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0FA1F0-BA5C-4EED-8937-22184E0959D7}">
      <dsp:nvSpPr>
        <dsp:cNvPr id="0" name=""/>
        <dsp:cNvSpPr/>
      </dsp:nvSpPr>
      <dsp:spPr>
        <a:xfrm>
          <a:off x="7663003" y="1171895"/>
          <a:ext cx="3257909" cy="440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For More Information</a:t>
          </a:r>
        </a:p>
      </dsp:txBody>
      <dsp:txXfrm>
        <a:off x="7663003" y="1171895"/>
        <a:ext cx="3257909" cy="440899"/>
      </dsp:txXfrm>
    </dsp:sp>
    <dsp:sp modelId="{C0CF03CA-FE1F-4224-A5B2-8FD96024E963}">
      <dsp:nvSpPr>
        <dsp:cNvPr id="0" name=""/>
        <dsp:cNvSpPr/>
      </dsp:nvSpPr>
      <dsp:spPr>
        <a:xfrm>
          <a:off x="7663003" y="1679367"/>
          <a:ext cx="3257909" cy="2010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See the handout found in your Bellevue Beginnings Health Benefits email from Human Resources or on </a:t>
          </a:r>
          <a:r>
            <a:rPr lang="en-US" sz="1500" kern="1200" dirty="0">
              <a:hlinkClick xmlns:r="http://schemas.openxmlformats.org/officeDocument/2006/relationships" r:id="rId8"/>
            </a:rPr>
            <a:t>Connect2MyBenefits</a:t>
          </a:r>
          <a:r>
            <a:rPr lang="en-US" sz="1500" kern="1200" dirty="0"/>
            <a:t>.</a:t>
          </a:r>
        </a:p>
      </dsp:txBody>
      <dsp:txXfrm>
        <a:off x="7663003" y="1679367"/>
        <a:ext cx="3257909" cy="2010037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D1A34-D5C6-438B-8949-AFDF2DD0562B}">
      <dsp:nvSpPr>
        <dsp:cNvPr id="0" name=""/>
        <dsp:cNvSpPr/>
      </dsp:nvSpPr>
      <dsp:spPr>
        <a:xfrm>
          <a:off x="4108" y="85074"/>
          <a:ext cx="2470500" cy="345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Medical</a:t>
          </a:r>
        </a:p>
      </dsp:txBody>
      <dsp:txXfrm>
        <a:off x="4108" y="85074"/>
        <a:ext cx="2470500" cy="345600"/>
      </dsp:txXfrm>
    </dsp:sp>
    <dsp:sp modelId="{8ECD3243-82B7-4845-A504-90888F75A994}">
      <dsp:nvSpPr>
        <dsp:cNvPr id="0" name=""/>
        <dsp:cNvSpPr/>
      </dsp:nvSpPr>
      <dsp:spPr>
        <a:xfrm>
          <a:off x="4108" y="430674"/>
          <a:ext cx="2470500" cy="367705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Premera Blue Cross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Group #1016431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Customer Service 800.722.1471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>
              <a:hlinkClick xmlns:r="http://schemas.openxmlformats.org/officeDocument/2006/relationships" r:id="rId1"/>
            </a:rPr>
            <a:t>www.premera.com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24-hour </a:t>
          </a:r>
          <a:r>
            <a:rPr lang="en-US" sz="1200" kern="1200" dirty="0" err="1"/>
            <a:t>Nurseline</a:t>
          </a:r>
          <a:r>
            <a:rPr lang="en-US" sz="1200" kern="1200" dirty="0"/>
            <a:t> 800.841.8343</a:t>
          </a:r>
          <a:endParaRPr lang="en-US" sz="1200" b="1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Kaiser Permanente 	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Group #007270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Customer Service 888.901.4636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>
              <a:hlinkClick xmlns:r="http://schemas.openxmlformats.org/officeDocument/2006/relationships" r:id="rId2"/>
            </a:rPr>
            <a:t>kp.org/</a:t>
          </a:r>
          <a:r>
            <a:rPr lang="en-US" sz="1200" kern="1200" dirty="0" err="1">
              <a:hlinkClick xmlns:r="http://schemas.openxmlformats.org/officeDocument/2006/relationships" r:id="rId2"/>
            </a:rPr>
            <a:t>wa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24-hour </a:t>
          </a:r>
          <a:r>
            <a:rPr lang="en-US" sz="1200" kern="1200" dirty="0" err="1"/>
            <a:t>Nurseline</a:t>
          </a:r>
          <a:r>
            <a:rPr lang="en-US" sz="1200" kern="1200" dirty="0"/>
            <a:t> 800.297.687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24-hour Emergency Line 888.457.9516</a:t>
          </a:r>
        </a:p>
      </dsp:txBody>
      <dsp:txXfrm>
        <a:off x="4108" y="430674"/>
        <a:ext cx="2470500" cy="3677056"/>
      </dsp:txXfrm>
    </dsp:sp>
    <dsp:sp modelId="{F5191885-D34C-441A-A030-AC1C607CFC6A}">
      <dsp:nvSpPr>
        <dsp:cNvPr id="0" name=""/>
        <dsp:cNvSpPr/>
      </dsp:nvSpPr>
      <dsp:spPr>
        <a:xfrm>
          <a:off x="2820479" y="85074"/>
          <a:ext cx="2470500" cy="345600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Dental / Vision</a:t>
          </a:r>
        </a:p>
      </dsp:txBody>
      <dsp:txXfrm>
        <a:off x="2820479" y="85074"/>
        <a:ext cx="2470500" cy="345600"/>
      </dsp:txXfrm>
    </dsp:sp>
    <dsp:sp modelId="{6CDF7A5A-E3F8-4E7D-AABB-9304B1B0CC9A}">
      <dsp:nvSpPr>
        <dsp:cNvPr id="0" name=""/>
        <dsp:cNvSpPr/>
      </dsp:nvSpPr>
      <dsp:spPr>
        <a:xfrm>
          <a:off x="2820479" y="430674"/>
          <a:ext cx="2470500" cy="3677056"/>
        </a:xfrm>
        <a:prstGeom prst="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Delta Dental 		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Group #396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800.554.1907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>
              <a:hlinkClick xmlns:r="http://schemas.openxmlformats.org/officeDocument/2006/relationships" r:id="rId3"/>
            </a:rPr>
            <a:t>www.deltadentalwa.com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Willamette Dental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Group #Z146/WA38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kern="1200" dirty="0"/>
            <a:t>855.433.6825 	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kern="1200" dirty="0">
              <a:hlinkClick xmlns:r="http://schemas.openxmlformats.org/officeDocument/2006/relationships" r:id="rId4"/>
            </a:rPr>
            <a:t>www.willamettedental.com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Vision Service Plan (VSP)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Group #12012021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800.877.7195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>
              <a:hlinkClick xmlns:r="http://schemas.openxmlformats.org/officeDocument/2006/relationships" r:id="rId5"/>
            </a:rPr>
            <a:t>www.vsp.com</a:t>
          </a:r>
          <a:endParaRPr lang="en-US" sz="1200" b="1" kern="1200" dirty="0"/>
        </a:p>
      </dsp:txBody>
      <dsp:txXfrm>
        <a:off x="2820479" y="430674"/>
        <a:ext cx="2470500" cy="3677056"/>
      </dsp:txXfrm>
    </dsp:sp>
    <dsp:sp modelId="{0BB0005E-5B96-4FE7-A5AD-7309FBECEC00}">
      <dsp:nvSpPr>
        <dsp:cNvPr id="0" name=""/>
        <dsp:cNvSpPr/>
      </dsp:nvSpPr>
      <dsp:spPr>
        <a:xfrm>
          <a:off x="5636849" y="85074"/>
          <a:ext cx="2470500" cy="345600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Other Programs</a:t>
          </a:r>
        </a:p>
      </dsp:txBody>
      <dsp:txXfrm>
        <a:off x="5636849" y="85074"/>
        <a:ext cx="2470500" cy="345600"/>
      </dsp:txXfrm>
    </dsp:sp>
    <dsp:sp modelId="{8C951A37-B125-41D5-873D-64FEAEAE00C1}">
      <dsp:nvSpPr>
        <dsp:cNvPr id="0" name=""/>
        <dsp:cNvSpPr/>
      </dsp:nvSpPr>
      <dsp:spPr>
        <a:xfrm>
          <a:off x="5636849" y="430674"/>
          <a:ext cx="2470500" cy="3677056"/>
        </a:xfrm>
        <a:prstGeom prst="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Life/AD&amp;D &amp; Long Term Disability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Insurance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Standard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Life/AD&amp;D Group #641875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LTD Group #313017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800.368.1135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>
              <a:hlinkClick xmlns:r="http://schemas.openxmlformats.org/officeDocument/2006/relationships" r:id="rId6"/>
            </a:rPr>
            <a:t>www.standard.com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Flexible Spending Accounts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Navia Benefit Solutions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800.669.3539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>
              <a:hlinkClick xmlns:r="http://schemas.openxmlformats.org/officeDocument/2006/relationships" r:id="rId7"/>
            </a:rPr>
            <a:t>www.naviabenefits.com</a:t>
          </a:r>
          <a:r>
            <a:rPr lang="en-US" sz="1200" kern="1200" dirty="0"/>
            <a:t>	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Company Code: CFB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/>
            <a:t>Employee Assistance Program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1" kern="1200" dirty="0" err="1"/>
            <a:t>SupportLinc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800.553.7798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b="0" kern="1200" dirty="0">
              <a:hlinkClick xmlns:r="http://schemas.openxmlformats.org/officeDocument/2006/relationships" r:id="rId8"/>
            </a:rPr>
            <a:t>www.supportlinc.com</a:t>
          </a:r>
          <a:endParaRPr lang="en-US" sz="1200" b="0" kern="1200" dirty="0"/>
        </a:p>
      </dsp:txBody>
      <dsp:txXfrm>
        <a:off x="5636849" y="430674"/>
        <a:ext cx="2470500" cy="3677056"/>
      </dsp:txXfrm>
    </dsp:sp>
    <dsp:sp modelId="{5E0D5E9D-2E47-4575-81C5-04D708D86FB6}">
      <dsp:nvSpPr>
        <dsp:cNvPr id="0" name=""/>
        <dsp:cNvSpPr/>
      </dsp:nvSpPr>
      <dsp:spPr>
        <a:xfrm>
          <a:off x="8453219" y="85074"/>
          <a:ext cx="2470500" cy="34560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For More Information</a:t>
          </a:r>
        </a:p>
      </dsp:txBody>
      <dsp:txXfrm>
        <a:off x="8453219" y="85074"/>
        <a:ext cx="2470500" cy="345600"/>
      </dsp:txXfrm>
    </dsp:sp>
    <dsp:sp modelId="{89E61A3E-FDCB-4B3A-A877-C9561A22CF3A}">
      <dsp:nvSpPr>
        <dsp:cNvPr id="0" name=""/>
        <dsp:cNvSpPr/>
      </dsp:nvSpPr>
      <dsp:spPr>
        <a:xfrm>
          <a:off x="8453219" y="430674"/>
          <a:ext cx="2470500" cy="3677056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See page 3 of the “Employee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Benefits” guide, found in your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Bellevue Beginnings Health Benefits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/>
            <a:t>email from Human Resources or 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kern="1200" dirty="0">
              <a:hlinkClick xmlns:r="http://schemas.openxmlformats.org/officeDocument/2006/relationships" r:id="rId9"/>
            </a:rPr>
            <a:t>Connect2MyBenefits</a:t>
          </a:r>
          <a:r>
            <a:rPr lang="en-US" sz="1200" kern="1200" dirty="0"/>
            <a:t>.</a:t>
          </a:r>
        </a:p>
      </dsp:txBody>
      <dsp:txXfrm>
        <a:off x="8453219" y="430674"/>
        <a:ext cx="2470500" cy="3677056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3F6B3C-A1A3-423E-879E-934CB2C4ABF4}">
      <dsp:nvSpPr>
        <dsp:cNvPr id="0" name=""/>
        <dsp:cNvSpPr/>
      </dsp:nvSpPr>
      <dsp:spPr>
        <a:xfrm>
          <a:off x="765914" y="166635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479C13-EA06-4137-8634-70AFA9668D87}">
      <dsp:nvSpPr>
        <dsp:cNvPr id="0" name=""/>
        <dsp:cNvSpPr/>
      </dsp:nvSpPr>
      <dsp:spPr>
        <a:xfrm>
          <a:off x="765914" y="182294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Lori Duringer</a:t>
          </a:r>
        </a:p>
      </dsp:txBody>
      <dsp:txXfrm>
        <a:off x="765914" y="1822949"/>
        <a:ext cx="4320000" cy="648000"/>
      </dsp:txXfrm>
    </dsp:sp>
    <dsp:sp modelId="{004E0D8D-2530-4CB0-B87D-77143C64EBCF}">
      <dsp:nvSpPr>
        <dsp:cNvPr id="0" name=""/>
        <dsp:cNvSpPr/>
      </dsp:nvSpPr>
      <dsp:spPr>
        <a:xfrm>
          <a:off x="765914" y="2538072"/>
          <a:ext cx="4320000" cy="984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Benefits Specialist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425.452.7866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hlinkClick xmlns:r="http://schemas.openxmlformats.org/officeDocument/2006/relationships" r:id="rId3"/>
            </a:rPr>
            <a:t>lduringer@bellevuewa.gov</a:t>
          </a:r>
          <a:endParaRPr lang="en-US" sz="1700" kern="1200" dirty="0"/>
        </a:p>
      </dsp:txBody>
      <dsp:txXfrm>
        <a:off x="765914" y="2538072"/>
        <a:ext cx="4320000" cy="984697"/>
      </dsp:txXfrm>
    </dsp:sp>
    <dsp:sp modelId="{545A0FF7-20E7-4B73-9857-7D66CFAFEE7D}">
      <dsp:nvSpPr>
        <dsp:cNvPr id="0" name=""/>
        <dsp:cNvSpPr/>
      </dsp:nvSpPr>
      <dsp:spPr>
        <a:xfrm>
          <a:off x="5841914" y="166635"/>
          <a:ext cx="1512000" cy="1512000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A1A494-A9DC-4F38-8629-E8A2A638D02B}">
      <dsp:nvSpPr>
        <dsp:cNvPr id="0" name=""/>
        <dsp:cNvSpPr/>
      </dsp:nvSpPr>
      <dsp:spPr>
        <a:xfrm>
          <a:off x="5841914" y="182294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Michelle Robinson</a:t>
          </a:r>
        </a:p>
      </dsp:txBody>
      <dsp:txXfrm>
        <a:off x="5841914" y="1822949"/>
        <a:ext cx="4320000" cy="648000"/>
      </dsp:txXfrm>
    </dsp:sp>
    <dsp:sp modelId="{A0FB5337-02EE-475D-83CA-428CF0D5B03F}">
      <dsp:nvSpPr>
        <dsp:cNvPr id="0" name=""/>
        <dsp:cNvSpPr/>
      </dsp:nvSpPr>
      <dsp:spPr>
        <a:xfrm>
          <a:off x="5841914" y="2538072"/>
          <a:ext cx="4320000" cy="984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Benefits Administrator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425.452.4585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hlinkClick xmlns:r="http://schemas.openxmlformats.org/officeDocument/2006/relationships" r:id="rId6"/>
            </a:rPr>
            <a:t>mrobinson@bellevuewa.gov</a:t>
          </a:r>
          <a:endParaRPr lang="en-US" sz="1700" kern="1200" dirty="0"/>
        </a:p>
      </dsp:txBody>
      <dsp:txXfrm>
        <a:off x="5841914" y="2538072"/>
        <a:ext cx="4320000" cy="984697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9B5D5-02C0-4531-ADD1-DB8BA0D2344E}">
      <dsp:nvSpPr>
        <dsp:cNvPr id="0" name=""/>
        <dsp:cNvSpPr/>
      </dsp:nvSpPr>
      <dsp:spPr>
        <a:xfrm>
          <a:off x="0" y="389258"/>
          <a:ext cx="10515600" cy="3912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Employee Monthly Payroll Contribution Rates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Employee Benefits Guide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Online Enrollment System User ID and Password (</a:t>
          </a:r>
          <a:r>
            <a:rPr lang="en-US" sz="2300" kern="1200" dirty="0">
              <a:hlinkClick xmlns:r="http://schemas.openxmlformats.org/officeDocument/2006/relationships" r:id="rId1"/>
            </a:rPr>
            <a:t>https://cityofbellevuehr.workterra.net</a:t>
          </a:r>
          <a:r>
            <a:rPr lang="en-US" sz="2300" kern="1200" dirty="0"/>
            <a:t>)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Declaration of Marriage form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Exchange Notice (Health Care Reform)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Connect2MyBenefits &amp; Benefit Advocates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Employee Assistance Program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Action Item To Do list</a:t>
          </a:r>
        </a:p>
      </dsp:txBody>
      <dsp:txXfrm>
        <a:off x="0" y="389258"/>
        <a:ext cx="10515600" cy="3912300"/>
      </dsp:txXfrm>
    </dsp:sp>
    <dsp:sp modelId="{BB8B26FB-9471-4574-B7BC-2D1B057E87C5}">
      <dsp:nvSpPr>
        <dsp:cNvPr id="0" name=""/>
        <dsp:cNvSpPr/>
      </dsp:nvSpPr>
      <dsp:spPr>
        <a:xfrm>
          <a:off x="525780" y="49778"/>
          <a:ext cx="7360920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Bellevue Beginnings Health Benefits Information</a:t>
          </a:r>
        </a:p>
      </dsp:txBody>
      <dsp:txXfrm>
        <a:off x="558924" y="82922"/>
        <a:ext cx="7294632" cy="612672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3D601-D40F-44AD-B690-078C46BD8187}">
      <dsp:nvSpPr>
        <dsp:cNvPr id="0" name=""/>
        <dsp:cNvSpPr/>
      </dsp:nvSpPr>
      <dsp:spPr>
        <a:xfrm>
          <a:off x="4219" y="819849"/>
          <a:ext cx="844593" cy="8445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F5B611-745F-4743-9B34-A72B1D732357}">
      <dsp:nvSpPr>
        <dsp:cNvPr id="0" name=""/>
        <dsp:cNvSpPr/>
      </dsp:nvSpPr>
      <dsp:spPr>
        <a:xfrm>
          <a:off x="4219" y="1774227"/>
          <a:ext cx="2413125" cy="441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Bellevue Beginnings Health Benefits Information</a:t>
          </a:r>
        </a:p>
      </dsp:txBody>
      <dsp:txXfrm>
        <a:off x="4219" y="1774227"/>
        <a:ext cx="2413125" cy="441149"/>
      </dsp:txXfrm>
    </dsp:sp>
    <dsp:sp modelId="{B850C69B-C635-4AD5-890D-6EB6C3DFD54C}">
      <dsp:nvSpPr>
        <dsp:cNvPr id="0" name=""/>
        <dsp:cNvSpPr/>
      </dsp:nvSpPr>
      <dsp:spPr>
        <a:xfrm>
          <a:off x="4219" y="2266438"/>
          <a:ext cx="2413125" cy="1106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Review the “Employee Benefits Guide”.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Refer to the “Online Enrollment System User ID and Password ”.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Complete the Action Item To Do list.</a:t>
          </a:r>
        </a:p>
      </dsp:txBody>
      <dsp:txXfrm>
        <a:off x="4219" y="2266438"/>
        <a:ext cx="2413125" cy="1106516"/>
      </dsp:txXfrm>
    </dsp:sp>
    <dsp:sp modelId="{DDF3FA41-DBE6-4F7A-A02C-FDEF376FCF5B}">
      <dsp:nvSpPr>
        <dsp:cNvPr id="0" name=""/>
        <dsp:cNvSpPr/>
      </dsp:nvSpPr>
      <dsp:spPr>
        <a:xfrm>
          <a:off x="2839641" y="819849"/>
          <a:ext cx="844593" cy="8445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3AC78B-52A1-401D-94AE-D9F5DC815250}">
      <dsp:nvSpPr>
        <dsp:cNvPr id="0" name=""/>
        <dsp:cNvSpPr/>
      </dsp:nvSpPr>
      <dsp:spPr>
        <a:xfrm>
          <a:off x="2839641" y="1774227"/>
          <a:ext cx="2413125" cy="441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Connect2MyBenefits</a:t>
          </a:r>
        </a:p>
      </dsp:txBody>
      <dsp:txXfrm>
        <a:off x="2839641" y="1774227"/>
        <a:ext cx="2413125" cy="441149"/>
      </dsp:txXfrm>
    </dsp:sp>
    <dsp:sp modelId="{541716D8-EB43-41AE-B211-25B0ED59B074}">
      <dsp:nvSpPr>
        <dsp:cNvPr id="0" name=""/>
        <dsp:cNvSpPr/>
      </dsp:nvSpPr>
      <dsp:spPr>
        <a:xfrm>
          <a:off x="2839641" y="2266438"/>
          <a:ext cx="2413125" cy="1106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Your online library for everything benefits </a:t>
          </a:r>
          <a:r>
            <a:rPr lang="en-US" sz="1100" kern="1200" dirty="0">
              <a:hlinkClick xmlns:r="http://schemas.openxmlformats.org/officeDocument/2006/relationships" r:id="rId5"/>
            </a:rPr>
            <a:t>https://c2mb.ajg.com/cityofbellevue</a:t>
          </a:r>
          <a:r>
            <a:rPr lang="en-US" sz="1100" kern="1200" dirty="0"/>
            <a:t>.</a:t>
          </a:r>
        </a:p>
      </dsp:txBody>
      <dsp:txXfrm>
        <a:off x="2839641" y="2266438"/>
        <a:ext cx="2413125" cy="1106516"/>
      </dsp:txXfrm>
    </dsp:sp>
    <dsp:sp modelId="{6E4EF35F-A030-440E-BD5D-0AC200D2BBFD}">
      <dsp:nvSpPr>
        <dsp:cNvPr id="0" name=""/>
        <dsp:cNvSpPr/>
      </dsp:nvSpPr>
      <dsp:spPr>
        <a:xfrm>
          <a:off x="5675062" y="819849"/>
          <a:ext cx="844593" cy="844593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8F9AF7-0884-4EE7-AA57-2BAE4AC6BCC6}">
      <dsp:nvSpPr>
        <dsp:cNvPr id="0" name=""/>
        <dsp:cNvSpPr/>
      </dsp:nvSpPr>
      <dsp:spPr>
        <a:xfrm>
          <a:off x="5675062" y="1774227"/>
          <a:ext cx="2413125" cy="441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Bellevue Benefits Online Enrollment System</a:t>
          </a:r>
        </a:p>
      </dsp:txBody>
      <dsp:txXfrm>
        <a:off x="5675062" y="1774227"/>
        <a:ext cx="2413125" cy="441149"/>
      </dsp:txXfrm>
    </dsp:sp>
    <dsp:sp modelId="{CA614271-E7AF-4A86-9327-67862B5ED840}">
      <dsp:nvSpPr>
        <dsp:cNvPr id="0" name=""/>
        <dsp:cNvSpPr/>
      </dsp:nvSpPr>
      <dsp:spPr>
        <a:xfrm>
          <a:off x="5675062" y="2266438"/>
          <a:ext cx="2413125" cy="1106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Complete your enrollment online at </a:t>
          </a:r>
          <a:r>
            <a:rPr lang="en-US" sz="1100" kern="1200" dirty="0">
              <a:hlinkClick xmlns:r="http://schemas.openxmlformats.org/officeDocument/2006/relationships" r:id="rId8"/>
            </a:rPr>
            <a:t>https://cityofbellevuehr.workterra.net</a:t>
          </a:r>
          <a:r>
            <a:rPr lang="en-US" sz="1100" kern="1200" dirty="0"/>
            <a:t>.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If you need help, see the “Online Enrollment System User ID and Password” in your Health Benefits email from Human Resources or contact Human Resources.</a:t>
          </a:r>
        </a:p>
      </dsp:txBody>
      <dsp:txXfrm>
        <a:off x="5675062" y="2266438"/>
        <a:ext cx="2413125" cy="1106516"/>
      </dsp:txXfrm>
    </dsp:sp>
    <dsp:sp modelId="{58B1711F-5A9F-4CF8-9053-771EDB65D0FE}">
      <dsp:nvSpPr>
        <dsp:cNvPr id="0" name=""/>
        <dsp:cNvSpPr/>
      </dsp:nvSpPr>
      <dsp:spPr>
        <a:xfrm>
          <a:off x="8510484" y="819849"/>
          <a:ext cx="844593" cy="84459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251AB-CE58-4DDE-BA5B-F36183FE1422}">
      <dsp:nvSpPr>
        <dsp:cNvPr id="0" name=""/>
        <dsp:cNvSpPr/>
      </dsp:nvSpPr>
      <dsp:spPr>
        <a:xfrm>
          <a:off x="8510484" y="1774227"/>
          <a:ext cx="2413125" cy="441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Contact Human Resources</a:t>
          </a:r>
        </a:p>
      </dsp:txBody>
      <dsp:txXfrm>
        <a:off x="8510484" y="1774227"/>
        <a:ext cx="2413125" cy="441149"/>
      </dsp:txXfrm>
    </dsp:sp>
    <dsp:sp modelId="{9F1E8428-FF67-4C32-8712-024783A036B4}">
      <dsp:nvSpPr>
        <dsp:cNvPr id="0" name=""/>
        <dsp:cNvSpPr/>
      </dsp:nvSpPr>
      <dsp:spPr>
        <a:xfrm>
          <a:off x="8510484" y="2266438"/>
          <a:ext cx="2413125" cy="11065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Lori Duringer 425.452.7866  </a:t>
          </a:r>
          <a:r>
            <a:rPr lang="en-US" sz="1100" kern="1200" dirty="0">
              <a:hlinkClick xmlns:r="http://schemas.openxmlformats.org/officeDocument/2006/relationships" r:id="rId11"/>
            </a:rPr>
            <a:t>lduringer@bellevuewa.gov</a:t>
          </a:r>
          <a:endParaRPr lang="en-US" sz="1100" kern="1200" dirty="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Michelle Robinson  425.452.4585 </a:t>
          </a:r>
          <a:r>
            <a:rPr lang="en-US" sz="1100" kern="1200" dirty="0">
              <a:hlinkClick xmlns:r="http://schemas.openxmlformats.org/officeDocument/2006/relationships" r:id="rId12"/>
            </a:rPr>
            <a:t>mrobinson@bellevuewa.gov</a:t>
          </a:r>
          <a:endParaRPr lang="en-US" sz="1100" kern="1200" dirty="0"/>
        </a:p>
      </dsp:txBody>
      <dsp:txXfrm>
        <a:off x="8510484" y="2266438"/>
        <a:ext cx="2413125" cy="1106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8686D-1E75-430B-84EC-60034ECD9D71}">
      <dsp:nvSpPr>
        <dsp:cNvPr id="0" name=""/>
        <dsp:cNvSpPr/>
      </dsp:nvSpPr>
      <dsp:spPr>
        <a:xfrm>
          <a:off x="1061437" y="263973"/>
          <a:ext cx="1141382" cy="11413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70AA8-3AD0-4684-B544-7B287190A50F}">
      <dsp:nvSpPr>
        <dsp:cNvPr id="0" name=""/>
        <dsp:cNvSpPr/>
      </dsp:nvSpPr>
      <dsp:spPr>
        <a:xfrm>
          <a:off x="1582" y="1562944"/>
          <a:ext cx="3261093" cy="626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Medical, Dental, Vision</a:t>
          </a:r>
        </a:p>
      </dsp:txBody>
      <dsp:txXfrm>
        <a:off x="1582" y="1562944"/>
        <a:ext cx="3261093" cy="626741"/>
      </dsp:txXfrm>
    </dsp:sp>
    <dsp:sp modelId="{61CB1B40-D442-4E11-8AB3-40AE2EC27E6F}">
      <dsp:nvSpPr>
        <dsp:cNvPr id="0" name=""/>
        <dsp:cNvSpPr/>
      </dsp:nvSpPr>
      <dsp:spPr>
        <a:xfrm>
          <a:off x="1582" y="2262983"/>
          <a:ext cx="3261093" cy="1665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Medical:  Premera Blue Cross or Kaiser Permanente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Dental:  Delta Dental or Willamette Dental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Vision:  Exam or Exam &amp; Hardware Plan through VSP</a:t>
          </a:r>
        </a:p>
      </dsp:txBody>
      <dsp:txXfrm>
        <a:off x="1582" y="2262983"/>
        <a:ext cx="3261093" cy="1665848"/>
      </dsp:txXfrm>
    </dsp:sp>
    <dsp:sp modelId="{C9F0F5C0-2487-4172-93F0-E9508344AEEA}">
      <dsp:nvSpPr>
        <dsp:cNvPr id="0" name=""/>
        <dsp:cNvSpPr/>
      </dsp:nvSpPr>
      <dsp:spPr>
        <a:xfrm>
          <a:off x="4893223" y="263973"/>
          <a:ext cx="1141382" cy="11413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0232D5-183C-4DDB-A90F-83B1A357E4CA}">
      <dsp:nvSpPr>
        <dsp:cNvPr id="0" name=""/>
        <dsp:cNvSpPr/>
      </dsp:nvSpPr>
      <dsp:spPr>
        <a:xfrm>
          <a:off x="3833367" y="1562944"/>
          <a:ext cx="3261093" cy="626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Flexible Spending Accounts</a:t>
          </a:r>
        </a:p>
      </dsp:txBody>
      <dsp:txXfrm>
        <a:off x="3833367" y="1562944"/>
        <a:ext cx="3261093" cy="626741"/>
      </dsp:txXfrm>
    </dsp:sp>
    <dsp:sp modelId="{2A36AF08-B35C-4199-BA56-045CD5ACF1B5}">
      <dsp:nvSpPr>
        <dsp:cNvPr id="0" name=""/>
        <dsp:cNvSpPr/>
      </dsp:nvSpPr>
      <dsp:spPr>
        <a:xfrm>
          <a:off x="3833367" y="2262983"/>
          <a:ext cx="3261093" cy="1665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Healthcare and/or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Daycare</a:t>
          </a:r>
        </a:p>
      </dsp:txBody>
      <dsp:txXfrm>
        <a:off x="3833367" y="2262983"/>
        <a:ext cx="3261093" cy="1665848"/>
      </dsp:txXfrm>
    </dsp:sp>
    <dsp:sp modelId="{076CE546-78BF-4B81-BB46-98C1828B848E}">
      <dsp:nvSpPr>
        <dsp:cNvPr id="0" name=""/>
        <dsp:cNvSpPr/>
      </dsp:nvSpPr>
      <dsp:spPr>
        <a:xfrm>
          <a:off x="8725008" y="263973"/>
          <a:ext cx="1141382" cy="11413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A3B99A-BA61-4734-A3B9-FF779978E4B9}">
      <dsp:nvSpPr>
        <dsp:cNvPr id="0" name=""/>
        <dsp:cNvSpPr/>
      </dsp:nvSpPr>
      <dsp:spPr>
        <a:xfrm>
          <a:off x="7665152" y="1562944"/>
          <a:ext cx="3261093" cy="6267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Automatic Enrollment in these City Paid Plans</a:t>
          </a:r>
        </a:p>
      </dsp:txBody>
      <dsp:txXfrm>
        <a:off x="7665152" y="1562944"/>
        <a:ext cx="3261093" cy="626741"/>
      </dsp:txXfrm>
    </dsp:sp>
    <dsp:sp modelId="{324E4FEE-05AB-4434-8C99-F10FA50F9693}">
      <dsp:nvSpPr>
        <dsp:cNvPr id="0" name=""/>
        <dsp:cNvSpPr/>
      </dsp:nvSpPr>
      <dsp:spPr>
        <a:xfrm>
          <a:off x="7665152" y="2262983"/>
          <a:ext cx="3261093" cy="1665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Employee Assistance Program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Life and Accidental Death and Dismemberment Insurance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Long Term Disability Coverage</a:t>
          </a:r>
        </a:p>
      </dsp:txBody>
      <dsp:txXfrm>
        <a:off x="7665152" y="2262983"/>
        <a:ext cx="3261093" cy="16658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1E719-0EE9-4BC5-B665-C9C73A936D8E}">
      <dsp:nvSpPr>
        <dsp:cNvPr id="0" name=""/>
        <dsp:cNvSpPr/>
      </dsp:nvSpPr>
      <dsp:spPr>
        <a:xfrm>
          <a:off x="4108" y="54911"/>
          <a:ext cx="2470500" cy="6505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Spouse or Domestic Partner</a:t>
          </a:r>
        </a:p>
      </dsp:txBody>
      <dsp:txXfrm>
        <a:off x="4108" y="54911"/>
        <a:ext cx="2470500" cy="650531"/>
      </dsp:txXfrm>
    </dsp:sp>
    <dsp:sp modelId="{6460A7BE-8D2A-4D8A-B694-C81AB1C30C7B}">
      <dsp:nvSpPr>
        <dsp:cNvPr id="0" name=""/>
        <dsp:cNvSpPr/>
      </dsp:nvSpPr>
      <dsp:spPr>
        <a:xfrm>
          <a:off x="4108" y="705442"/>
          <a:ext cx="2470500" cy="343245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Spouse:  lawful spouse of employee; a spouse is no longer eligible upon divorce or legal separation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Domestic Partner: new domestic partnerships must be Washington state registered</a:t>
          </a:r>
        </a:p>
      </dsp:txBody>
      <dsp:txXfrm>
        <a:off x="4108" y="705442"/>
        <a:ext cx="2470500" cy="3432450"/>
      </dsp:txXfrm>
    </dsp:sp>
    <dsp:sp modelId="{7D045495-D578-4ADE-B932-73649C66901E}">
      <dsp:nvSpPr>
        <dsp:cNvPr id="0" name=""/>
        <dsp:cNvSpPr/>
      </dsp:nvSpPr>
      <dsp:spPr>
        <a:xfrm>
          <a:off x="2820479" y="54911"/>
          <a:ext cx="2470500" cy="650531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Dependent Children Under Age 26</a:t>
          </a:r>
        </a:p>
      </dsp:txBody>
      <dsp:txXfrm>
        <a:off x="2820479" y="54911"/>
        <a:ext cx="2470500" cy="650531"/>
      </dsp:txXfrm>
    </dsp:sp>
    <dsp:sp modelId="{8FDA7419-98B6-4B2C-91F2-3056C456B688}">
      <dsp:nvSpPr>
        <dsp:cNvPr id="0" name=""/>
        <dsp:cNvSpPr/>
      </dsp:nvSpPr>
      <dsp:spPr>
        <a:xfrm>
          <a:off x="2820479" y="705442"/>
          <a:ext cx="2470500" cy="3432450"/>
        </a:xfrm>
        <a:prstGeom prst="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 natural offspring of either or both employee or spouse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 legally adopted child or a child placed for adoption of the employee or spouse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 legal ward, as outlined in a court order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i="1" kern="1200" dirty="0"/>
            <a:t>Foster children are not eligible</a:t>
          </a:r>
        </a:p>
      </dsp:txBody>
      <dsp:txXfrm>
        <a:off x="2820479" y="705442"/>
        <a:ext cx="2470500" cy="3432450"/>
      </dsp:txXfrm>
    </dsp:sp>
    <dsp:sp modelId="{7E23D8B0-5254-4D21-A964-1ED696835DF1}">
      <dsp:nvSpPr>
        <dsp:cNvPr id="0" name=""/>
        <dsp:cNvSpPr/>
      </dsp:nvSpPr>
      <dsp:spPr>
        <a:xfrm>
          <a:off x="5636849" y="54911"/>
          <a:ext cx="2470500" cy="650531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Continuing Coverage for Child Past Age 26</a:t>
          </a:r>
        </a:p>
      </dsp:txBody>
      <dsp:txXfrm>
        <a:off x="5636849" y="54911"/>
        <a:ext cx="2470500" cy="650531"/>
      </dsp:txXfrm>
    </dsp:sp>
    <dsp:sp modelId="{E9FE4396-0E0C-4D8F-8EB4-332588593EDC}">
      <dsp:nvSpPr>
        <dsp:cNvPr id="0" name=""/>
        <dsp:cNvSpPr/>
      </dsp:nvSpPr>
      <dsp:spPr>
        <a:xfrm>
          <a:off x="5636849" y="705442"/>
          <a:ext cx="2470500" cy="3432450"/>
        </a:xfrm>
        <a:prstGeom prst="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Allowed for a child who became disabled prior to reaching age 26.  A separate application process must begin within 30 days of reaching age 26.</a:t>
          </a:r>
        </a:p>
      </dsp:txBody>
      <dsp:txXfrm>
        <a:off x="5636849" y="705442"/>
        <a:ext cx="2470500" cy="3432450"/>
      </dsp:txXfrm>
    </dsp:sp>
    <dsp:sp modelId="{AA39C8BF-2AB5-49E2-87F0-5242407243AD}">
      <dsp:nvSpPr>
        <dsp:cNvPr id="0" name=""/>
        <dsp:cNvSpPr/>
      </dsp:nvSpPr>
      <dsp:spPr>
        <a:xfrm>
          <a:off x="8453219" y="54911"/>
          <a:ext cx="2470500" cy="650531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For More Information</a:t>
          </a:r>
        </a:p>
      </dsp:txBody>
      <dsp:txXfrm>
        <a:off x="8453219" y="54911"/>
        <a:ext cx="2470500" cy="650531"/>
      </dsp:txXfrm>
    </dsp:sp>
    <dsp:sp modelId="{8F7C2F3D-A6A3-4F1E-9544-00253A122B9D}">
      <dsp:nvSpPr>
        <dsp:cNvPr id="0" name=""/>
        <dsp:cNvSpPr/>
      </dsp:nvSpPr>
      <dsp:spPr>
        <a:xfrm>
          <a:off x="8453219" y="705442"/>
          <a:ext cx="2470500" cy="3432450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See page 7 of the “Employee Benefits Guide”, found in your Bellevue Beginnings Health Benefits email from Human Resources or on </a:t>
          </a:r>
          <a:r>
            <a:rPr lang="en-US" sz="1800" kern="1200" dirty="0">
              <a:hlinkClick xmlns:r="http://schemas.openxmlformats.org/officeDocument/2006/relationships" r:id="rId1"/>
            </a:rPr>
            <a:t>Connect2MyBenefits</a:t>
          </a:r>
          <a:r>
            <a:rPr lang="en-US" sz="1800" kern="1200" dirty="0"/>
            <a:t>.</a:t>
          </a:r>
        </a:p>
      </dsp:txBody>
      <dsp:txXfrm>
        <a:off x="8453219" y="705442"/>
        <a:ext cx="2470500" cy="34324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1E7AE-DBB6-4589-A067-22E9CED5F45B}">
      <dsp:nvSpPr>
        <dsp:cNvPr id="0" name=""/>
        <dsp:cNvSpPr/>
      </dsp:nvSpPr>
      <dsp:spPr>
        <a:xfrm>
          <a:off x="4108" y="78984"/>
          <a:ext cx="2470500" cy="4032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New Employee</a:t>
          </a:r>
        </a:p>
      </dsp:txBody>
      <dsp:txXfrm>
        <a:off x="4108" y="78984"/>
        <a:ext cx="2470500" cy="403200"/>
      </dsp:txXfrm>
    </dsp:sp>
    <dsp:sp modelId="{96CAA0D8-C5C6-4CE4-A019-B25C767F1BEA}">
      <dsp:nvSpPr>
        <dsp:cNvPr id="0" name=""/>
        <dsp:cNvSpPr/>
      </dsp:nvSpPr>
      <dsp:spPr>
        <a:xfrm>
          <a:off x="4108" y="482185"/>
          <a:ext cx="2470500" cy="363163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You are eligible for coverage the first day of the month following your hire date.   </a:t>
          </a:r>
          <a:r>
            <a:rPr lang="en-US" sz="1400" i="1" kern="1200" dirty="0"/>
            <a:t>For example, if you are hired May 1, you are eligible for coverage June 1.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You must complete your online benefit enrollment within 30 days.  </a:t>
          </a:r>
          <a:r>
            <a:rPr lang="en-US" sz="1400" i="1" kern="1200" dirty="0"/>
            <a:t>For example, if you are eligible for coverage June 1, you must complete your online benefit enrollment by June 30</a:t>
          </a:r>
        </a:p>
      </dsp:txBody>
      <dsp:txXfrm>
        <a:off x="4108" y="482185"/>
        <a:ext cx="2470500" cy="3631635"/>
      </dsp:txXfrm>
    </dsp:sp>
    <dsp:sp modelId="{883E7652-A644-4A1D-8CBC-073CC531BDA5}">
      <dsp:nvSpPr>
        <dsp:cNvPr id="0" name=""/>
        <dsp:cNvSpPr/>
      </dsp:nvSpPr>
      <dsp:spPr>
        <a:xfrm>
          <a:off x="2820479" y="78984"/>
          <a:ext cx="2470500" cy="403200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Qualifying or Life Event</a:t>
          </a:r>
        </a:p>
      </dsp:txBody>
      <dsp:txXfrm>
        <a:off x="2820479" y="78984"/>
        <a:ext cx="2470500" cy="403200"/>
      </dsp:txXfrm>
    </dsp:sp>
    <dsp:sp modelId="{3A8F4D7A-020E-48EE-B8F8-1622144ECE81}">
      <dsp:nvSpPr>
        <dsp:cNvPr id="0" name=""/>
        <dsp:cNvSpPr/>
      </dsp:nvSpPr>
      <dsp:spPr>
        <a:xfrm>
          <a:off x="2820479" y="482185"/>
          <a:ext cx="2470500" cy="3631635"/>
        </a:xfrm>
        <a:prstGeom prst="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You </a:t>
          </a:r>
          <a:r>
            <a:rPr lang="en-US" sz="1400" i="1" kern="1200" dirty="0"/>
            <a:t>may</a:t>
          </a:r>
          <a:r>
            <a:rPr lang="en-US" sz="1400" kern="1200" dirty="0"/>
            <a:t> change your coverage during the year if you have a newborn or adopt a baby, get married, or there is a loss of coverage for you or a spouse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You </a:t>
          </a:r>
          <a:r>
            <a:rPr lang="en-US" sz="1400" i="1" kern="1200" dirty="0"/>
            <a:t>must</a:t>
          </a:r>
          <a:r>
            <a:rPr lang="en-US" sz="1400" kern="1200" dirty="0"/>
            <a:t> change your coverage during the year if you get divorced or legally separated, or a dependent child is no longer eligible due to age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You have 30 days from these events to request a change in benefits, except for birth of a baby or adoption, for which you have 60 days</a:t>
          </a:r>
        </a:p>
      </dsp:txBody>
      <dsp:txXfrm>
        <a:off x="2820479" y="482185"/>
        <a:ext cx="2470500" cy="3631635"/>
      </dsp:txXfrm>
    </dsp:sp>
    <dsp:sp modelId="{49252455-8011-4262-9054-0820E37B8231}">
      <dsp:nvSpPr>
        <dsp:cNvPr id="0" name=""/>
        <dsp:cNvSpPr/>
      </dsp:nvSpPr>
      <dsp:spPr>
        <a:xfrm>
          <a:off x="5636849" y="78984"/>
          <a:ext cx="2470500" cy="403200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Open Enrollment</a:t>
          </a:r>
        </a:p>
      </dsp:txBody>
      <dsp:txXfrm>
        <a:off x="5636849" y="78984"/>
        <a:ext cx="2470500" cy="403200"/>
      </dsp:txXfrm>
    </dsp:sp>
    <dsp:sp modelId="{B69C2C47-CAEB-4E42-8D81-15B8056BDA63}">
      <dsp:nvSpPr>
        <dsp:cNvPr id="0" name=""/>
        <dsp:cNvSpPr/>
      </dsp:nvSpPr>
      <dsp:spPr>
        <a:xfrm>
          <a:off x="5636849" y="482185"/>
          <a:ext cx="2470500" cy="3631635"/>
        </a:xfrm>
        <a:prstGeom prst="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You can enroll or make changes to your coverage each year.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Open enrollment is held each fall, with all changes taking effect the following January 1.</a:t>
          </a:r>
        </a:p>
      </dsp:txBody>
      <dsp:txXfrm>
        <a:off x="5636849" y="482185"/>
        <a:ext cx="2470500" cy="3631635"/>
      </dsp:txXfrm>
    </dsp:sp>
    <dsp:sp modelId="{8D91786F-C5DF-46AA-AEEF-4612E7512EBD}">
      <dsp:nvSpPr>
        <dsp:cNvPr id="0" name=""/>
        <dsp:cNvSpPr/>
      </dsp:nvSpPr>
      <dsp:spPr>
        <a:xfrm>
          <a:off x="8453219" y="78984"/>
          <a:ext cx="2470500" cy="40320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For More Information</a:t>
          </a:r>
        </a:p>
      </dsp:txBody>
      <dsp:txXfrm>
        <a:off x="8453219" y="78984"/>
        <a:ext cx="2470500" cy="403200"/>
      </dsp:txXfrm>
    </dsp:sp>
    <dsp:sp modelId="{9E5E5BBA-90EA-4914-A710-AD7482CE3350}">
      <dsp:nvSpPr>
        <dsp:cNvPr id="0" name=""/>
        <dsp:cNvSpPr/>
      </dsp:nvSpPr>
      <dsp:spPr>
        <a:xfrm>
          <a:off x="8453219" y="482185"/>
          <a:ext cx="2470500" cy="3631635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See page 8 of the “Employee Benefits Guide”, found in your Bellevue Beginnings Health Benefits email from Human Resources or on </a:t>
          </a:r>
          <a:r>
            <a:rPr lang="en-US" sz="1400" kern="1200" dirty="0">
              <a:hlinkClick xmlns:r="http://schemas.openxmlformats.org/officeDocument/2006/relationships" r:id="rId1"/>
            </a:rPr>
            <a:t>Connect2MyBenefits</a:t>
          </a:r>
          <a:r>
            <a:rPr lang="en-US" sz="1400" kern="1200" dirty="0"/>
            <a:t>.</a:t>
          </a:r>
        </a:p>
      </dsp:txBody>
      <dsp:txXfrm>
        <a:off x="8453219" y="482185"/>
        <a:ext cx="2470500" cy="36316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30D1E-4F98-4006-8167-3D681B8773B6}">
      <dsp:nvSpPr>
        <dsp:cNvPr id="0" name=""/>
        <dsp:cNvSpPr/>
      </dsp:nvSpPr>
      <dsp:spPr>
        <a:xfrm>
          <a:off x="632473" y="191035"/>
          <a:ext cx="669704" cy="6697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16DAD-ADF4-4158-B646-1DF0AE972CF7}">
      <dsp:nvSpPr>
        <dsp:cNvPr id="0" name=""/>
        <dsp:cNvSpPr/>
      </dsp:nvSpPr>
      <dsp:spPr>
        <a:xfrm>
          <a:off x="10604" y="1024601"/>
          <a:ext cx="1913442" cy="502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 dirty="0"/>
            <a:t>Copay</a:t>
          </a:r>
        </a:p>
      </dsp:txBody>
      <dsp:txXfrm>
        <a:off x="10604" y="1024601"/>
        <a:ext cx="1913442" cy="502278"/>
      </dsp:txXfrm>
    </dsp:sp>
    <dsp:sp modelId="{2384D138-77C4-49E7-9714-07AA02B07887}">
      <dsp:nvSpPr>
        <dsp:cNvPr id="0" name=""/>
        <dsp:cNvSpPr/>
      </dsp:nvSpPr>
      <dsp:spPr>
        <a:xfrm>
          <a:off x="10604" y="1603095"/>
          <a:ext cx="1913442" cy="2398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effectLst/>
              <a:latin typeface="+mn-lt"/>
              <a:ea typeface="+mn-ea"/>
              <a:cs typeface="+mn-cs"/>
            </a:rPr>
            <a:t>A flat dollar amount you pay at the time of service.  </a:t>
          </a:r>
          <a:endParaRPr lang="en-US" sz="1200" i="0" kern="1200"/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effectLst/>
              <a:latin typeface="+mn-lt"/>
              <a:ea typeface="+mn-ea"/>
              <a:cs typeface="+mn-cs"/>
            </a:rPr>
            <a:t>Copays apply to in-network office visits and most prescription drugs.  </a:t>
          </a:r>
          <a:endParaRPr lang="en-US" sz="1200" i="0" kern="1200"/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1" kern="1200" baseline="0">
              <a:effectLst/>
              <a:latin typeface="+mn-lt"/>
              <a:ea typeface="+mn-ea"/>
              <a:cs typeface="+mn-cs"/>
            </a:rPr>
            <a:t>Deductibles and/or coinsurance do not apply when services require a copay.</a:t>
          </a:r>
          <a:endParaRPr lang="en-US" sz="1200" b="1" i="0" kern="1200"/>
        </a:p>
      </dsp:txBody>
      <dsp:txXfrm>
        <a:off x="10604" y="1603095"/>
        <a:ext cx="1913442" cy="2398674"/>
      </dsp:txXfrm>
    </dsp:sp>
    <dsp:sp modelId="{FC4E8542-8FB4-4B1D-8D18-BC34D8A25B37}">
      <dsp:nvSpPr>
        <dsp:cNvPr id="0" name=""/>
        <dsp:cNvSpPr/>
      </dsp:nvSpPr>
      <dsp:spPr>
        <a:xfrm>
          <a:off x="2880767" y="191035"/>
          <a:ext cx="669704" cy="6697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A20979-A37C-49DB-A1A3-AD4BF86E2E44}">
      <dsp:nvSpPr>
        <dsp:cNvPr id="0" name=""/>
        <dsp:cNvSpPr/>
      </dsp:nvSpPr>
      <dsp:spPr>
        <a:xfrm>
          <a:off x="2258899" y="1024601"/>
          <a:ext cx="1913442" cy="502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 dirty="0"/>
            <a:t>Deductible</a:t>
          </a:r>
        </a:p>
      </dsp:txBody>
      <dsp:txXfrm>
        <a:off x="2258899" y="1024601"/>
        <a:ext cx="1913442" cy="502278"/>
      </dsp:txXfrm>
    </dsp:sp>
    <dsp:sp modelId="{BD4F564C-C577-4F8A-B31A-70B498798424}">
      <dsp:nvSpPr>
        <dsp:cNvPr id="0" name=""/>
        <dsp:cNvSpPr/>
      </dsp:nvSpPr>
      <dsp:spPr>
        <a:xfrm>
          <a:off x="2258899" y="1603095"/>
          <a:ext cx="1913442" cy="2398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effectLst/>
              <a:latin typeface="+mn-lt"/>
              <a:ea typeface="+mn-ea"/>
              <a:cs typeface="+mn-cs"/>
            </a:rPr>
            <a:t>The amount you may need to pay up front each calendar year before the plan begins paying covered expenses. </a:t>
          </a:r>
          <a:endParaRPr lang="en-US" sz="1200" kern="1200"/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i="1" kern="1200">
              <a:effectLst/>
              <a:latin typeface="+mn-lt"/>
              <a:ea typeface="+mn-ea"/>
              <a:cs typeface="+mn-cs"/>
            </a:rPr>
            <a:t>Not all services are subject to a deductible.</a:t>
          </a:r>
          <a:endParaRPr lang="en-US" sz="1200" b="1" i="1" kern="1200"/>
        </a:p>
      </dsp:txBody>
      <dsp:txXfrm>
        <a:off x="2258899" y="1603095"/>
        <a:ext cx="1913442" cy="2398674"/>
      </dsp:txXfrm>
    </dsp:sp>
    <dsp:sp modelId="{3B0CC51A-BFAB-49FB-BC11-5A3686646353}">
      <dsp:nvSpPr>
        <dsp:cNvPr id="0" name=""/>
        <dsp:cNvSpPr/>
      </dsp:nvSpPr>
      <dsp:spPr>
        <a:xfrm>
          <a:off x="5129062" y="191035"/>
          <a:ext cx="669704" cy="6697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319FA0-0B4B-4AA3-9E12-B580BD9075EC}">
      <dsp:nvSpPr>
        <dsp:cNvPr id="0" name=""/>
        <dsp:cNvSpPr/>
      </dsp:nvSpPr>
      <dsp:spPr>
        <a:xfrm>
          <a:off x="4507193" y="1024601"/>
          <a:ext cx="1913442" cy="502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 dirty="0"/>
            <a:t>Coinsurance</a:t>
          </a:r>
        </a:p>
      </dsp:txBody>
      <dsp:txXfrm>
        <a:off x="4507193" y="1024601"/>
        <a:ext cx="1913442" cy="502278"/>
      </dsp:txXfrm>
    </dsp:sp>
    <dsp:sp modelId="{F7E0F783-A3A2-4571-AD23-53AD71CD6F9D}">
      <dsp:nvSpPr>
        <dsp:cNvPr id="0" name=""/>
        <dsp:cNvSpPr/>
      </dsp:nvSpPr>
      <dsp:spPr>
        <a:xfrm>
          <a:off x="4507193" y="1603095"/>
          <a:ext cx="1913442" cy="2398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effectLst/>
              <a:latin typeface="+mn-lt"/>
              <a:ea typeface="+mn-ea"/>
              <a:cs typeface="+mn-cs"/>
            </a:rPr>
            <a:t>The portion of the cost you pay </a:t>
          </a:r>
          <a:r>
            <a:rPr lang="en-US" sz="1200" i="1" kern="1200">
              <a:effectLst/>
              <a:latin typeface="+mn-lt"/>
              <a:ea typeface="+mn-ea"/>
              <a:cs typeface="+mn-cs"/>
            </a:rPr>
            <a:t>after</a:t>
          </a:r>
          <a:r>
            <a:rPr lang="en-US" sz="1200" kern="1200">
              <a:effectLst/>
              <a:latin typeface="+mn-lt"/>
              <a:ea typeface="+mn-ea"/>
              <a:cs typeface="+mn-cs"/>
            </a:rPr>
            <a:t> you meet your annual deductible.</a:t>
          </a:r>
          <a:endParaRPr lang="en-US" sz="1200" kern="1200"/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effectLst/>
              <a:latin typeface="+mn-lt"/>
              <a:ea typeface="+mn-ea"/>
              <a:cs typeface="+mn-cs"/>
            </a:rPr>
            <a:t>Coinsurance is a percentage of the allowable amount. The plan pays a percentage of the allowable amount, and you pay a percentage.</a:t>
          </a:r>
          <a:endParaRPr lang="en-US" sz="1200" kern="1200" dirty="0"/>
        </a:p>
      </dsp:txBody>
      <dsp:txXfrm>
        <a:off x="4507193" y="1603095"/>
        <a:ext cx="1913442" cy="2398674"/>
      </dsp:txXfrm>
    </dsp:sp>
    <dsp:sp modelId="{82757D48-CC62-406D-86C0-5AF2B9F13C8A}">
      <dsp:nvSpPr>
        <dsp:cNvPr id="0" name=""/>
        <dsp:cNvSpPr/>
      </dsp:nvSpPr>
      <dsp:spPr>
        <a:xfrm>
          <a:off x="7377356" y="191035"/>
          <a:ext cx="669704" cy="6697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EA6E0-8D14-4D94-96CC-002EC797BC2F}">
      <dsp:nvSpPr>
        <dsp:cNvPr id="0" name=""/>
        <dsp:cNvSpPr/>
      </dsp:nvSpPr>
      <dsp:spPr>
        <a:xfrm>
          <a:off x="6755487" y="1024601"/>
          <a:ext cx="1913442" cy="502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 dirty="0"/>
            <a:t>Out-of-Pocket Maximum</a:t>
          </a:r>
        </a:p>
      </dsp:txBody>
      <dsp:txXfrm>
        <a:off x="6755487" y="1024601"/>
        <a:ext cx="1913442" cy="502278"/>
      </dsp:txXfrm>
    </dsp:sp>
    <dsp:sp modelId="{C43523BA-1C4B-4EA4-BF9C-47B8EBC46436}">
      <dsp:nvSpPr>
        <dsp:cNvPr id="0" name=""/>
        <dsp:cNvSpPr/>
      </dsp:nvSpPr>
      <dsp:spPr>
        <a:xfrm>
          <a:off x="6755487" y="1603095"/>
          <a:ext cx="1913442" cy="2398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effectLst/>
              <a:latin typeface="+mn-lt"/>
              <a:ea typeface="+mn-ea"/>
              <a:cs typeface="+mn-cs"/>
            </a:rPr>
            <a:t>The most you’ll pay in a calendar year for covered medical and prescription drug expenses. </a:t>
          </a:r>
          <a:endParaRPr lang="en-US" sz="1200" kern="1200"/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effectLst/>
              <a:latin typeface="+mn-lt"/>
              <a:ea typeface="+mn-ea"/>
              <a:cs typeface="+mn-cs"/>
            </a:rPr>
            <a:t>Co-pays, deductibles and coinsurance count toward the out-of-pocket maximum. </a:t>
          </a:r>
          <a:endParaRPr lang="en-US" sz="1200" kern="1200"/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effectLst/>
              <a:latin typeface="+mn-lt"/>
              <a:ea typeface="+mn-ea"/>
              <a:cs typeface="+mn-cs"/>
            </a:rPr>
            <a:t>Any covered expenses above the out-of-pocket maximum will generally be covered by the plan at 100% for the rest of the calendar year. </a:t>
          </a:r>
          <a:endParaRPr lang="en-US" sz="1200" kern="1200" dirty="0"/>
        </a:p>
      </dsp:txBody>
      <dsp:txXfrm>
        <a:off x="6755487" y="1603095"/>
        <a:ext cx="1913442" cy="2398674"/>
      </dsp:txXfrm>
    </dsp:sp>
    <dsp:sp modelId="{4DB404FE-2B70-4551-AA25-A545CAACD33F}">
      <dsp:nvSpPr>
        <dsp:cNvPr id="0" name=""/>
        <dsp:cNvSpPr/>
      </dsp:nvSpPr>
      <dsp:spPr>
        <a:xfrm>
          <a:off x="9625651" y="191035"/>
          <a:ext cx="669704" cy="66970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BC3975-5D0E-4584-9FAD-063809F6EEF0}">
      <dsp:nvSpPr>
        <dsp:cNvPr id="0" name=""/>
        <dsp:cNvSpPr/>
      </dsp:nvSpPr>
      <dsp:spPr>
        <a:xfrm>
          <a:off x="9003782" y="1024601"/>
          <a:ext cx="1913442" cy="502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kern="1200" dirty="0"/>
            <a:t>For More Information</a:t>
          </a:r>
        </a:p>
      </dsp:txBody>
      <dsp:txXfrm>
        <a:off x="9003782" y="1024601"/>
        <a:ext cx="1913442" cy="502278"/>
      </dsp:txXfrm>
    </dsp:sp>
    <dsp:sp modelId="{59389244-E01C-4C9E-BF1A-513D12262067}">
      <dsp:nvSpPr>
        <dsp:cNvPr id="0" name=""/>
        <dsp:cNvSpPr/>
      </dsp:nvSpPr>
      <dsp:spPr>
        <a:xfrm>
          <a:off x="9003782" y="1603095"/>
          <a:ext cx="1913442" cy="23986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See page 9 of the “Employee Benefits Guide”, found in your Bellevue Beginnings Health Benefits email from Human Resources or on </a:t>
          </a:r>
          <a:r>
            <a:rPr lang="en-US" sz="1200" kern="1200" dirty="0">
              <a:hlinkClick xmlns:r="http://schemas.openxmlformats.org/officeDocument/2006/relationships" r:id="rId11"/>
            </a:rPr>
            <a:t>Connect2MyBenefits</a:t>
          </a:r>
          <a:r>
            <a:rPr lang="en-US" sz="1200" kern="1200" dirty="0"/>
            <a:t>.</a:t>
          </a:r>
        </a:p>
      </dsp:txBody>
      <dsp:txXfrm>
        <a:off x="9003782" y="1603095"/>
        <a:ext cx="1913442" cy="23986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BE4E3-4BA8-4D34-BDA7-9F912B6FC963}">
      <dsp:nvSpPr>
        <dsp:cNvPr id="0" name=""/>
        <dsp:cNvSpPr/>
      </dsp:nvSpPr>
      <dsp:spPr>
        <a:xfrm>
          <a:off x="1065737" y="30318"/>
          <a:ext cx="1140268" cy="11402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6615BD-862E-48FE-B668-EBE4C9D5CF26}">
      <dsp:nvSpPr>
        <dsp:cNvPr id="0" name=""/>
        <dsp:cNvSpPr/>
      </dsp:nvSpPr>
      <dsp:spPr>
        <a:xfrm>
          <a:off x="6916" y="1348270"/>
          <a:ext cx="3257909" cy="488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/>
            <a:t>Kaiser is a Health Maintenance Organization (HMO)</a:t>
          </a:r>
        </a:p>
      </dsp:txBody>
      <dsp:txXfrm>
        <a:off x="6916" y="1348270"/>
        <a:ext cx="3257909" cy="488686"/>
      </dsp:txXfrm>
    </dsp:sp>
    <dsp:sp modelId="{20A64F0B-82EF-4A3C-8550-D8FA4D191BA6}">
      <dsp:nvSpPr>
        <dsp:cNvPr id="0" name=""/>
        <dsp:cNvSpPr/>
      </dsp:nvSpPr>
      <dsp:spPr>
        <a:xfrm>
          <a:off x="6916" y="1919599"/>
          <a:ext cx="3257909" cy="2242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i="0" kern="1200"/>
            <a:t>Kaiser’s mission is </a:t>
          </a:r>
          <a:r>
            <a:rPr lang="en-US" sz="1100" i="1" kern="1200"/>
            <a:t>“to provide high-quality affordable health care services and to improve the health of our members and the communities we serve”.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This plan covers services received only at Kaiser facilities (unless traveling).</a:t>
          </a:r>
          <a:endParaRPr lang="en-US" sz="1100" i="1" kern="1200"/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i="0" kern="1200"/>
            <a:t>Once enrolled, download Kaiser’s Mobile app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i="0" kern="1200"/>
            <a:t>Explore online at </a:t>
          </a:r>
          <a:r>
            <a:rPr lang="en-US" sz="1100" i="0" kern="1200">
              <a:hlinkClick xmlns:r="http://schemas.openxmlformats.org/officeDocument/2006/relationships" r:id="rId3"/>
            </a:rPr>
            <a:t>kp.org/wa</a:t>
          </a:r>
          <a:endParaRPr lang="en-US" sz="1100" i="0" kern="1200"/>
        </a:p>
      </dsp:txBody>
      <dsp:txXfrm>
        <a:off x="6916" y="1919599"/>
        <a:ext cx="3257909" cy="2242886"/>
      </dsp:txXfrm>
    </dsp:sp>
    <dsp:sp modelId="{27E187FC-7B18-4DC7-B47E-6F0D5CBE7BE3}">
      <dsp:nvSpPr>
        <dsp:cNvPr id="0" name=""/>
        <dsp:cNvSpPr/>
      </dsp:nvSpPr>
      <dsp:spPr>
        <a:xfrm>
          <a:off x="4893780" y="30318"/>
          <a:ext cx="1140268" cy="1140268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35A884-D8AC-43EC-847F-1647C029F227}">
      <dsp:nvSpPr>
        <dsp:cNvPr id="0" name=""/>
        <dsp:cNvSpPr/>
      </dsp:nvSpPr>
      <dsp:spPr>
        <a:xfrm>
          <a:off x="3834959" y="1348270"/>
          <a:ext cx="3257909" cy="488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/>
            <a:t>Features</a:t>
          </a:r>
        </a:p>
      </dsp:txBody>
      <dsp:txXfrm>
        <a:off x="3834959" y="1348270"/>
        <a:ext cx="3257909" cy="488686"/>
      </dsp:txXfrm>
    </dsp:sp>
    <dsp:sp modelId="{2A98DDF2-9C9F-4E8A-992D-2B931982B7AC}">
      <dsp:nvSpPr>
        <dsp:cNvPr id="0" name=""/>
        <dsp:cNvSpPr/>
      </dsp:nvSpPr>
      <dsp:spPr>
        <a:xfrm>
          <a:off x="3834959" y="1919599"/>
          <a:ext cx="3257909" cy="2242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Integrated care - because Kaiser is both a care provider and a health plan, you can get the care and coverage you need in one convenient package.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Kaiser Permanente Washington has been recognized for high-quality care and innovation. Read more at </a:t>
          </a:r>
          <a:r>
            <a:rPr lang="en-US" sz="1100" b="0" kern="1200">
              <a:hlinkClick xmlns:r="http://schemas.openxmlformats.org/officeDocument/2006/relationships" r:id="rId6"/>
            </a:rPr>
            <a:t>kp.org/wa/awards</a:t>
          </a:r>
          <a:r>
            <a:rPr lang="en-US" sz="1100" kern="1200"/>
            <a:t>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At most care facilities, you can see your doctor, get a lab test or X-ray, and pick up your medications — all without leaving the facility.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Access Health and Wellness resources </a:t>
          </a:r>
          <a:r>
            <a:rPr lang="en-US" sz="1100" kern="1200">
              <a:hlinkClick xmlns:r="http://schemas.openxmlformats.org/officeDocument/2006/relationships" r:id="rId7"/>
            </a:rPr>
            <a:t>https://about.kaiserpermanente.org/health-and-wellness</a:t>
          </a:r>
          <a:endParaRPr lang="en-US" sz="1100" kern="1200"/>
        </a:p>
      </dsp:txBody>
      <dsp:txXfrm>
        <a:off x="3834959" y="1919599"/>
        <a:ext cx="3257909" cy="2242886"/>
      </dsp:txXfrm>
    </dsp:sp>
    <dsp:sp modelId="{4618DA6E-4C1A-42B0-B6A2-8E4A4226CAE8}">
      <dsp:nvSpPr>
        <dsp:cNvPr id="0" name=""/>
        <dsp:cNvSpPr/>
      </dsp:nvSpPr>
      <dsp:spPr>
        <a:xfrm>
          <a:off x="8721823" y="30318"/>
          <a:ext cx="1140268" cy="1140268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1EC48F-4E63-43D1-8C34-02B5A85AFC0C}">
      <dsp:nvSpPr>
        <dsp:cNvPr id="0" name=""/>
        <dsp:cNvSpPr/>
      </dsp:nvSpPr>
      <dsp:spPr>
        <a:xfrm>
          <a:off x="7663003" y="1348270"/>
          <a:ext cx="3257909" cy="488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/>
            <a:t>More Information</a:t>
          </a:r>
        </a:p>
      </dsp:txBody>
      <dsp:txXfrm>
        <a:off x="7663003" y="1348270"/>
        <a:ext cx="3257909" cy="488686"/>
      </dsp:txXfrm>
    </dsp:sp>
    <dsp:sp modelId="{9E23293C-211E-4BFC-8739-A00D3442AF6C}">
      <dsp:nvSpPr>
        <dsp:cNvPr id="0" name=""/>
        <dsp:cNvSpPr/>
      </dsp:nvSpPr>
      <dsp:spPr>
        <a:xfrm>
          <a:off x="7663003" y="1919599"/>
          <a:ext cx="3257909" cy="2242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Visit </a:t>
          </a:r>
          <a:r>
            <a:rPr lang="en-US" sz="1100" kern="1200">
              <a:hlinkClick xmlns:r="http://schemas.openxmlformats.org/officeDocument/2006/relationships" r:id="rId10"/>
            </a:rPr>
            <a:t>Connect2MyBenefits</a:t>
          </a:r>
          <a:r>
            <a:rPr lang="en-US" sz="1100" kern="1200"/>
            <a:t> and see the Medical section.</a:t>
          </a:r>
        </a:p>
      </dsp:txBody>
      <dsp:txXfrm>
        <a:off x="7663003" y="1919599"/>
        <a:ext cx="3257909" cy="22428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66921E-394D-42F2-9F85-0FF20E4B9990}">
      <dsp:nvSpPr>
        <dsp:cNvPr id="0" name=""/>
        <dsp:cNvSpPr/>
      </dsp:nvSpPr>
      <dsp:spPr>
        <a:xfrm>
          <a:off x="0" y="526959"/>
          <a:ext cx="6263640" cy="20884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354076" rIns="48612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$10 copay for provider visits</a:t>
          </a:r>
          <a:endParaRPr lang="en-US" sz="1700" i="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$75 copay for Kaiser emergency room visits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Call member services if you require care while traveling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Inpatient stays covered in full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Includes eye exams and $200 vision hardware benefit (glasses/contacts) </a:t>
          </a:r>
          <a:r>
            <a:rPr lang="en-US" sz="1700" b="0" kern="1200" dirty="0"/>
            <a:t>exclusively through Kaiser Permanente</a:t>
          </a:r>
        </a:p>
      </dsp:txBody>
      <dsp:txXfrm>
        <a:off x="0" y="526959"/>
        <a:ext cx="6263640" cy="2088450"/>
      </dsp:txXfrm>
    </dsp:sp>
    <dsp:sp modelId="{9DED1336-FBCE-469E-BF7B-B25E1963C1BF}">
      <dsp:nvSpPr>
        <dsp:cNvPr id="0" name=""/>
        <dsp:cNvSpPr/>
      </dsp:nvSpPr>
      <dsp:spPr>
        <a:xfrm>
          <a:off x="313182" y="276038"/>
          <a:ext cx="4384548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Medical Plan</a:t>
          </a:r>
        </a:p>
      </dsp:txBody>
      <dsp:txXfrm>
        <a:off x="337680" y="300536"/>
        <a:ext cx="4335552" cy="452844"/>
      </dsp:txXfrm>
    </dsp:sp>
    <dsp:sp modelId="{D82D94FC-E5C8-43F4-BE6A-07A14B918702}">
      <dsp:nvSpPr>
        <dsp:cNvPr id="0" name=""/>
        <dsp:cNvSpPr/>
      </dsp:nvSpPr>
      <dsp:spPr>
        <a:xfrm>
          <a:off x="0" y="2958129"/>
          <a:ext cx="6263640" cy="7229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354076" rIns="48612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$10 copay for 30-day supply prescription drug</a:t>
          </a:r>
        </a:p>
      </dsp:txBody>
      <dsp:txXfrm>
        <a:off x="0" y="2958129"/>
        <a:ext cx="6263640" cy="722925"/>
      </dsp:txXfrm>
    </dsp:sp>
    <dsp:sp modelId="{6F7B3C94-4239-4C65-AE81-DCB5C4B2E4CA}">
      <dsp:nvSpPr>
        <dsp:cNvPr id="0" name=""/>
        <dsp:cNvSpPr/>
      </dsp:nvSpPr>
      <dsp:spPr>
        <a:xfrm>
          <a:off x="313182" y="2707209"/>
          <a:ext cx="4384548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Prescription Drug Plan </a:t>
          </a:r>
        </a:p>
      </dsp:txBody>
      <dsp:txXfrm>
        <a:off x="337680" y="2731707"/>
        <a:ext cx="4335552" cy="452844"/>
      </dsp:txXfrm>
    </dsp:sp>
    <dsp:sp modelId="{07CAA4DD-3187-45F0-BBCD-0EB6106750D6}">
      <dsp:nvSpPr>
        <dsp:cNvPr id="0" name=""/>
        <dsp:cNvSpPr/>
      </dsp:nvSpPr>
      <dsp:spPr>
        <a:xfrm>
          <a:off x="0" y="4023773"/>
          <a:ext cx="6263640" cy="12048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6128" tIns="354076" rIns="486128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See pages 15-17 of the “Employee Benefits Guide”, found in your Bellevue Beginnings Health Benefits email from Human Resources or on </a:t>
          </a:r>
          <a:r>
            <a:rPr lang="en-US" sz="1700" kern="1200" dirty="0">
              <a:hlinkClick xmlns:r="http://schemas.openxmlformats.org/officeDocument/2006/relationships" r:id="rId1"/>
            </a:rPr>
            <a:t>Connect2MyBenefits</a:t>
          </a:r>
          <a:r>
            <a:rPr lang="en-US" sz="1700" kern="1200" dirty="0"/>
            <a:t>.</a:t>
          </a:r>
        </a:p>
      </dsp:txBody>
      <dsp:txXfrm>
        <a:off x="0" y="4023773"/>
        <a:ext cx="6263640" cy="1204875"/>
      </dsp:txXfrm>
    </dsp:sp>
    <dsp:sp modelId="{52C001A6-F671-43DF-8474-EC7963C3B901}">
      <dsp:nvSpPr>
        <dsp:cNvPr id="0" name=""/>
        <dsp:cNvSpPr/>
      </dsp:nvSpPr>
      <dsp:spPr>
        <a:xfrm>
          <a:off x="313182" y="3772854"/>
          <a:ext cx="4384548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725" tIns="0" rIns="165725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For More Information</a:t>
          </a:r>
        </a:p>
      </dsp:txBody>
      <dsp:txXfrm>
        <a:off x="337680" y="3797352"/>
        <a:ext cx="4335552" cy="45284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709FA-044F-40A7-AAD0-3CD3B22CBA3A}">
      <dsp:nvSpPr>
        <dsp:cNvPr id="0" name=""/>
        <dsp:cNvSpPr/>
      </dsp:nvSpPr>
      <dsp:spPr>
        <a:xfrm>
          <a:off x="12245" y="101194"/>
          <a:ext cx="1139154" cy="11391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2C483-C578-42D8-ACFB-A09AAF2D7FBD}">
      <dsp:nvSpPr>
        <dsp:cNvPr id="0" name=""/>
        <dsp:cNvSpPr/>
      </dsp:nvSpPr>
      <dsp:spPr>
        <a:xfrm>
          <a:off x="12245" y="1389332"/>
          <a:ext cx="3254727" cy="488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/>
            <a:t>Premera is a Preferred Provider Organization (PPO)</a:t>
          </a:r>
        </a:p>
      </dsp:txBody>
      <dsp:txXfrm>
        <a:off x="12245" y="1389332"/>
        <a:ext cx="3254727" cy="488209"/>
      </dsp:txXfrm>
    </dsp:sp>
    <dsp:sp modelId="{15B67CAA-FEE0-4D59-BDE7-0842025B60F2}">
      <dsp:nvSpPr>
        <dsp:cNvPr id="0" name=""/>
        <dsp:cNvSpPr/>
      </dsp:nvSpPr>
      <dsp:spPr>
        <a:xfrm>
          <a:off x="50743" y="1924548"/>
          <a:ext cx="3102007" cy="1663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i="0" kern="1200" dirty="0"/>
            <a:t>Premera’s purpose is </a:t>
          </a:r>
          <a:r>
            <a:rPr lang="en-US" sz="1100" i="1" kern="1200" dirty="0"/>
            <a:t>“improving customers’ lives by making healthcare work better”.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Access medical care services from any provider.</a:t>
          </a:r>
          <a:endParaRPr lang="en-US" sz="1100" i="1" kern="1200" dirty="0"/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Choose providers in the Heritage &amp; Heritage Plus 1 network so your benefits will be paid at a higher level and your out-of-pocket expenses will be lower.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i="0" kern="1200" dirty="0"/>
            <a:t>Once enrolled, download Premera’s Mobile app AND Premera </a:t>
          </a:r>
          <a:r>
            <a:rPr lang="en-US" sz="1100" i="0" kern="1200" dirty="0" err="1"/>
            <a:t>MyCare</a:t>
          </a:r>
          <a:r>
            <a:rPr lang="en-US" sz="1100" i="0" kern="1200" dirty="0"/>
            <a:t> App for Virtual Care options.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i="0" kern="1200" dirty="0"/>
            <a:t>Explore online at </a:t>
          </a:r>
          <a:r>
            <a:rPr lang="en-US" sz="1100" i="0" kern="1200" dirty="0">
              <a:hlinkClick xmlns:r="http://schemas.openxmlformats.org/officeDocument/2006/relationships" r:id="rId3"/>
            </a:rPr>
            <a:t>premera.com</a:t>
          </a:r>
          <a:r>
            <a:rPr lang="en-US" sz="1100" i="0" kern="1200" dirty="0"/>
            <a:t>.</a:t>
          </a:r>
        </a:p>
      </dsp:txBody>
      <dsp:txXfrm>
        <a:off x="50743" y="1924548"/>
        <a:ext cx="3102007" cy="1663662"/>
      </dsp:txXfrm>
    </dsp:sp>
    <dsp:sp modelId="{626A49EB-5F1D-4067-B8B3-1B46C0FB4DC2}">
      <dsp:nvSpPr>
        <dsp:cNvPr id="0" name=""/>
        <dsp:cNvSpPr/>
      </dsp:nvSpPr>
      <dsp:spPr>
        <a:xfrm>
          <a:off x="3836550" y="112337"/>
          <a:ext cx="1139154" cy="1139154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48F5B4-EA41-4ACE-B6DE-B172D83C6BD7}">
      <dsp:nvSpPr>
        <dsp:cNvPr id="0" name=""/>
        <dsp:cNvSpPr/>
      </dsp:nvSpPr>
      <dsp:spPr>
        <a:xfrm>
          <a:off x="3836550" y="1400475"/>
          <a:ext cx="3254727" cy="488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/>
            <a:t>Features</a:t>
          </a:r>
        </a:p>
      </dsp:txBody>
      <dsp:txXfrm>
        <a:off x="3836550" y="1400475"/>
        <a:ext cx="3254727" cy="488209"/>
      </dsp:txXfrm>
    </dsp:sp>
    <dsp:sp modelId="{6E87FBB6-A428-4EAC-B657-2D3B669D4111}">
      <dsp:nvSpPr>
        <dsp:cNvPr id="0" name=""/>
        <dsp:cNvSpPr/>
      </dsp:nvSpPr>
      <dsp:spPr>
        <a:xfrm>
          <a:off x="3836550" y="1957979"/>
          <a:ext cx="3254727" cy="1619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Virtual Care through the Premera </a:t>
          </a:r>
          <a:r>
            <a:rPr lang="en-US" sz="1100" b="1" kern="1200" dirty="0" err="1"/>
            <a:t>MyCare</a:t>
          </a:r>
          <a:r>
            <a:rPr lang="en-US" sz="1100" b="1" kern="1200" dirty="0"/>
            <a:t> app is available through: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* </a:t>
          </a:r>
          <a:r>
            <a:rPr lang="en-US" sz="1100" b="0" kern="1200" dirty="0"/>
            <a:t>98point6 or Doctor on Demand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/>
            <a:t>*TALKSPACE® Virtual Therapy for Behavioral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/>
            <a:t>*Omada for virtual physical therapy options</a:t>
          </a:r>
        </a:p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Enroll in </a:t>
          </a:r>
          <a:r>
            <a:rPr lang="en-US" sz="1100" b="1" kern="1200" dirty="0"/>
            <a:t>free credit report monitoring</a:t>
          </a:r>
          <a:r>
            <a:rPr lang="en-US" sz="1100" kern="1200" dirty="0"/>
            <a:t>, plus ID theft and fraud resolution services from Experian®*.  To enroll, log in to your account at </a:t>
          </a:r>
          <a:r>
            <a:rPr lang="en-US" sz="1100" kern="1200" dirty="0">
              <a:hlinkClick xmlns:r="http://schemas.openxmlformats.org/officeDocument/2006/relationships" r:id="rId3"/>
            </a:rPr>
            <a:t>www.premera.com</a:t>
          </a:r>
          <a:endParaRPr lang="en-US" sz="1100" kern="1200" dirty="0"/>
        </a:p>
      </dsp:txBody>
      <dsp:txXfrm>
        <a:off x="3836550" y="1957979"/>
        <a:ext cx="3254727" cy="1619087"/>
      </dsp:txXfrm>
    </dsp:sp>
    <dsp:sp modelId="{CFC4C777-3423-4E57-95E1-F0AC3E819E10}">
      <dsp:nvSpPr>
        <dsp:cNvPr id="0" name=""/>
        <dsp:cNvSpPr/>
      </dsp:nvSpPr>
      <dsp:spPr>
        <a:xfrm>
          <a:off x="7660855" y="112337"/>
          <a:ext cx="1139154" cy="1139154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C94E38-D4C6-4706-99F0-70A19C8DDCD4}">
      <dsp:nvSpPr>
        <dsp:cNvPr id="0" name=""/>
        <dsp:cNvSpPr/>
      </dsp:nvSpPr>
      <dsp:spPr>
        <a:xfrm>
          <a:off x="7660855" y="1400475"/>
          <a:ext cx="3254727" cy="488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/>
            <a:t>For More Information</a:t>
          </a:r>
        </a:p>
      </dsp:txBody>
      <dsp:txXfrm>
        <a:off x="7660855" y="1400475"/>
        <a:ext cx="3254727" cy="488209"/>
      </dsp:txXfrm>
    </dsp:sp>
    <dsp:sp modelId="{D45FC9AF-0564-4E8A-8702-5B6BF06AE567}">
      <dsp:nvSpPr>
        <dsp:cNvPr id="0" name=""/>
        <dsp:cNvSpPr/>
      </dsp:nvSpPr>
      <dsp:spPr>
        <a:xfrm>
          <a:off x="7660855" y="1957979"/>
          <a:ext cx="3254727" cy="16190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Visit </a:t>
          </a:r>
          <a:r>
            <a:rPr lang="en-US" sz="1100" kern="1200" dirty="0">
              <a:hlinkClick xmlns:r="http://schemas.openxmlformats.org/officeDocument/2006/relationships" r:id="rId8"/>
            </a:rPr>
            <a:t>Connect2MyBenefits</a:t>
          </a:r>
          <a:r>
            <a:rPr lang="en-US" sz="1100" kern="1200" dirty="0"/>
            <a:t> and see the Medical section.</a:t>
          </a:r>
        </a:p>
      </dsp:txBody>
      <dsp:txXfrm>
        <a:off x="7660855" y="1957979"/>
        <a:ext cx="3254727" cy="1619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CFF8-5087-4B3D-90A6-5E42709BFF8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8457-57E4-40A9-BD7D-24693E3768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10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CFF8-5087-4B3D-90A6-5E42709BFF8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8457-57E4-40A9-BD7D-24693E3768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94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CFF8-5087-4B3D-90A6-5E42709BFF8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8457-57E4-40A9-BD7D-24693E3768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6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CFF8-5087-4B3D-90A6-5E42709BFF8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8457-57E4-40A9-BD7D-24693E3768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534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CFF8-5087-4B3D-90A6-5E42709BFF8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8457-57E4-40A9-BD7D-24693E3768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7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CFF8-5087-4B3D-90A6-5E42709BFF8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8457-57E4-40A9-BD7D-24693E3768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9346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CFF8-5087-4B3D-90A6-5E42709BFF8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8457-57E4-40A9-BD7D-24693E3768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080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CFF8-5087-4B3D-90A6-5E42709BFF8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8457-57E4-40A9-BD7D-24693E3768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CFF8-5087-4B3D-90A6-5E42709BFF8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8457-57E4-40A9-BD7D-24693E3768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CFF8-5087-4B3D-90A6-5E42709BFF8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8457-57E4-40A9-BD7D-24693E3768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555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CFF8-5087-4B3D-90A6-5E42709BFF8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78457-57E4-40A9-BD7D-24693E3768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476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7CFF8-5087-4B3D-90A6-5E42709BFF82}" type="datetimeFigureOut">
              <a:rPr lang="en-US" smtClean="0"/>
              <a:t>11/29/2024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78457-57E4-40A9-BD7D-24693E3768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22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5DCB5928-DC7D-4612-9922-441966E1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682C1161-1736-45EC-99B7-33F3CAE9D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762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6" name="Freeform: Shape 35">
            <a:extLst>
              <a:ext uri="{FF2B5EF4-FFF2-40B4-BE49-F238E27FC236}">
                <a16:creationId xmlns:a16="http://schemas.microsoft.com/office/drawing/2014/main" id="{84D4DDB8-B68F-45B0-9F62-C4279996F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168EFE-BDBF-4FAF-8C4A-6B452B4AE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Bellevue Beginnings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D9AE86-D3D5-4E08-B9AD-2AAABD470C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208141"/>
          </a:xfrm>
        </p:spPr>
        <p:txBody>
          <a:bodyPr>
            <a:normAutofit/>
          </a:bodyPr>
          <a:lstStyle/>
          <a:p>
            <a:pPr algn="l"/>
            <a:r>
              <a:rPr lang="en-US" sz="2000"/>
              <a:t>Health Benefit Information </a:t>
            </a:r>
          </a:p>
          <a:p>
            <a:pPr algn="l"/>
            <a:r>
              <a:rPr lang="en-US" sz="2000"/>
              <a:t>for New Hires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WebComponents">
            <a:extLst>
              <a:ext uri="{FF2B5EF4-FFF2-40B4-BE49-F238E27FC236}">
                <a16:creationId xmlns:a16="http://schemas.microsoft.com/office/drawing/2014/main" id="{1486CD9D-B36C-44D3-A3D0-40E8437D7A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1084" y="625684"/>
            <a:ext cx="5455380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21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Medical: Premera Blue Cross Features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01606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8590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Medical: Premera Blue Cross</a:t>
            </a:r>
            <a:b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Choice Plan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24823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2944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Medical: Premera Blue Cross</a:t>
            </a:r>
            <a:br>
              <a:rPr lang="en-US" sz="5400"/>
            </a:br>
            <a:r>
              <a:rPr lang="en-US" sz="5400"/>
              <a:t>Core Plan</a:t>
            </a:r>
          </a:p>
        </p:txBody>
      </p:sp>
      <p:sp>
        <p:nvSpPr>
          <p:cNvPr id="24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39109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423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/>
              <a:t>Medical: Many Ways to Get the Care You Need</a:t>
            </a:r>
            <a:endParaRPr lang="en-US" sz="4000" kern="120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74159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0995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0BA9B7-CD13-AAC6-0BA3-CFFCE64B9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Choose the Right Plan for You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E24B22-39C6-06AA-A46B-94EB07A29F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4608" y="1188211"/>
            <a:ext cx="6846363" cy="433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056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Dental:  </a:t>
            </a:r>
            <a:r>
              <a:rPr lang="en-US" sz="4000">
                <a:solidFill>
                  <a:srgbClr val="FFFFFF"/>
                </a:solidFill>
              </a:rPr>
              <a:t>Delta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56272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5761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Dental:  </a:t>
            </a:r>
            <a:r>
              <a:rPr lang="en-US" sz="4000">
                <a:solidFill>
                  <a:srgbClr val="FFFFFF"/>
                </a:solidFill>
              </a:rPr>
              <a:t>Willamette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69997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8031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Vision: VSP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35477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1751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City Provided Life and Disability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33995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2392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Voluntary Life/AD&amp;D Benefits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45311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928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Benefit Online Enrollment System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3521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2220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Flexibl</a:t>
            </a:r>
            <a:r>
              <a:rPr lang="en-US" sz="4000">
                <a:solidFill>
                  <a:srgbClr val="FFFFFF"/>
                </a:solidFill>
              </a:rPr>
              <a:t>e Spending Account:  Healthcare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431370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415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Flexibl</a:t>
            </a:r>
            <a:r>
              <a:rPr lang="en-US" sz="4000">
                <a:solidFill>
                  <a:srgbClr val="FFFFFF"/>
                </a:solidFill>
              </a:rPr>
              <a:t>e Spending Account:  Daycare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207468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35772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Employee Assistance Program (EAP)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06592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85147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Beneficiaries for Life and AD&amp;D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53094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8041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Action Item To Do List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43978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4733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Mobile Apps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46285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40414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Gallagher Benefit Advocates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282455"/>
              </p:ext>
            </p:extLst>
          </p:nvPr>
        </p:nvGraphicFramePr>
        <p:xfrm>
          <a:off x="644056" y="2631882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6761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Benefit Carrier Contacts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95213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1531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Human Resources Contacts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197881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79101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9E6EFEE-6516-482C-B143-F97F9BF89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DF0D2C0-CD0C-470C-8851-D8B2CC417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2748766" y="3248002"/>
            <a:ext cx="5688917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Contents of Bellevue Beginnings Health Benefits Packet</a:t>
            </a:r>
            <a:endParaRPr lang="en-US" kern="120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3857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427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Connect2MyBenefits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327700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246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Need more help?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44123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9370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Health Plans Offered</a:t>
            </a: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95408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600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Who is Eligible?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01523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1260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When You Can Enroll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39983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0455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Medical Terms to Know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44430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4556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Medical: Kaiser Permanente Features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82121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249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968AD-C329-405A-B2A0-6FFACD1B7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Medical: Kaiser Permanente</a:t>
            </a:r>
            <a:b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Plan</a:t>
            </a:r>
          </a:p>
        </p:txBody>
      </p:sp>
      <p:sp>
        <p:nvSpPr>
          <p:cNvPr id="29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7">
            <a:extLst>
              <a:ext uri="{FF2B5EF4-FFF2-40B4-BE49-F238E27FC236}">
                <a16:creationId xmlns:a16="http://schemas.microsoft.com/office/drawing/2014/main" id="{FEA13BB0-D5C2-49C9-96ED-AFA105A73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658075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9433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3652</Words>
  <Application>Microsoft Office PowerPoint</Application>
  <PresentationFormat>Widescreen</PresentationFormat>
  <Paragraphs>413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Office Theme</vt:lpstr>
      <vt:lpstr>Bellevue Beginnings</vt:lpstr>
      <vt:lpstr>Benefit Online Enrollment System</vt:lpstr>
      <vt:lpstr>Connect2MyBenefits</vt:lpstr>
      <vt:lpstr>Health Plans Offered</vt:lpstr>
      <vt:lpstr>Who is Eligible?</vt:lpstr>
      <vt:lpstr>When You Can Enroll</vt:lpstr>
      <vt:lpstr>Medical Terms to Know</vt:lpstr>
      <vt:lpstr>Medical: Kaiser Permanente Features</vt:lpstr>
      <vt:lpstr>Medical: Kaiser Permanente Plan</vt:lpstr>
      <vt:lpstr>Medical: Premera Blue Cross Features</vt:lpstr>
      <vt:lpstr>Medical: Premera Blue Cross Choice Plan</vt:lpstr>
      <vt:lpstr>Medical: Premera Blue Cross Core Plan</vt:lpstr>
      <vt:lpstr>Medical: Many Ways to Get the Care You Need</vt:lpstr>
      <vt:lpstr>Choose the Right Plan for You</vt:lpstr>
      <vt:lpstr>Dental:  Delta</vt:lpstr>
      <vt:lpstr>Dental:  Willamette</vt:lpstr>
      <vt:lpstr>Vision: VSP</vt:lpstr>
      <vt:lpstr>City Provided Life and Disability</vt:lpstr>
      <vt:lpstr>Voluntary Life/AD&amp;D Benefits</vt:lpstr>
      <vt:lpstr>Flexible Spending Account:  Healthcare</vt:lpstr>
      <vt:lpstr>Flexible Spending Account:  Daycare</vt:lpstr>
      <vt:lpstr>Employee Assistance Program (EAP)</vt:lpstr>
      <vt:lpstr>Beneficiaries for Life and AD&amp;D</vt:lpstr>
      <vt:lpstr>Action Item To Do List</vt:lpstr>
      <vt:lpstr>Mobile Apps</vt:lpstr>
      <vt:lpstr>Gallagher Benefit Advocates</vt:lpstr>
      <vt:lpstr>Benefit Carrier Contacts</vt:lpstr>
      <vt:lpstr>Human Resources Contacts</vt:lpstr>
      <vt:lpstr>Contents of Bellevue Beginnings Health Benefits Packet</vt:lpstr>
      <vt:lpstr>Need more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Bellevue Beginnings</dc:title>
  <dc:creator>Robinson, Michelle</dc:creator>
  <cp:lastModifiedBy>Robinson, Michelle</cp:lastModifiedBy>
  <cp:revision>194</cp:revision>
  <cp:lastPrinted>2020-02-04T19:38:52Z</cp:lastPrinted>
  <dcterms:created xsi:type="dcterms:W3CDTF">2019-06-26T01:06:14Z</dcterms:created>
  <dcterms:modified xsi:type="dcterms:W3CDTF">2024-11-30T05:24:10Z</dcterms:modified>
</cp:coreProperties>
</file>