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authors.xml" ContentType="application/vnd.ms-powerpoint.auth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84" r:id="rId4"/>
    <p:sldMasterId id="2147483770" r:id="rId5"/>
  </p:sldMasterIdLst>
  <p:notesMasterIdLst>
    <p:notesMasterId r:id="rId35"/>
  </p:notesMasterIdLst>
  <p:handoutMasterIdLst>
    <p:handoutMasterId r:id="rId36"/>
  </p:handoutMasterIdLst>
  <p:sldIdLst>
    <p:sldId id="487" r:id="rId6"/>
    <p:sldId id="444" r:id="rId7"/>
    <p:sldId id="527" r:id="rId8"/>
    <p:sldId id="512" r:id="rId9"/>
    <p:sldId id="534" r:id="rId10"/>
    <p:sldId id="533" r:id="rId11"/>
    <p:sldId id="532" r:id="rId12"/>
    <p:sldId id="260" r:id="rId13"/>
    <p:sldId id="523" r:id="rId14"/>
    <p:sldId id="525" r:id="rId15"/>
    <p:sldId id="536" r:id="rId16"/>
    <p:sldId id="540" r:id="rId17"/>
    <p:sldId id="511" r:id="rId18"/>
    <p:sldId id="526" r:id="rId19"/>
    <p:sldId id="508" r:id="rId20"/>
    <p:sldId id="493" r:id="rId21"/>
    <p:sldId id="495" r:id="rId22"/>
    <p:sldId id="537" r:id="rId23"/>
    <p:sldId id="503" r:id="rId24"/>
    <p:sldId id="504" r:id="rId25"/>
    <p:sldId id="507" r:id="rId26"/>
    <p:sldId id="505" r:id="rId27"/>
    <p:sldId id="347" r:id="rId28"/>
    <p:sldId id="484" r:id="rId29"/>
    <p:sldId id="517" r:id="rId30"/>
    <p:sldId id="539" r:id="rId31"/>
    <p:sldId id="535" r:id="rId32"/>
    <p:sldId id="529" r:id="rId33"/>
    <p:sldId id="524" r:id="rId34"/>
  </p:sldIdLst>
  <p:sldSz cx="12192000" cy="6858000"/>
  <p:notesSz cx="7010400" cy="92964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C035D60-17BD-4DEA-5F76-A01E6437D806}" name="Bobbie Benavente" initials="BB" userId="S::Bobbie.Benavente@aegisliving.com::8f1d3a19-41de-4b63-a418-c0227a1cab15"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Windows User" initials="WU" lastIdx="3"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E406A"/>
    <a:srgbClr val="41463F"/>
    <a:srgbClr val="1192D1"/>
    <a:srgbClr val="D0EAF6"/>
    <a:srgbClr val="FF9933"/>
    <a:srgbClr val="000000"/>
    <a:srgbClr val="00263E"/>
    <a:srgbClr val="ECF7F8"/>
    <a:srgbClr val="DEF1F2"/>
    <a:srgbClr val="FFC42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218" autoAdjust="0"/>
    <p:restoredTop sz="89213" autoAdjust="0"/>
  </p:normalViewPr>
  <p:slideViewPr>
    <p:cSldViewPr>
      <p:cViewPr varScale="1">
        <p:scale>
          <a:sx n="67" d="100"/>
          <a:sy n="67" d="100"/>
        </p:scale>
        <p:origin x="76" y="140"/>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6432"/>
    </p:cViewPr>
  </p:sorterViewPr>
  <p:notesViewPr>
    <p:cSldViewPr>
      <p:cViewPr varScale="1">
        <p:scale>
          <a:sx n="50" d="100"/>
          <a:sy n="50" d="100"/>
        </p:scale>
        <p:origin x="2684" y="20"/>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slide" Target="slides/slide29.xml"/><Relationship Id="rId42" Type="http://schemas.microsoft.com/office/2018/10/relationships/authors" Target="author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handoutMaster" Target="handoutMasters/handout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3"/>
            <a:ext cx="3038052" cy="465615"/>
          </a:xfrm>
          <a:prstGeom prst="rect">
            <a:avLst/>
          </a:prstGeom>
        </p:spPr>
        <p:txBody>
          <a:bodyPr vert="horz" lIns="91413" tIns="45706" rIns="91413" bIns="45706" rtlCol="0"/>
          <a:lstStyle>
            <a:lvl1pPr algn="l">
              <a:defRPr sz="1200"/>
            </a:lvl1pPr>
          </a:lstStyle>
          <a:p>
            <a:pPr>
              <a:defRPr/>
            </a:pPr>
            <a:endParaRPr lang="en-US" dirty="0"/>
          </a:p>
        </p:txBody>
      </p:sp>
      <p:sp>
        <p:nvSpPr>
          <p:cNvPr id="3" name="Date Placeholder 2"/>
          <p:cNvSpPr>
            <a:spLocks noGrp="1"/>
          </p:cNvSpPr>
          <p:nvPr>
            <p:ph type="dt" sz="quarter" idx="1"/>
          </p:nvPr>
        </p:nvSpPr>
        <p:spPr>
          <a:xfrm>
            <a:off x="3970762" y="3"/>
            <a:ext cx="3038052" cy="465615"/>
          </a:xfrm>
          <a:prstGeom prst="rect">
            <a:avLst/>
          </a:prstGeom>
        </p:spPr>
        <p:txBody>
          <a:bodyPr vert="horz" lIns="91413" tIns="45706" rIns="91413" bIns="45706" rtlCol="0"/>
          <a:lstStyle>
            <a:lvl1pPr algn="r">
              <a:defRPr sz="1200"/>
            </a:lvl1pPr>
          </a:lstStyle>
          <a:p>
            <a:pPr>
              <a:defRPr/>
            </a:pPr>
            <a:fld id="{2FD153A2-BF03-4E08-B86D-6DD920F82F0D}" type="datetimeFigureOut">
              <a:rPr lang="en-US"/>
              <a:pPr>
                <a:defRPr/>
              </a:pPr>
              <a:t>5/21/2024</a:t>
            </a:fld>
            <a:endParaRPr lang="en-US" dirty="0"/>
          </a:p>
        </p:txBody>
      </p:sp>
      <p:sp>
        <p:nvSpPr>
          <p:cNvPr id="4" name="Footer Placeholder 3"/>
          <p:cNvSpPr>
            <a:spLocks noGrp="1"/>
          </p:cNvSpPr>
          <p:nvPr>
            <p:ph type="ftr" sz="quarter" idx="2"/>
          </p:nvPr>
        </p:nvSpPr>
        <p:spPr>
          <a:xfrm>
            <a:off x="0" y="8829199"/>
            <a:ext cx="3038052" cy="465615"/>
          </a:xfrm>
          <a:prstGeom prst="rect">
            <a:avLst/>
          </a:prstGeom>
        </p:spPr>
        <p:txBody>
          <a:bodyPr vert="horz" lIns="91413" tIns="45706" rIns="91413" bIns="45706" rtlCol="0" anchor="b"/>
          <a:lstStyle>
            <a:lvl1pPr algn="l">
              <a:defRPr sz="1200"/>
            </a:lvl1pPr>
          </a:lstStyle>
          <a:p>
            <a:pPr>
              <a:defRPr/>
            </a:pPr>
            <a:endParaRPr lang="en-US" dirty="0"/>
          </a:p>
        </p:txBody>
      </p:sp>
      <p:sp>
        <p:nvSpPr>
          <p:cNvPr id="5" name="Slide Number Placeholder 4"/>
          <p:cNvSpPr>
            <a:spLocks noGrp="1"/>
          </p:cNvSpPr>
          <p:nvPr>
            <p:ph type="sldNum" sz="quarter" idx="3"/>
          </p:nvPr>
        </p:nvSpPr>
        <p:spPr>
          <a:xfrm>
            <a:off x="3970762" y="8829199"/>
            <a:ext cx="3038052" cy="465615"/>
          </a:xfrm>
          <a:prstGeom prst="rect">
            <a:avLst/>
          </a:prstGeom>
        </p:spPr>
        <p:txBody>
          <a:bodyPr vert="horz" lIns="91413" tIns="45706" rIns="91413" bIns="45706" rtlCol="0" anchor="b"/>
          <a:lstStyle>
            <a:lvl1pPr algn="r">
              <a:defRPr sz="1200"/>
            </a:lvl1pPr>
          </a:lstStyle>
          <a:p>
            <a:pPr>
              <a:defRPr/>
            </a:pPr>
            <a:fld id="{5223B86D-E24C-4189-A632-559D9BC71A95}" type="slidenum">
              <a:rPr lang="en-US"/>
              <a:pPr>
                <a:defRPr/>
              </a:pPr>
              <a:t>‹#›</a:t>
            </a:fld>
            <a:endParaRPr lang="en-US" dirty="0"/>
          </a:p>
        </p:txBody>
      </p:sp>
    </p:spTree>
    <p:extLst>
      <p:ext uri="{BB962C8B-B14F-4D97-AF65-F5344CB8AC3E}">
        <p14:creationId xmlns:p14="http://schemas.microsoft.com/office/powerpoint/2010/main" val="3481212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3"/>
            <a:ext cx="3038052" cy="465615"/>
          </a:xfrm>
          <a:prstGeom prst="rect">
            <a:avLst/>
          </a:prstGeom>
          <a:noFill/>
          <a:ln>
            <a:noFill/>
          </a:ln>
          <a:effectLst/>
        </p:spPr>
        <p:txBody>
          <a:bodyPr vert="horz" wrap="square" lIns="93150" tIns="46576" rIns="93150" bIns="46576" numCol="1" anchor="t" anchorCtr="0" compatLnSpc="1">
            <a:prstTxWarp prst="textNoShape">
              <a:avLst/>
            </a:prstTxWarp>
          </a:bodyPr>
          <a:lstStyle>
            <a:lvl1pPr>
              <a:defRPr sz="1200"/>
            </a:lvl1pPr>
          </a:lstStyle>
          <a:p>
            <a:pPr>
              <a:defRPr/>
            </a:pPr>
            <a:endParaRPr lang="en-US" dirty="0"/>
          </a:p>
        </p:txBody>
      </p:sp>
      <p:sp>
        <p:nvSpPr>
          <p:cNvPr id="4099" name="Rectangle 3"/>
          <p:cNvSpPr>
            <a:spLocks noGrp="1" noChangeArrowheads="1"/>
          </p:cNvSpPr>
          <p:nvPr>
            <p:ph type="dt" idx="1"/>
          </p:nvPr>
        </p:nvSpPr>
        <p:spPr bwMode="auto">
          <a:xfrm>
            <a:off x="3970762" y="3"/>
            <a:ext cx="3038052" cy="465615"/>
          </a:xfrm>
          <a:prstGeom prst="rect">
            <a:avLst/>
          </a:prstGeom>
          <a:noFill/>
          <a:ln>
            <a:noFill/>
          </a:ln>
          <a:effectLst/>
        </p:spPr>
        <p:txBody>
          <a:bodyPr vert="horz" wrap="square" lIns="93150" tIns="46576" rIns="93150" bIns="46576" numCol="1" anchor="t" anchorCtr="0" compatLnSpc="1">
            <a:prstTxWarp prst="textNoShape">
              <a:avLst/>
            </a:prstTxWarp>
          </a:bodyPr>
          <a:lstStyle>
            <a:lvl1pPr algn="r">
              <a:defRPr sz="1200"/>
            </a:lvl1pPr>
          </a:lstStyle>
          <a:p>
            <a:pPr>
              <a:defRPr/>
            </a:pPr>
            <a:endParaRPr lang="en-US" dirty="0"/>
          </a:p>
        </p:txBody>
      </p:sp>
      <p:sp>
        <p:nvSpPr>
          <p:cNvPr id="28676" name="Rectangle 4"/>
          <p:cNvSpPr>
            <a:spLocks noGrp="1" noRot="1" noChangeAspect="1" noChangeArrowheads="1" noTextEdit="1"/>
          </p:cNvSpPr>
          <p:nvPr>
            <p:ph type="sldImg" idx="2"/>
          </p:nvPr>
        </p:nvSpPr>
        <p:spPr bwMode="auto">
          <a:xfrm>
            <a:off x="406400" y="696913"/>
            <a:ext cx="6197600" cy="3486150"/>
          </a:xfrm>
          <a:prstGeom prst="rect">
            <a:avLst/>
          </a:prstGeom>
          <a:noFill/>
          <a:ln w="9525">
            <a:solidFill>
              <a:srgbClr val="000000"/>
            </a:solidFill>
            <a:miter lim="800000"/>
            <a:headEnd/>
            <a:tailEnd/>
          </a:ln>
        </p:spPr>
      </p:sp>
      <p:sp>
        <p:nvSpPr>
          <p:cNvPr id="4101" name="Rectangle 5"/>
          <p:cNvSpPr>
            <a:spLocks noGrp="1" noChangeArrowheads="1"/>
          </p:cNvSpPr>
          <p:nvPr>
            <p:ph type="body" sz="quarter" idx="3"/>
          </p:nvPr>
        </p:nvSpPr>
        <p:spPr bwMode="auto">
          <a:xfrm>
            <a:off x="700723" y="4416191"/>
            <a:ext cx="5608956" cy="4182585"/>
          </a:xfrm>
          <a:prstGeom prst="rect">
            <a:avLst/>
          </a:prstGeom>
          <a:noFill/>
          <a:ln>
            <a:noFill/>
          </a:ln>
          <a:effectLst/>
        </p:spPr>
        <p:txBody>
          <a:bodyPr vert="horz" wrap="square" lIns="93150" tIns="46576" rIns="93150" bIns="46576"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102" name="Rectangle 6"/>
          <p:cNvSpPr>
            <a:spLocks noGrp="1" noChangeArrowheads="1"/>
          </p:cNvSpPr>
          <p:nvPr>
            <p:ph type="ftr" sz="quarter" idx="4"/>
          </p:nvPr>
        </p:nvSpPr>
        <p:spPr bwMode="auto">
          <a:xfrm>
            <a:off x="0" y="8829199"/>
            <a:ext cx="3038052" cy="465615"/>
          </a:xfrm>
          <a:prstGeom prst="rect">
            <a:avLst/>
          </a:prstGeom>
          <a:noFill/>
          <a:ln>
            <a:noFill/>
          </a:ln>
          <a:effectLst/>
        </p:spPr>
        <p:txBody>
          <a:bodyPr vert="horz" wrap="square" lIns="93150" tIns="46576" rIns="93150" bIns="46576" numCol="1" anchor="b" anchorCtr="0" compatLnSpc="1">
            <a:prstTxWarp prst="textNoShape">
              <a:avLst/>
            </a:prstTxWarp>
          </a:bodyPr>
          <a:lstStyle>
            <a:lvl1pPr>
              <a:defRPr sz="1200"/>
            </a:lvl1pPr>
          </a:lstStyle>
          <a:p>
            <a:pPr>
              <a:defRPr/>
            </a:pPr>
            <a:endParaRPr lang="en-US" dirty="0"/>
          </a:p>
        </p:txBody>
      </p:sp>
      <p:sp>
        <p:nvSpPr>
          <p:cNvPr id="4103" name="Rectangle 7"/>
          <p:cNvSpPr>
            <a:spLocks noGrp="1" noChangeArrowheads="1"/>
          </p:cNvSpPr>
          <p:nvPr>
            <p:ph type="sldNum" sz="quarter" idx="5"/>
          </p:nvPr>
        </p:nvSpPr>
        <p:spPr bwMode="auto">
          <a:xfrm>
            <a:off x="3970762" y="8829199"/>
            <a:ext cx="3038052" cy="465615"/>
          </a:xfrm>
          <a:prstGeom prst="rect">
            <a:avLst/>
          </a:prstGeom>
          <a:noFill/>
          <a:ln>
            <a:noFill/>
          </a:ln>
          <a:effectLst/>
        </p:spPr>
        <p:txBody>
          <a:bodyPr vert="horz" wrap="square" lIns="93150" tIns="46576" rIns="93150" bIns="46576" numCol="1" anchor="b" anchorCtr="0" compatLnSpc="1">
            <a:prstTxWarp prst="textNoShape">
              <a:avLst/>
            </a:prstTxWarp>
          </a:bodyPr>
          <a:lstStyle>
            <a:lvl1pPr algn="r">
              <a:defRPr sz="1200"/>
            </a:lvl1pPr>
          </a:lstStyle>
          <a:p>
            <a:pPr>
              <a:defRPr/>
            </a:pPr>
            <a:fld id="{1E7D8695-1FD0-43FB-8025-8D52AF39A299}" type="slidenum">
              <a:rPr lang="en-US"/>
              <a:pPr>
                <a:defRPr/>
              </a:pPr>
              <a:t>‹#›</a:t>
            </a:fld>
            <a:endParaRPr lang="en-US" dirty="0"/>
          </a:p>
        </p:txBody>
      </p:sp>
    </p:spTree>
    <p:extLst>
      <p:ext uri="{BB962C8B-B14F-4D97-AF65-F5344CB8AC3E}">
        <p14:creationId xmlns:p14="http://schemas.microsoft.com/office/powerpoint/2010/main" val="286862450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a:ln>
            <a:miter lim="800000"/>
            <a:headEnd/>
            <a:tailEnd/>
          </a:ln>
        </p:spPr>
        <p:txBody>
          <a:bodyPr/>
          <a:lstStyle/>
          <a:p>
            <a:fld id="{96F1E3FE-E27A-4024-8515-66E19B6AEF83}" type="slidenum">
              <a:rPr lang="en-US" smtClean="0"/>
              <a:pPr/>
              <a:t>1</a:t>
            </a:fld>
            <a:endParaRPr lang="en-US" dirty="0"/>
          </a:p>
        </p:txBody>
      </p:sp>
      <p:sp>
        <p:nvSpPr>
          <p:cNvPr id="29699" name="Rectangle 2"/>
          <p:cNvSpPr>
            <a:spLocks noGrp="1" noRot="1" noChangeAspect="1" noChangeArrowheads="1" noTextEdit="1"/>
          </p:cNvSpPr>
          <p:nvPr>
            <p:ph type="sldImg"/>
          </p:nvPr>
        </p:nvSpPr>
        <p:spPr>
          <a:xfrm>
            <a:off x="406400" y="696913"/>
            <a:ext cx="6197600" cy="3486150"/>
          </a:xfrm>
          <a:ln/>
        </p:spPr>
      </p:sp>
      <p:sp>
        <p:nvSpPr>
          <p:cNvPr id="29700" name="Rectangle 3"/>
          <p:cNvSpPr>
            <a:spLocks noGrp="1" noChangeArrowheads="1"/>
          </p:cNvSpPr>
          <p:nvPr>
            <p:ph type="body" idx="1"/>
          </p:nvPr>
        </p:nvSpPr>
        <p:spPr>
          <a:noFill/>
        </p:spPr>
        <p:txBody>
          <a:bodyPr/>
          <a:lstStyle/>
          <a:p>
            <a:pPr defTabSz="914132" eaLnBrk="1" hangingPunct="1">
              <a:defRPr/>
            </a:pPr>
            <a:r>
              <a:rPr lang="en-US" sz="1100" dirty="0">
                <a:latin typeface="+mj-lt"/>
              </a:rPr>
              <a:t>Welcome to Aegis Living’s presentation for employee</a:t>
            </a:r>
            <a:r>
              <a:rPr lang="en-US" sz="1100" baseline="0" dirty="0">
                <a:latin typeface="+mj-lt"/>
              </a:rPr>
              <a:t> benefits for </a:t>
            </a:r>
            <a:endParaRPr lang="en-US" sz="1100" dirty="0">
              <a:latin typeface="+mj-lt"/>
            </a:endParaRPr>
          </a:p>
        </p:txBody>
      </p:sp>
    </p:spTree>
    <p:extLst>
      <p:ext uri="{BB962C8B-B14F-4D97-AF65-F5344CB8AC3E}">
        <p14:creationId xmlns:p14="http://schemas.microsoft.com/office/powerpoint/2010/main" val="30894488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E7D8695-1FD0-43FB-8025-8D52AF39A299}" type="slidenum">
              <a:rPr lang="en-US" smtClean="0"/>
              <a:pPr>
                <a:defRPr/>
              </a:pPr>
              <a:t>16</a:t>
            </a:fld>
            <a:endParaRPr lang="en-US" dirty="0"/>
          </a:p>
        </p:txBody>
      </p:sp>
    </p:spTree>
    <p:extLst>
      <p:ext uri="{BB962C8B-B14F-4D97-AF65-F5344CB8AC3E}">
        <p14:creationId xmlns:p14="http://schemas.microsoft.com/office/powerpoint/2010/main" val="9703636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You have multiple medical plan options to choose from. All plans are with Premera Blue Cross and cover the same services, procedures, and medications. </a:t>
            </a:r>
          </a:p>
          <a:p>
            <a:endParaRPr lang="en-US" dirty="0"/>
          </a:p>
          <a:p>
            <a:r>
              <a:rPr lang="en-US" dirty="0"/>
              <a:t>The differences</a:t>
            </a:r>
            <a:r>
              <a:rPr lang="en-US" baseline="0" dirty="0"/>
              <a:t> are:</a:t>
            </a:r>
          </a:p>
          <a:p>
            <a:r>
              <a:rPr lang="en-US" baseline="0" dirty="0"/>
              <a:t>How much you and Aegis Living pay in premiums</a:t>
            </a:r>
          </a:p>
          <a:p>
            <a:r>
              <a:rPr lang="en-US" baseline="0" dirty="0"/>
              <a:t>How much you pay when you access care</a:t>
            </a:r>
          </a:p>
          <a:p>
            <a:r>
              <a:rPr lang="en-US" baseline="0" dirty="0"/>
              <a:t>And in Washington state the provider networks. In Washington, you will have the choice between the Heritage Prime and Heritage networks. </a:t>
            </a:r>
            <a:endParaRPr lang="en-US" dirty="0"/>
          </a:p>
        </p:txBody>
      </p:sp>
      <p:sp>
        <p:nvSpPr>
          <p:cNvPr id="4" name="Slide Number Placeholder 3"/>
          <p:cNvSpPr>
            <a:spLocks noGrp="1"/>
          </p:cNvSpPr>
          <p:nvPr>
            <p:ph type="sldNum" sz="quarter" idx="10"/>
          </p:nvPr>
        </p:nvSpPr>
        <p:spPr/>
        <p:txBody>
          <a:bodyPr/>
          <a:lstStyle/>
          <a:p>
            <a:pPr>
              <a:defRPr/>
            </a:pPr>
            <a:fld id="{1E7D8695-1FD0-43FB-8025-8D52AF39A299}" type="slidenum">
              <a:rPr lang="en-US" smtClean="0"/>
              <a:pPr>
                <a:defRPr/>
              </a:pPr>
              <a:t>17</a:t>
            </a:fld>
            <a:endParaRPr lang="en-US" dirty="0"/>
          </a:p>
        </p:txBody>
      </p:sp>
    </p:spTree>
    <p:extLst>
      <p:ext uri="{BB962C8B-B14F-4D97-AF65-F5344CB8AC3E}">
        <p14:creationId xmlns:p14="http://schemas.microsoft.com/office/powerpoint/2010/main" val="38411669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437B3D-3656-F8E4-07C7-94C1AD3F609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DE932FC-990F-3C61-647D-230DD49412C5}"/>
              </a:ext>
            </a:extLst>
          </p:cNvPr>
          <p:cNvSpPr>
            <a:spLocks noGrp="1" noRot="1" noChangeAspect="1"/>
          </p:cNvSpPr>
          <p:nvPr>
            <p:ph type="sldImg"/>
          </p:nvPr>
        </p:nvSpPr>
        <p:spPr>
          <a:xfrm>
            <a:off x="406400" y="696913"/>
            <a:ext cx="6197600" cy="3486150"/>
          </a:xfrm>
        </p:spPr>
      </p:sp>
      <p:sp>
        <p:nvSpPr>
          <p:cNvPr id="3" name="Notes Placeholder 2">
            <a:extLst>
              <a:ext uri="{FF2B5EF4-FFF2-40B4-BE49-F238E27FC236}">
                <a16:creationId xmlns:a16="http://schemas.microsoft.com/office/drawing/2014/main" id="{7C832A57-5278-2DB6-3C20-5E1D531D27F8}"/>
              </a:ext>
            </a:extLst>
          </p:cNvPr>
          <p:cNvSpPr>
            <a:spLocks noGrp="1"/>
          </p:cNvSpPr>
          <p:nvPr>
            <p:ph type="body" idx="1"/>
          </p:nvPr>
        </p:nvSpPr>
        <p:spPr/>
        <p:txBody>
          <a:bodyPr/>
          <a:lstStyle/>
          <a:p>
            <a:r>
              <a:rPr lang="en-US" dirty="0"/>
              <a:t>You have multiple medical plan options to choose from. All plans are with Premera Blue Cross and cover the same services, procedures, and medications. </a:t>
            </a:r>
          </a:p>
          <a:p>
            <a:endParaRPr lang="en-US" dirty="0"/>
          </a:p>
          <a:p>
            <a:r>
              <a:rPr lang="en-US" dirty="0"/>
              <a:t>The differences</a:t>
            </a:r>
            <a:r>
              <a:rPr lang="en-US" baseline="0" dirty="0"/>
              <a:t> are:</a:t>
            </a:r>
          </a:p>
          <a:p>
            <a:r>
              <a:rPr lang="en-US" baseline="0" dirty="0"/>
              <a:t>How much you and Aegis Living pay in premiums</a:t>
            </a:r>
          </a:p>
          <a:p>
            <a:r>
              <a:rPr lang="en-US" baseline="0" dirty="0"/>
              <a:t>How much you pay when you access care</a:t>
            </a:r>
          </a:p>
          <a:p>
            <a:r>
              <a:rPr lang="en-US" baseline="0" dirty="0"/>
              <a:t>And in Washington state the provider networks. In Washington, you will have the choice between the Heritage Prime and Heritage networks. </a:t>
            </a:r>
            <a:endParaRPr lang="en-US" dirty="0"/>
          </a:p>
        </p:txBody>
      </p:sp>
      <p:sp>
        <p:nvSpPr>
          <p:cNvPr id="4" name="Slide Number Placeholder 3">
            <a:extLst>
              <a:ext uri="{FF2B5EF4-FFF2-40B4-BE49-F238E27FC236}">
                <a16:creationId xmlns:a16="http://schemas.microsoft.com/office/drawing/2014/main" id="{BDA5CC5B-641E-A7B9-D2F8-A6EDF5A0AB36}"/>
              </a:ext>
            </a:extLst>
          </p:cNvPr>
          <p:cNvSpPr>
            <a:spLocks noGrp="1"/>
          </p:cNvSpPr>
          <p:nvPr>
            <p:ph type="sldNum" sz="quarter" idx="10"/>
          </p:nvPr>
        </p:nvSpPr>
        <p:spPr/>
        <p:txBody>
          <a:bodyPr/>
          <a:lstStyle/>
          <a:p>
            <a:pPr>
              <a:defRPr/>
            </a:pPr>
            <a:fld id="{1E7D8695-1FD0-43FB-8025-8D52AF39A299}" type="slidenum">
              <a:rPr lang="en-US" smtClean="0"/>
              <a:pPr>
                <a:defRPr/>
              </a:pPr>
              <a:t>18</a:t>
            </a:fld>
            <a:endParaRPr lang="en-US" dirty="0"/>
          </a:p>
        </p:txBody>
      </p:sp>
    </p:spTree>
    <p:extLst>
      <p:ext uri="{BB962C8B-B14F-4D97-AF65-F5344CB8AC3E}">
        <p14:creationId xmlns:p14="http://schemas.microsoft.com/office/powerpoint/2010/main" val="32554311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Here is an outline of the dental benefits</a:t>
            </a:r>
            <a:r>
              <a:rPr lang="en-US" baseline="0" dirty="0"/>
              <a:t> with Delta Dental of Washington. The deductible and benefit maximum on the plan accumulate during the calendar year and reset every January 1</a:t>
            </a:r>
            <a:r>
              <a:rPr lang="en-US" baseline="30000" dirty="0"/>
              <a:t>st</a:t>
            </a:r>
            <a:r>
              <a:rPr lang="en-US" baseline="0" dirty="0"/>
              <a:t>. You will typically pay more when seeing an out-of-network provider and may be balance billed. To get the most out of your plan, it is important to ensure you see in-network providers within the PPO or Premier network. We’ll focus on the in-network benefits.</a:t>
            </a:r>
          </a:p>
          <a:p>
            <a:endParaRPr lang="en-US" baseline="0" dirty="0"/>
          </a:p>
          <a:p>
            <a:r>
              <a:rPr lang="en-US" baseline="0" dirty="0"/>
              <a:t>You can receive preventive and diagnostic services such as exams, cleanings, and x-rays at no charge. Non preventive and diagnostic care has a deductible before the plan begins to pay. For basic services like fillings, endodontics, periodontics, and oral surgery, you pay 20% of the cost after your deductible. For newly enrolled employees there is 12 month waiting period for major services like crowns, dentures, and bridges. Once the waiting period has ended, you will pay 50% of the cost after your deductible. Your preventive, basic, and major services all accumulate toward the $2,000 per person calendar year benefit maximum. </a:t>
            </a:r>
          </a:p>
          <a:p>
            <a:endParaRPr lang="en-US" baseline="0" dirty="0"/>
          </a:p>
          <a:p>
            <a:r>
              <a:rPr lang="en-US" baseline="0" dirty="0"/>
              <a:t>This plan also has an orthodontia benefit for covered children through age 25. You will pay 50% for orthodontia services and the plan will pay 50% up to $1,500. The orthodontia maximum benefit is a lifetime benefit for each person covered under the plan. It does not count towards the annual benefit maximum.</a:t>
            </a:r>
            <a:endParaRPr lang="en-US" dirty="0"/>
          </a:p>
        </p:txBody>
      </p:sp>
      <p:sp>
        <p:nvSpPr>
          <p:cNvPr id="4" name="Slide Number Placeholder 3"/>
          <p:cNvSpPr>
            <a:spLocks noGrp="1"/>
          </p:cNvSpPr>
          <p:nvPr>
            <p:ph type="sldNum" sz="quarter" idx="10"/>
          </p:nvPr>
        </p:nvSpPr>
        <p:spPr/>
        <p:txBody>
          <a:bodyPr/>
          <a:lstStyle/>
          <a:p>
            <a:pPr>
              <a:defRPr/>
            </a:pPr>
            <a:fld id="{1E7D8695-1FD0-43FB-8025-8D52AF39A299}" type="slidenum">
              <a:rPr lang="en-US" smtClean="0"/>
              <a:pPr>
                <a:defRPr/>
              </a:pPr>
              <a:t>19</a:t>
            </a:fld>
            <a:endParaRPr lang="en-US" dirty="0"/>
          </a:p>
        </p:txBody>
      </p:sp>
    </p:spTree>
    <p:extLst>
      <p:ext uri="{BB962C8B-B14F-4D97-AF65-F5344CB8AC3E}">
        <p14:creationId xmlns:p14="http://schemas.microsoft.com/office/powerpoint/2010/main" val="11525607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defTabSz="914266">
              <a:defRPr/>
            </a:pPr>
            <a:r>
              <a:rPr lang="en-US" dirty="0">
                <a:solidFill>
                  <a:prstClr val="black"/>
                </a:solidFill>
                <a:latin typeface="Arial" panose="020B0604020202020204" pitchFamily="34" charset="0"/>
                <a:cs typeface="Arial" panose="020B0604020202020204" pitchFamily="34" charset="0"/>
              </a:rPr>
              <a:t>Vision insurance is offered through VSP. As with medical and dental, you will get the most out of your benefit when seeing in-network providers. We’ll review in-network benefits. You can go in for one eye exam every 12 months for a $10 copay. These benefits are available based on your last date of service. Meaning if you have an eye exam on June 1st, you would need to wait until the following June to have your next exam. </a:t>
            </a:r>
          </a:p>
          <a:p>
            <a:pPr defTabSz="914266">
              <a:defRPr/>
            </a:pPr>
            <a:endParaRPr lang="en-US" dirty="0">
              <a:solidFill>
                <a:prstClr val="black"/>
              </a:solidFill>
              <a:latin typeface="Arial" panose="020B0604020202020204" pitchFamily="34" charset="0"/>
              <a:cs typeface="Arial" panose="020B0604020202020204" pitchFamily="34" charset="0"/>
            </a:endParaRPr>
          </a:p>
          <a:p>
            <a:pPr defTabSz="914266">
              <a:defRPr/>
            </a:pPr>
            <a:r>
              <a:rPr lang="en-US" dirty="0">
                <a:solidFill>
                  <a:prstClr val="black"/>
                </a:solidFill>
                <a:latin typeface="Arial" panose="020B0604020202020204" pitchFamily="34" charset="0"/>
                <a:cs typeface="Arial" panose="020B0604020202020204" pitchFamily="34" charset="0"/>
              </a:rPr>
              <a:t>You can get one pair of frames every two years up to a $120 allowance. VSP offers a discount on the cost above this allowance.  </a:t>
            </a:r>
          </a:p>
          <a:p>
            <a:pPr defTabSz="914266">
              <a:defRPr/>
            </a:pPr>
            <a:endParaRPr lang="en-US" dirty="0">
              <a:solidFill>
                <a:prstClr val="black"/>
              </a:solidFill>
              <a:latin typeface="Arial" panose="020B0604020202020204" pitchFamily="34" charset="0"/>
              <a:cs typeface="Arial" panose="020B0604020202020204" pitchFamily="34" charset="0"/>
            </a:endParaRPr>
          </a:p>
          <a:p>
            <a:pPr defTabSz="914266">
              <a:defRPr/>
            </a:pPr>
            <a:r>
              <a:rPr lang="en-US" dirty="0">
                <a:solidFill>
                  <a:prstClr val="black"/>
                </a:solidFill>
                <a:latin typeface="Arial" panose="020B0604020202020204" pitchFamily="34" charset="0"/>
                <a:cs typeface="Arial" panose="020B0604020202020204" pitchFamily="34" charset="0"/>
              </a:rPr>
              <a:t>Basic Lenses are covered after a $25 copay each 12 months.  If you upgrade your lenses with things like scratch coating or polarization, there may be additional cost--although VSP does discount these lens enhancements. Ask your provider for a quote before ordering prescription glasses. </a:t>
            </a:r>
          </a:p>
          <a:p>
            <a:pPr defTabSz="914266">
              <a:defRPr/>
            </a:pPr>
            <a:endParaRPr lang="en-US" dirty="0">
              <a:solidFill>
                <a:prstClr val="black"/>
              </a:solidFill>
              <a:latin typeface="Arial" panose="020B0604020202020204" pitchFamily="34" charset="0"/>
              <a:cs typeface="Arial" panose="020B0604020202020204" pitchFamily="34" charset="0"/>
            </a:endParaRPr>
          </a:p>
          <a:p>
            <a:pPr defTabSz="914266">
              <a:defRPr/>
            </a:pPr>
            <a:r>
              <a:rPr lang="en-US" dirty="0">
                <a:solidFill>
                  <a:prstClr val="black"/>
                </a:solidFill>
                <a:latin typeface="Arial" panose="020B0604020202020204" pitchFamily="34" charset="0"/>
                <a:cs typeface="Arial" panose="020B0604020202020204" pitchFamily="34" charset="0"/>
              </a:rPr>
              <a:t>You can choose to get contact lenses instead of glasses with a $120 annual allowance. There will be a separate fitting and evaluation exam if you get contacts. The most you would have to pay is $60 for this service. </a:t>
            </a:r>
          </a:p>
          <a:p>
            <a:pPr defTabSz="914266">
              <a:defRPr/>
            </a:pPr>
            <a:endParaRPr lang="en-US" dirty="0">
              <a:solidFill>
                <a:prstClr val="black"/>
              </a:solidFill>
              <a:latin typeface="Calibri"/>
            </a:endParaRPr>
          </a:p>
          <a:p>
            <a:endParaRPr lang="en-US" dirty="0"/>
          </a:p>
        </p:txBody>
      </p:sp>
      <p:sp>
        <p:nvSpPr>
          <p:cNvPr id="4" name="Slide Number Placeholder 3"/>
          <p:cNvSpPr>
            <a:spLocks noGrp="1"/>
          </p:cNvSpPr>
          <p:nvPr>
            <p:ph type="sldNum" sz="quarter" idx="10"/>
          </p:nvPr>
        </p:nvSpPr>
        <p:spPr/>
        <p:txBody>
          <a:bodyPr/>
          <a:lstStyle/>
          <a:p>
            <a:pPr>
              <a:defRPr/>
            </a:pPr>
            <a:fld id="{1E7D8695-1FD0-43FB-8025-8D52AF39A299}" type="slidenum">
              <a:rPr lang="en-US" smtClean="0"/>
              <a:pPr>
                <a:defRPr/>
              </a:pPr>
              <a:t>20</a:t>
            </a:fld>
            <a:endParaRPr lang="en-US" dirty="0"/>
          </a:p>
        </p:txBody>
      </p:sp>
    </p:spTree>
    <p:extLst>
      <p:ext uri="{BB962C8B-B14F-4D97-AF65-F5344CB8AC3E}">
        <p14:creationId xmlns:p14="http://schemas.microsoft.com/office/powerpoint/2010/main" val="26016006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Carry over For 2022 into 2023 it's $570. For 2023 into 2024 it's $610. </a:t>
            </a: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You can set money aside through payroll deduction on a pre-tax basis and use the funds to pay for qualified health and dependent care expenses through the Navia Benefits Flexible Spending Accounts (or FSA).</a:t>
            </a:r>
          </a:p>
          <a:p>
            <a:r>
              <a:rPr lang="en-US" dirty="0">
                <a:latin typeface="Arial" panose="020B0604020202020204" pitchFamily="34" charset="0"/>
                <a:cs typeface="Arial" panose="020B0604020202020204" pitchFamily="34" charset="0"/>
              </a:rPr>
              <a:t>Your FSA election is evenly deducted from your paycheck, pre-tax, throughout the year. </a:t>
            </a:r>
          </a:p>
          <a:p>
            <a:r>
              <a:rPr lang="en-US" dirty="0">
                <a:latin typeface="Arial" panose="020B0604020202020204" pitchFamily="34" charset="0"/>
                <a:cs typeface="Arial" panose="020B0604020202020204" pitchFamily="34" charset="0"/>
              </a:rPr>
              <a:t>The plan year runs from April 1</a:t>
            </a:r>
            <a:r>
              <a:rPr lang="en-US" baseline="30000" dirty="0">
                <a:latin typeface="Arial" panose="020B0604020202020204" pitchFamily="34" charset="0"/>
                <a:cs typeface="Arial" panose="020B0604020202020204" pitchFamily="34" charset="0"/>
              </a:rPr>
              <a:t>st</a:t>
            </a:r>
            <a:r>
              <a:rPr lang="en-US" dirty="0">
                <a:latin typeface="Arial" panose="020B0604020202020204" pitchFamily="34" charset="0"/>
                <a:cs typeface="Arial" panose="020B0604020202020204" pitchFamily="34" charset="0"/>
              </a:rPr>
              <a:t> to March 31</a:t>
            </a:r>
            <a:r>
              <a:rPr lang="en-US" baseline="30000" dirty="0">
                <a:latin typeface="Arial" panose="020B0604020202020204" pitchFamily="34" charset="0"/>
                <a:cs typeface="Arial" panose="020B0604020202020204" pitchFamily="34" charset="0"/>
              </a:rPr>
              <a:t>st</a:t>
            </a:r>
            <a:r>
              <a:rPr lang="en-US" dirty="0">
                <a:latin typeface="Arial" panose="020B0604020202020204" pitchFamily="34" charset="0"/>
                <a:cs typeface="Arial" panose="020B0604020202020204" pitchFamily="34" charset="0"/>
              </a:rPr>
              <a:t>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The Healthcare FSA allows you to use funds for eligible medical, </a:t>
            </a:r>
            <a:r>
              <a:rPr lang="en-US" dirty="0">
                <a:latin typeface="Arial" panose="020B0604020202020204" pitchFamily="34" charset="0"/>
                <a:ea typeface="Times New Roman" panose="02020603050405020304" pitchFamily="18" charset="0"/>
                <a:cs typeface="Arial" panose="020B0604020202020204" pitchFamily="34" charset="0"/>
              </a:rPr>
              <a:t>prescription drug, dental, and vision expenses </a:t>
            </a:r>
            <a:r>
              <a:rPr lang="en-US" dirty="0">
                <a:latin typeface="Arial" panose="020B0604020202020204" pitchFamily="34" charset="0"/>
                <a:cs typeface="Arial" panose="020B0604020202020204" pitchFamily="34" charset="0"/>
              </a:rPr>
              <a:t>for you and your tax dependents – regardless of if they are covered on your medical plan. </a:t>
            </a:r>
          </a:p>
          <a:p>
            <a:endParaRPr lang="en-US" dirty="0">
              <a:latin typeface="Arial" panose="020B0604020202020204" pitchFamily="34" charset="0"/>
              <a:cs typeface="Arial" panose="020B0604020202020204" pitchFamily="34" charset="0"/>
            </a:endParaRPr>
          </a:p>
          <a:p>
            <a:pPr defTabSz="914266">
              <a:defRPr/>
            </a:pPr>
            <a:r>
              <a:rPr lang="en-US" dirty="0">
                <a:latin typeface="Arial" panose="020B0604020202020204" pitchFamily="34" charset="0"/>
                <a:cs typeface="Arial" panose="020B0604020202020204" pitchFamily="34" charset="0"/>
              </a:rPr>
              <a:t>The dependent care FSA allows you to use funds for eligible b</a:t>
            </a:r>
            <a:r>
              <a:rPr lang="en-US" dirty="0">
                <a:latin typeface="Arial" panose="020B0604020202020204" pitchFamily="34" charset="0"/>
                <a:ea typeface="Times New Roman" panose="02020603050405020304" pitchFamily="18" charset="0"/>
                <a:cs typeface="Arial" panose="020B0604020202020204" pitchFamily="34" charset="0"/>
              </a:rPr>
              <a:t>efore and after school care, day care, preschool, day camps for your dependent children 12 and under that allows you to work, look for work, or be a full-time student. Certain elder care expenses are also eligible.</a:t>
            </a:r>
          </a:p>
          <a:p>
            <a:pPr defTabSz="914266">
              <a:defRPr/>
            </a:pPr>
            <a:endParaRPr lang="en-US" dirty="0">
              <a:latin typeface="Arial" panose="020B0604020202020204" pitchFamily="34" charset="0"/>
              <a:ea typeface="Times New Roman" panose="02020603050405020304" pitchFamily="18" charset="0"/>
              <a:cs typeface="Arial" panose="020B0604020202020204" pitchFamily="34" charset="0"/>
            </a:endParaRPr>
          </a:p>
          <a:p>
            <a:pPr defTabSz="914266">
              <a:defRPr/>
            </a:pPr>
            <a:r>
              <a:rPr lang="en-US" dirty="0">
                <a:latin typeface="Arial" panose="020B0604020202020204" pitchFamily="34" charset="0"/>
                <a:ea typeface="Times New Roman" panose="02020603050405020304" pitchFamily="18" charset="0"/>
                <a:cs typeface="Arial" panose="020B0604020202020204" pitchFamily="34" charset="0"/>
              </a:rPr>
              <a:t>To find more detail on eligible expenses, visit the Navia Benefits or the IRS websites. </a:t>
            </a:r>
          </a:p>
          <a:p>
            <a:pPr defTabSz="914266">
              <a:defRPr/>
            </a:pPr>
            <a:endParaRPr lang="en-US" dirty="0">
              <a:latin typeface="Arial" panose="020B0604020202020204" pitchFamily="34" charset="0"/>
              <a:ea typeface="Times New Roman" panose="02020603050405020304" pitchFamily="18" charset="0"/>
              <a:cs typeface="Arial" panose="020B0604020202020204" pitchFamily="34" charset="0"/>
            </a:endParaRPr>
          </a:p>
          <a:p>
            <a:pPr defTabSz="914266">
              <a:defRPr/>
            </a:pPr>
            <a:r>
              <a:rPr lang="en-US" dirty="0"/>
              <a:t>You may carry over up to $610 in unused healthcare FSA money from one year to the next. Unused amounts in your Dependent Care FSA cannot be carried over and will be forfeited.</a:t>
            </a:r>
          </a:p>
          <a:p>
            <a:pPr defTabSz="914266">
              <a:defRPr/>
            </a:pPr>
            <a:endParaRPr lang="en-US" dirty="0">
              <a:latin typeface="Arial" panose="020B0604020202020204" pitchFamily="34" charset="0"/>
              <a:cs typeface="Arial" panose="020B0604020202020204" pitchFamily="34" charset="0"/>
            </a:endParaRPr>
          </a:p>
          <a:p>
            <a:pPr defTabSz="914266">
              <a:defRPr/>
            </a:pPr>
            <a:r>
              <a:rPr lang="en-US" dirty="0">
                <a:latin typeface="Arial" panose="020B0604020202020204" pitchFamily="34" charset="0"/>
                <a:cs typeface="Arial" panose="020B0604020202020204" pitchFamily="34" charset="0"/>
              </a:rPr>
              <a:t>We recommend you only elect an amount to contribute for known expenses in the coming year.</a:t>
            </a:r>
          </a:p>
          <a:p>
            <a:pPr defTabSz="914266">
              <a:defRPr/>
            </a:pPr>
            <a:endParaRPr lang="en-US" dirty="0">
              <a:latin typeface="Calibri" panose="020F0502020204030204" pitchFamily="34" charset="0"/>
              <a:ea typeface="Times New Roman" panose="02020603050405020304" pitchFamily="18" charset="0"/>
              <a:cs typeface="Calibri" panose="020F0502020204030204" pitchFamily="34" charset="0"/>
            </a:endParaRPr>
          </a:p>
          <a:p>
            <a:endParaRPr lang="en-US" dirty="0"/>
          </a:p>
        </p:txBody>
      </p:sp>
      <p:sp>
        <p:nvSpPr>
          <p:cNvPr id="4" name="Slide Number Placeholder 3"/>
          <p:cNvSpPr>
            <a:spLocks noGrp="1"/>
          </p:cNvSpPr>
          <p:nvPr>
            <p:ph type="sldNum" sz="quarter" idx="10"/>
          </p:nvPr>
        </p:nvSpPr>
        <p:spPr/>
        <p:txBody>
          <a:bodyPr/>
          <a:lstStyle/>
          <a:p>
            <a:pPr>
              <a:defRPr/>
            </a:pPr>
            <a:fld id="{1E7D8695-1FD0-43FB-8025-8D52AF39A299}" type="slidenum">
              <a:rPr lang="en-US" smtClean="0"/>
              <a:pPr>
                <a:defRPr/>
              </a:pPr>
              <a:t>21</a:t>
            </a:fld>
            <a:endParaRPr lang="en-US" dirty="0"/>
          </a:p>
        </p:txBody>
      </p:sp>
    </p:spTree>
    <p:extLst>
      <p:ext uri="{BB962C8B-B14F-4D97-AF65-F5344CB8AC3E}">
        <p14:creationId xmlns:p14="http://schemas.microsoft.com/office/powerpoint/2010/main" val="33592760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defTabSz="914266">
              <a:defRPr/>
            </a:pPr>
            <a:r>
              <a:rPr lang="en-US" dirty="0"/>
              <a:t>Aegis Living provides basic life and accidental death and dismemberment (or AD&amp;D) insurance to all eligible employees at no cost. Life insurance pays your beneficiary a benefit if you die while you are covered. AD&amp;D insurance provides benefits due to certain injuries (for example, loss of limbs, sight, speech, or hearing, paralysis) or death from an accident. Aegis Living provides a $10,000 benefit for Basic Life and $10,000 for AD&amp;D. </a:t>
            </a:r>
          </a:p>
          <a:p>
            <a:pPr defTabSz="914266">
              <a:defRPr/>
            </a:pPr>
            <a:endParaRPr lang="en-US" dirty="0"/>
          </a:p>
          <a:p>
            <a:pPr defTabSz="914266">
              <a:defRPr/>
            </a:pPr>
            <a:r>
              <a:rPr lang="en-US" dirty="0"/>
              <a:t>When you first enroll, you will need to designate a beneficiary for this policy. You may change your beneficiaries at any time. </a:t>
            </a:r>
          </a:p>
          <a:p>
            <a:pPr defTabSz="914266">
              <a:defRPr/>
            </a:pPr>
            <a:endParaRPr lang="en-US" dirty="0"/>
          </a:p>
          <a:p>
            <a:endParaRPr lang="en-US" dirty="0"/>
          </a:p>
        </p:txBody>
      </p:sp>
      <p:sp>
        <p:nvSpPr>
          <p:cNvPr id="4" name="Slide Number Placeholder 3"/>
          <p:cNvSpPr>
            <a:spLocks noGrp="1"/>
          </p:cNvSpPr>
          <p:nvPr>
            <p:ph type="sldNum" sz="quarter" idx="10"/>
          </p:nvPr>
        </p:nvSpPr>
        <p:spPr/>
        <p:txBody>
          <a:bodyPr/>
          <a:lstStyle/>
          <a:p>
            <a:pPr>
              <a:defRPr/>
            </a:pPr>
            <a:fld id="{1E7D8695-1FD0-43FB-8025-8D52AF39A299}" type="slidenum">
              <a:rPr lang="en-US" smtClean="0"/>
              <a:pPr>
                <a:defRPr/>
              </a:pPr>
              <a:t>22</a:t>
            </a:fld>
            <a:endParaRPr lang="en-US" dirty="0"/>
          </a:p>
        </p:txBody>
      </p:sp>
    </p:spTree>
    <p:extLst>
      <p:ext uri="{BB962C8B-B14F-4D97-AF65-F5344CB8AC3E}">
        <p14:creationId xmlns:p14="http://schemas.microsoft.com/office/powerpoint/2010/main" val="29039189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E7D8695-1FD0-43FB-8025-8D52AF39A299}" type="slidenum">
              <a:rPr lang="en-US" smtClean="0"/>
              <a:pPr>
                <a:defRPr/>
              </a:pPr>
              <a:t>23</a:t>
            </a:fld>
            <a:endParaRPr lang="en-US" dirty="0"/>
          </a:p>
        </p:txBody>
      </p:sp>
    </p:spTree>
    <p:extLst>
      <p:ext uri="{BB962C8B-B14F-4D97-AF65-F5344CB8AC3E}">
        <p14:creationId xmlns:p14="http://schemas.microsoft.com/office/powerpoint/2010/main" val="7010005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a:ln>
            <a:miter lim="800000"/>
            <a:headEnd/>
            <a:tailEnd/>
          </a:ln>
        </p:spPr>
        <p:txBody>
          <a:bodyPr/>
          <a:lstStyle/>
          <a:p>
            <a:fld id="{FE9691E7-2DC8-464E-8895-F6E94211E8D1}" type="slidenum">
              <a:rPr lang="en-US" smtClean="0"/>
              <a:pPr/>
              <a:t>24</a:t>
            </a:fld>
            <a:endParaRPr lang="en-US" dirty="0"/>
          </a:p>
        </p:txBody>
      </p:sp>
      <p:sp>
        <p:nvSpPr>
          <p:cNvPr id="41987" name="Rectangle 2"/>
          <p:cNvSpPr>
            <a:spLocks noGrp="1" noRot="1" noChangeAspect="1" noChangeArrowheads="1" noTextEdit="1"/>
          </p:cNvSpPr>
          <p:nvPr>
            <p:ph type="sldImg"/>
          </p:nvPr>
        </p:nvSpPr>
        <p:spPr>
          <a:xfrm>
            <a:off x="406400" y="696913"/>
            <a:ext cx="6197600" cy="3486150"/>
          </a:xfrm>
          <a:ln/>
        </p:spPr>
      </p:sp>
      <p:sp>
        <p:nvSpPr>
          <p:cNvPr id="41988" name="Rectangle 3"/>
          <p:cNvSpPr>
            <a:spLocks noGrp="1" noChangeArrowheads="1"/>
          </p:cNvSpPr>
          <p:nvPr>
            <p:ph type="body" idx="1"/>
          </p:nvPr>
        </p:nvSpPr>
        <p:spPr>
          <a:noFill/>
        </p:spPr>
        <p:txBody>
          <a:bodyPr/>
          <a:lstStyle/>
          <a:p>
            <a:pPr eaLnBrk="1" hangingPunct="1"/>
            <a:r>
              <a:rPr lang="en-US" dirty="0"/>
              <a:t>You will need your Employee ID number to enroll.  </a:t>
            </a:r>
          </a:p>
          <a:p>
            <a:pPr eaLnBrk="1" hangingPunct="1"/>
            <a:endParaRPr lang="en-US" dirty="0"/>
          </a:p>
          <a:p>
            <a:pPr eaLnBrk="1" hangingPunct="1"/>
            <a:r>
              <a:rPr lang="en-US" dirty="0"/>
              <a:t>Your username will be AEG plus your 5 digit employee ID number.  </a:t>
            </a:r>
          </a:p>
          <a:p>
            <a:pPr eaLnBrk="1" hangingPunct="1"/>
            <a:r>
              <a:rPr lang="en-US" dirty="0"/>
              <a:t>Here are some examples.</a:t>
            </a:r>
          </a:p>
          <a:p>
            <a:pPr eaLnBrk="1" hangingPunct="1"/>
            <a:r>
              <a:rPr lang="en-US" dirty="0"/>
              <a:t>If</a:t>
            </a:r>
            <a:r>
              <a:rPr lang="en-US" baseline="0" dirty="0"/>
              <a:t> your ID  number is 12345, your username would be AEG12345 </a:t>
            </a:r>
          </a:p>
          <a:p>
            <a:pPr eaLnBrk="1" hangingPunct="1"/>
            <a:r>
              <a:rPr lang="en-US" dirty="0"/>
              <a:t>If you have a 4 digit ID number</a:t>
            </a:r>
            <a:r>
              <a:rPr lang="en-US" baseline="0" dirty="0"/>
              <a:t> like 1234, you will need to add a zero before your ID number. In this example, your username would be AEG01234</a:t>
            </a:r>
          </a:p>
          <a:p>
            <a:pPr eaLnBrk="1" hangingPunct="1"/>
            <a:endParaRPr lang="en-US" dirty="0"/>
          </a:p>
          <a:p>
            <a:pPr eaLnBrk="1" hangingPunct="1"/>
            <a:r>
              <a:rPr lang="en-US" dirty="0"/>
              <a:t>Your password is your date of birth formatted as 2-digit month, 2-digit day, and 4-digit</a:t>
            </a:r>
            <a:r>
              <a:rPr lang="en-US" baseline="0" dirty="0"/>
              <a:t> year without slashes.</a:t>
            </a:r>
            <a:r>
              <a:rPr lang="en-US" dirty="0"/>
              <a:t> </a:t>
            </a:r>
          </a:p>
          <a:p>
            <a:pPr eaLnBrk="1" hangingPunct="1"/>
            <a:r>
              <a:rPr lang="en-US" dirty="0"/>
              <a:t>As an example, if your</a:t>
            </a:r>
            <a:r>
              <a:rPr lang="en-US" baseline="0" dirty="0"/>
              <a:t> date of birth is </a:t>
            </a:r>
            <a:r>
              <a:rPr lang="en-US" dirty="0"/>
              <a:t>June 10</a:t>
            </a:r>
            <a:r>
              <a:rPr lang="en-US" baseline="30000" dirty="0"/>
              <a:t>th</a:t>
            </a:r>
            <a:r>
              <a:rPr lang="en-US" dirty="0"/>
              <a:t>, 1964, your password would be 06101964</a:t>
            </a:r>
          </a:p>
          <a:p>
            <a:pPr eaLnBrk="1" hangingPunct="1"/>
            <a:endParaRPr lang="en-US" dirty="0"/>
          </a:p>
          <a:p>
            <a:pPr eaLnBrk="1" hangingPunct="1"/>
            <a:r>
              <a:rPr lang="en-US" b="1" dirty="0">
                <a:latin typeface="Calibri" panose="020F0502020204030204" pitchFamily="34" charset="0"/>
                <a:cs typeface="Calibri" panose="020F0502020204030204" pitchFamily="34" charset="0"/>
              </a:rPr>
              <a:t>You can access your Aegis Living ID number on your paystub on the ADP mobile app or contact your Business Office Manager</a:t>
            </a:r>
          </a:p>
          <a:p>
            <a:pPr eaLnBrk="1" hangingPunct="1"/>
            <a:endParaRPr lang="en-US" dirty="0"/>
          </a:p>
        </p:txBody>
      </p:sp>
    </p:spTree>
    <p:extLst>
      <p:ext uri="{BB962C8B-B14F-4D97-AF65-F5344CB8AC3E}">
        <p14:creationId xmlns:p14="http://schemas.microsoft.com/office/powerpoint/2010/main" val="42014418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E7D8695-1FD0-43FB-8025-8D52AF39A299}" type="slidenum">
              <a:rPr lang="en-US" smtClean="0"/>
              <a:pPr>
                <a:defRPr/>
              </a:pPr>
              <a:t>25</a:t>
            </a:fld>
            <a:endParaRPr lang="en-US" dirty="0"/>
          </a:p>
        </p:txBody>
      </p:sp>
    </p:spTree>
    <p:extLst>
      <p:ext uri="{BB962C8B-B14F-4D97-AF65-F5344CB8AC3E}">
        <p14:creationId xmlns:p14="http://schemas.microsoft.com/office/powerpoint/2010/main" val="42366802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a:ln>
            <a:miter lim="800000"/>
            <a:headEnd/>
            <a:tailEnd/>
          </a:ln>
        </p:spPr>
        <p:txBody>
          <a:bodyPr/>
          <a:lstStyle/>
          <a:p>
            <a:fld id="{960A12BC-6076-4F3A-8D7C-56437D8A667E}" type="slidenum">
              <a:rPr lang="en-US" smtClean="0"/>
              <a:pPr/>
              <a:t>2</a:t>
            </a:fld>
            <a:endParaRPr lang="en-US" dirty="0"/>
          </a:p>
        </p:txBody>
      </p:sp>
      <p:sp>
        <p:nvSpPr>
          <p:cNvPr id="30723" name="Rectangle 2"/>
          <p:cNvSpPr>
            <a:spLocks noGrp="1" noRot="1" noChangeAspect="1" noChangeArrowheads="1" noTextEdit="1"/>
          </p:cNvSpPr>
          <p:nvPr>
            <p:ph type="sldImg"/>
          </p:nvPr>
        </p:nvSpPr>
        <p:spPr>
          <a:xfrm>
            <a:off x="406400" y="696913"/>
            <a:ext cx="6197600" cy="3486150"/>
          </a:xfrm>
          <a:ln/>
        </p:spPr>
      </p:sp>
      <p:sp>
        <p:nvSpPr>
          <p:cNvPr id="30724" name="Rectangle 3"/>
          <p:cNvSpPr>
            <a:spLocks noGrp="1" noChangeArrowheads="1"/>
          </p:cNvSpPr>
          <p:nvPr>
            <p:ph type="body" idx="1"/>
          </p:nvPr>
        </p:nvSpPr>
        <p:spPr>
          <a:noFill/>
        </p:spPr>
        <p:txBody>
          <a:bodyPr/>
          <a:lstStyle/>
          <a:p>
            <a:pPr defTabSz="914132" eaLnBrk="1" hangingPunct="1">
              <a:defRPr/>
            </a:pPr>
            <a:r>
              <a:rPr lang="en-US" sz="1100" dirty="0">
                <a:latin typeface="+mn-lt"/>
              </a:rPr>
              <a:t>We will cover the health and welfare benefits effective April 1</a:t>
            </a:r>
            <a:r>
              <a:rPr lang="en-US" sz="1100" baseline="30000" dirty="0">
                <a:latin typeface="+mn-lt"/>
              </a:rPr>
              <a:t>st</a:t>
            </a:r>
            <a:r>
              <a:rPr lang="en-US" sz="1100" dirty="0">
                <a:latin typeface="+mn-lt"/>
              </a:rPr>
              <a:t>, 2022 including open enrollment, plan changes, what action you need to take, and the resources available to you.</a:t>
            </a:r>
          </a:p>
        </p:txBody>
      </p:sp>
    </p:spTree>
    <p:extLst>
      <p:ext uri="{BB962C8B-B14F-4D97-AF65-F5344CB8AC3E}">
        <p14:creationId xmlns:p14="http://schemas.microsoft.com/office/powerpoint/2010/main" val="2132228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21.05.2024</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26</a:t>
            </a:fld>
            <a:endParaRPr lang="cs-CZ"/>
          </a:p>
        </p:txBody>
      </p:sp>
    </p:spTree>
    <p:extLst>
      <p:ext uri="{BB962C8B-B14F-4D97-AF65-F5344CB8AC3E}">
        <p14:creationId xmlns:p14="http://schemas.microsoft.com/office/powerpoint/2010/main" val="10797309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21.05.2024</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27</a:t>
            </a:fld>
            <a:endParaRPr lang="cs-CZ"/>
          </a:p>
        </p:txBody>
      </p:sp>
    </p:spTree>
    <p:extLst>
      <p:ext uri="{BB962C8B-B14F-4D97-AF65-F5344CB8AC3E}">
        <p14:creationId xmlns:p14="http://schemas.microsoft.com/office/powerpoint/2010/main" val="334922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a:ln>
            <a:miter lim="800000"/>
            <a:headEnd/>
            <a:tailEnd/>
          </a:ln>
        </p:spPr>
        <p:txBody>
          <a:bodyPr/>
          <a:lstStyle/>
          <a:p>
            <a:fld id="{7159956E-A64F-4165-B795-6E5495DB47FC}" type="slidenum">
              <a:rPr lang="en-US" smtClean="0"/>
              <a:pPr/>
              <a:t>28</a:t>
            </a:fld>
            <a:endParaRPr lang="en-US" dirty="0"/>
          </a:p>
        </p:txBody>
      </p:sp>
      <p:sp>
        <p:nvSpPr>
          <p:cNvPr id="43011" name="Rectangle 2"/>
          <p:cNvSpPr>
            <a:spLocks noGrp="1" noRot="1" noChangeAspect="1" noChangeArrowheads="1" noTextEdit="1"/>
          </p:cNvSpPr>
          <p:nvPr>
            <p:ph type="sldImg"/>
          </p:nvPr>
        </p:nvSpPr>
        <p:spPr>
          <a:xfrm>
            <a:off x="406400" y="696913"/>
            <a:ext cx="6197600" cy="3486150"/>
          </a:xfrm>
          <a:ln/>
        </p:spPr>
      </p:sp>
      <p:sp>
        <p:nvSpPr>
          <p:cNvPr id="43012" name="Rectangle 3"/>
          <p:cNvSpPr>
            <a:spLocks noGrp="1" noChangeArrowheads="1"/>
          </p:cNvSpPr>
          <p:nvPr>
            <p:ph type="body" idx="1"/>
          </p:nvPr>
        </p:nvSpPr>
        <p:spPr>
          <a:noFill/>
        </p:spPr>
        <p:txBody>
          <a:bodyPr/>
          <a:lstStyle/>
          <a:p>
            <a:pPr eaLnBrk="1" hangingPunct="1"/>
            <a:endParaRPr lang="en-US" sz="1100" dirty="0">
              <a:latin typeface="+mj-lt"/>
            </a:endParaRPr>
          </a:p>
        </p:txBody>
      </p:sp>
    </p:spTree>
    <p:extLst>
      <p:ext uri="{BB962C8B-B14F-4D97-AF65-F5344CB8AC3E}">
        <p14:creationId xmlns:p14="http://schemas.microsoft.com/office/powerpoint/2010/main" val="23978760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E7D8695-1FD0-43FB-8025-8D52AF39A299}" type="slidenum">
              <a:rPr lang="en-US" smtClean="0"/>
              <a:pPr>
                <a:defRPr/>
              </a:pPr>
              <a:t>3</a:t>
            </a:fld>
            <a:endParaRPr lang="en-US" dirty="0"/>
          </a:p>
        </p:txBody>
      </p:sp>
    </p:spTree>
    <p:extLst>
      <p:ext uri="{BB962C8B-B14F-4D97-AF65-F5344CB8AC3E}">
        <p14:creationId xmlns:p14="http://schemas.microsoft.com/office/powerpoint/2010/main" val="34929275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Aegis Living offers the following additional benefits:</a:t>
            </a:r>
          </a:p>
          <a:p>
            <a:pPr lvl="1"/>
            <a:r>
              <a:rPr lang="en-US" dirty="0"/>
              <a:t>Pet Insurance </a:t>
            </a:r>
          </a:p>
          <a:p>
            <a:pPr lvl="1"/>
            <a:r>
              <a:rPr lang="en-US" dirty="0"/>
              <a:t>Employee Cash Advance Program</a:t>
            </a:r>
          </a:p>
          <a:p>
            <a:pPr lvl="1"/>
            <a:r>
              <a:rPr lang="en-US" dirty="0"/>
              <a:t>Home Purchase Program </a:t>
            </a:r>
          </a:p>
          <a:p>
            <a:pPr lvl="1"/>
            <a:r>
              <a:rPr lang="en-US" dirty="0"/>
              <a:t>Read slide</a:t>
            </a:r>
          </a:p>
          <a:p>
            <a:pPr lvl="1"/>
            <a:endParaRPr lang="en-US" dirty="0"/>
          </a:p>
          <a:p>
            <a:pPr lvl="1"/>
            <a:r>
              <a:rPr lang="en-US" dirty="0"/>
              <a:t>Find more information on the aegisliving.benefithub.com site.</a:t>
            </a:r>
          </a:p>
        </p:txBody>
      </p:sp>
      <p:sp>
        <p:nvSpPr>
          <p:cNvPr id="4" name="Slide Number Placeholder 3"/>
          <p:cNvSpPr>
            <a:spLocks noGrp="1"/>
          </p:cNvSpPr>
          <p:nvPr>
            <p:ph type="sldNum" sz="quarter" idx="10"/>
          </p:nvPr>
        </p:nvSpPr>
        <p:spPr/>
        <p:txBody>
          <a:bodyPr/>
          <a:lstStyle/>
          <a:p>
            <a:pPr>
              <a:defRPr/>
            </a:pPr>
            <a:fld id="{1E7D8695-1FD0-43FB-8025-8D52AF39A299}" type="slidenum">
              <a:rPr lang="en-US" smtClean="0"/>
              <a:pPr>
                <a:defRPr/>
              </a:pPr>
              <a:t>4</a:t>
            </a:fld>
            <a:endParaRPr lang="en-US" dirty="0"/>
          </a:p>
        </p:txBody>
      </p:sp>
    </p:spTree>
    <p:extLst>
      <p:ext uri="{BB962C8B-B14F-4D97-AF65-F5344CB8AC3E}">
        <p14:creationId xmlns:p14="http://schemas.microsoft.com/office/powerpoint/2010/main" val="14063058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74DD19-D1DA-CE32-7C40-41EB49CEB79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87FBC6D-134F-1B05-CEAD-E4BF53E19926}"/>
              </a:ext>
            </a:extLst>
          </p:cNvPr>
          <p:cNvSpPr>
            <a:spLocks noGrp="1" noRot="1" noChangeAspect="1"/>
          </p:cNvSpPr>
          <p:nvPr>
            <p:ph type="sldImg"/>
          </p:nvPr>
        </p:nvSpPr>
        <p:spPr>
          <a:xfrm>
            <a:off x="406400" y="696913"/>
            <a:ext cx="6197600" cy="3486150"/>
          </a:xfrm>
        </p:spPr>
      </p:sp>
      <p:sp>
        <p:nvSpPr>
          <p:cNvPr id="3" name="Notes Placeholder 2">
            <a:extLst>
              <a:ext uri="{FF2B5EF4-FFF2-40B4-BE49-F238E27FC236}">
                <a16:creationId xmlns:a16="http://schemas.microsoft.com/office/drawing/2014/main" id="{290FABE1-65C0-7125-A58F-321C882A68C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3118F8A-B4C0-2A25-AA2A-6714E4F1578E}"/>
              </a:ext>
            </a:extLst>
          </p:cNvPr>
          <p:cNvSpPr>
            <a:spLocks noGrp="1"/>
          </p:cNvSpPr>
          <p:nvPr>
            <p:ph type="sldNum" sz="quarter" idx="5"/>
          </p:nvPr>
        </p:nvSpPr>
        <p:spPr/>
        <p:txBody>
          <a:bodyPr/>
          <a:lstStyle/>
          <a:p>
            <a:pPr>
              <a:defRPr/>
            </a:pPr>
            <a:fld id="{1E7D8695-1FD0-43FB-8025-8D52AF39A299}" type="slidenum">
              <a:rPr lang="en-US" smtClean="0"/>
              <a:pPr>
                <a:defRPr/>
              </a:pPr>
              <a:t>5</a:t>
            </a:fld>
            <a:endParaRPr lang="en-US" dirty="0"/>
          </a:p>
        </p:txBody>
      </p:sp>
    </p:spTree>
    <p:extLst>
      <p:ext uri="{BB962C8B-B14F-4D97-AF65-F5344CB8AC3E}">
        <p14:creationId xmlns:p14="http://schemas.microsoft.com/office/powerpoint/2010/main" val="31506590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6979F5-0D0A-D5E7-E23B-718296348A4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B01F18A-F856-23F7-17FF-CAFF520557E3}"/>
              </a:ext>
            </a:extLst>
          </p:cNvPr>
          <p:cNvSpPr>
            <a:spLocks noGrp="1" noRot="1" noChangeAspect="1"/>
          </p:cNvSpPr>
          <p:nvPr>
            <p:ph type="sldImg"/>
          </p:nvPr>
        </p:nvSpPr>
        <p:spPr>
          <a:xfrm>
            <a:off x="406400" y="696913"/>
            <a:ext cx="6197600" cy="3486150"/>
          </a:xfrm>
        </p:spPr>
      </p:sp>
      <p:sp>
        <p:nvSpPr>
          <p:cNvPr id="3" name="Notes Placeholder 2">
            <a:extLst>
              <a:ext uri="{FF2B5EF4-FFF2-40B4-BE49-F238E27FC236}">
                <a16:creationId xmlns:a16="http://schemas.microsoft.com/office/drawing/2014/main" id="{7EB2FFD4-2BAC-00B2-C2AF-5E5F70CCD696}"/>
              </a:ext>
            </a:extLst>
          </p:cNvPr>
          <p:cNvSpPr>
            <a:spLocks noGrp="1"/>
          </p:cNvSpPr>
          <p:nvPr>
            <p:ph type="body" idx="1"/>
          </p:nvPr>
        </p:nvSpPr>
        <p:spPr/>
        <p:txBody>
          <a:bodyPr/>
          <a:lstStyle/>
          <a:p>
            <a:r>
              <a:rPr lang="en-US" dirty="0"/>
              <a:t>Aegis Living offers the following additional benefits:</a:t>
            </a:r>
          </a:p>
          <a:p>
            <a:pPr lvl="1"/>
            <a:r>
              <a:rPr lang="en-US" dirty="0"/>
              <a:t>Pet Insurance </a:t>
            </a:r>
          </a:p>
          <a:p>
            <a:pPr lvl="1"/>
            <a:r>
              <a:rPr lang="en-US" dirty="0"/>
              <a:t>Employee Cash Advance Program</a:t>
            </a:r>
          </a:p>
          <a:p>
            <a:pPr lvl="1"/>
            <a:r>
              <a:rPr lang="en-US" dirty="0"/>
              <a:t>Home Purchase Program </a:t>
            </a:r>
          </a:p>
          <a:p>
            <a:pPr lvl="1"/>
            <a:r>
              <a:rPr lang="en-US" dirty="0"/>
              <a:t>Read slide</a:t>
            </a:r>
          </a:p>
          <a:p>
            <a:pPr lvl="1"/>
            <a:endParaRPr lang="en-US" dirty="0"/>
          </a:p>
          <a:p>
            <a:pPr lvl="1"/>
            <a:r>
              <a:rPr lang="en-US" dirty="0"/>
              <a:t>Find more information on the aegisliving.benefithub.com site.</a:t>
            </a:r>
          </a:p>
        </p:txBody>
      </p:sp>
      <p:sp>
        <p:nvSpPr>
          <p:cNvPr id="4" name="Slide Number Placeholder 3">
            <a:extLst>
              <a:ext uri="{FF2B5EF4-FFF2-40B4-BE49-F238E27FC236}">
                <a16:creationId xmlns:a16="http://schemas.microsoft.com/office/drawing/2014/main" id="{EA77C688-8A4B-9EAA-244B-0ED3C52FC788}"/>
              </a:ext>
            </a:extLst>
          </p:cNvPr>
          <p:cNvSpPr>
            <a:spLocks noGrp="1"/>
          </p:cNvSpPr>
          <p:nvPr>
            <p:ph type="sldNum" sz="quarter" idx="10"/>
          </p:nvPr>
        </p:nvSpPr>
        <p:spPr/>
        <p:txBody>
          <a:bodyPr/>
          <a:lstStyle/>
          <a:p>
            <a:pPr>
              <a:defRPr/>
            </a:pPr>
            <a:fld id="{1E7D8695-1FD0-43FB-8025-8D52AF39A299}" type="slidenum">
              <a:rPr lang="en-US" smtClean="0"/>
              <a:pPr>
                <a:defRPr/>
              </a:pPr>
              <a:t>6</a:t>
            </a:fld>
            <a:endParaRPr lang="en-US" dirty="0"/>
          </a:p>
        </p:txBody>
      </p:sp>
    </p:spTree>
    <p:extLst>
      <p:ext uri="{BB962C8B-B14F-4D97-AF65-F5344CB8AC3E}">
        <p14:creationId xmlns:p14="http://schemas.microsoft.com/office/powerpoint/2010/main" val="11667101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You can purchase supplemental life insurance for yourself, your spouse, and dependents with The Hartford. You can also purchase additional AD&amp;D insurance for yourself.</a:t>
            </a:r>
          </a:p>
          <a:p>
            <a:endParaRPr lang="en-US" dirty="0"/>
          </a:p>
          <a:p>
            <a:pPr defTabSz="914266">
              <a:defRPr/>
            </a:pPr>
            <a:r>
              <a:rPr lang="en-US" dirty="0"/>
              <a:t>You will pay the cost of this coverage, based on the amount you elect and your age. You must be enrolled in order to purchase life insurance for your spouse and/or children.</a:t>
            </a:r>
          </a:p>
          <a:p>
            <a:endParaRPr lang="en-US" dirty="0"/>
          </a:p>
          <a:p>
            <a:r>
              <a:rPr lang="en-US" b="1" dirty="0"/>
              <a:t>Why should you consider buying additional insurance? </a:t>
            </a:r>
            <a:r>
              <a:rPr lang="en-US" dirty="0"/>
              <a:t>It provides financial protection for your family in the event of death and/or accidental death.</a:t>
            </a:r>
          </a:p>
          <a:p>
            <a:endParaRPr lang="en-US" dirty="0"/>
          </a:p>
          <a:p>
            <a:r>
              <a:rPr lang="en-US" dirty="0"/>
              <a:t>Find more information in the benefit guide or on the enrollment system. </a:t>
            </a:r>
          </a:p>
          <a:p>
            <a:endParaRPr lang="en-US" dirty="0"/>
          </a:p>
        </p:txBody>
      </p:sp>
      <p:sp>
        <p:nvSpPr>
          <p:cNvPr id="4" name="Slide Number Placeholder 3"/>
          <p:cNvSpPr>
            <a:spLocks noGrp="1"/>
          </p:cNvSpPr>
          <p:nvPr>
            <p:ph type="sldNum" sz="quarter" idx="10"/>
          </p:nvPr>
        </p:nvSpPr>
        <p:spPr/>
        <p:txBody>
          <a:bodyPr/>
          <a:lstStyle/>
          <a:p>
            <a:pPr>
              <a:defRPr/>
            </a:pPr>
            <a:fld id="{1E7D8695-1FD0-43FB-8025-8D52AF39A299}" type="slidenum">
              <a:rPr lang="en-US" smtClean="0"/>
              <a:pPr>
                <a:defRPr/>
              </a:pPr>
              <a:t>7</a:t>
            </a:fld>
            <a:endParaRPr lang="en-US" dirty="0"/>
          </a:p>
        </p:txBody>
      </p:sp>
    </p:spTree>
    <p:extLst>
      <p:ext uri="{BB962C8B-B14F-4D97-AF65-F5344CB8AC3E}">
        <p14:creationId xmlns:p14="http://schemas.microsoft.com/office/powerpoint/2010/main" val="42250066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a:ln>
            <a:miter lim="800000"/>
            <a:headEnd/>
            <a:tailEnd/>
          </a:ln>
        </p:spPr>
        <p:txBody>
          <a:bodyPr/>
          <a:lstStyle/>
          <a:p>
            <a:fld id="{FE9691E7-2DC8-464E-8895-F6E94211E8D1}" type="slidenum">
              <a:rPr lang="en-US" smtClean="0"/>
              <a:pPr/>
              <a:t>13</a:t>
            </a:fld>
            <a:endParaRPr lang="en-US" dirty="0"/>
          </a:p>
        </p:txBody>
      </p:sp>
      <p:sp>
        <p:nvSpPr>
          <p:cNvPr id="41987" name="Rectangle 2"/>
          <p:cNvSpPr>
            <a:spLocks noGrp="1" noRot="1" noChangeAspect="1" noChangeArrowheads="1" noTextEdit="1"/>
          </p:cNvSpPr>
          <p:nvPr>
            <p:ph type="sldImg"/>
          </p:nvPr>
        </p:nvSpPr>
        <p:spPr>
          <a:xfrm>
            <a:off x="406400" y="696913"/>
            <a:ext cx="6197600" cy="3486150"/>
          </a:xfrm>
          <a:ln/>
        </p:spPr>
      </p:sp>
      <p:sp>
        <p:nvSpPr>
          <p:cNvPr id="41988" name="Rectangle 3"/>
          <p:cNvSpPr>
            <a:spLocks noGrp="1" noChangeArrowheads="1"/>
          </p:cNvSpPr>
          <p:nvPr>
            <p:ph type="body" idx="1"/>
          </p:nvPr>
        </p:nvSpPr>
        <p:spPr>
          <a:noFill/>
        </p:spPr>
        <p:txBody>
          <a:bodyPr/>
          <a:lstStyle/>
          <a:p>
            <a:endParaRPr lang="en-US" dirty="0"/>
          </a:p>
        </p:txBody>
      </p:sp>
    </p:spTree>
    <p:extLst>
      <p:ext uri="{BB962C8B-B14F-4D97-AF65-F5344CB8AC3E}">
        <p14:creationId xmlns:p14="http://schemas.microsoft.com/office/powerpoint/2010/main" val="24150762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Once eligible, you decide how much of your salary you want to contribute from your paycheck:</a:t>
            </a:r>
          </a:p>
          <a:p>
            <a:r>
              <a:rPr lang="en-US" dirty="0"/>
              <a:t>Up to $22,500 in 2023 with before-tax or after-tax (Roth) contributions, or up to $30,000 in 2023 if you are over the age of 50 in the year</a:t>
            </a:r>
          </a:p>
          <a:p>
            <a:r>
              <a:rPr lang="en-US" dirty="0"/>
              <a:t>Pre-tax contributions lower your taxable income now.</a:t>
            </a:r>
          </a:p>
          <a:p>
            <a:endParaRPr lang="en-US" dirty="0"/>
          </a:p>
          <a:p>
            <a:pPr lvl="1"/>
            <a:r>
              <a:rPr lang="en-US" dirty="0"/>
              <a:t>Roth after-tax contributions are deducted from pay after taxes are calculated. Withdrawals after age 59-1/2 are tax-free for employee contributions and investment earnings provided your first Roth contribution was made at least five years prior.</a:t>
            </a:r>
          </a:p>
          <a:p>
            <a:pPr lvl="1"/>
            <a:endParaRPr lang="en-US" sz="1100" dirty="0"/>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1E7D8695-1FD0-43FB-8025-8D52AF39A299}" type="slidenum">
              <a:rPr lang="en-US" smtClean="0"/>
              <a:pPr>
                <a:defRPr/>
              </a:pPr>
              <a:t>15</a:t>
            </a:fld>
            <a:endParaRPr lang="en-US" dirty="0"/>
          </a:p>
        </p:txBody>
      </p:sp>
    </p:spTree>
    <p:extLst>
      <p:ext uri="{BB962C8B-B14F-4D97-AF65-F5344CB8AC3E}">
        <p14:creationId xmlns:p14="http://schemas.microsoft.com/office/powerpoint/2010/main" val="419172364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Master" Target="../slideMasters/slideMaster1.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974148FB-5BDB-CBF3-6090-81D3ADA5D4C0}"/>
              </a:ext>
            </a:extLst>
          </p:cNvPr>
          <p:cNvPicPr>
            <a:picLocks noChangeAspect="1"/>
          </p:cNvPicPr>
          <p:nvPr userDrawn="1"/>
        </p:nvPicPr>
        <p:blipFill>
          <a:blip r:embed="rId2" cstate="email">
            <a:extLst>
              <a:ext uri="{28A0092B-C50C-407E-A947-70E740481C1C}">
                <a14:useLocalDpi xmlns:a14="http://schemas.microsoft.com/office/drawing/2010/main"/>
              </a:ext>
            </a:extLst>
          </a:blip>
          <a:srcRect l="38958" r="1745"/>
          <a:stretch>
            <a:fillRect/>
          </a:stretch>
        </p:blipFill>
        <p:spPr>
          <a:xfrm>
            <a:off x="6096000" y="0"/>
            <a:ext cx="6096000" cy="6858000"/>
          </a:xfrm>
          <a:prstGeom prst="rect">
            <a:avLst/>
          </a:prstGeom>
        </p:spPr>
      </p:pic>
      <p:pic>
        <p:nvPicPr>
          <p:cNvPr id="9" name="Picture 4">
            <a:extLst>
              <a:ext uri="{FF2B5EF4-FFF2-40B4-BE49-F238E27FC236}">
                <a16:creationId xmlns:a16="http://schemas.microsoft.com/office/drawing/2014/main" id="{DE33AA26-B945-8B03-0793-DEBDFEB3A424}"/>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a:xfrm>
            <a:off x="2194968" y="5938826"/>
            <a:ext cx="1628477" cy="466751"/>
          </a:xfrm>
          <a:prstGeom prst="rect">
            <a:avLst/>
          </a:prstGeom>
        </p:spPr>
      </p:pic>
      <p:sp>
        <p:nvSpPr>
          <p:cNvPr id="14" name="Text Placeholder 31">
            <a:extLst>
              <a:ext uri="{FF2B5EF4-FFF2-40B4-BE49-F238E27FC236}">
                <a16:creationId xmlns:a16="http://schemas.microsoft.com/office/drawing/2014/main" id="{075226A2-ABE9-42B3-FAEF-18E2580F450A}"/>
              </a:ext>
            </a:extLst>
          </p:cNvPr>
          <p:cNvSpPr txBox="1">
            <a:spLocks/>
          </p:cNvSpPr>
          <p:nvPr userDrawn="1"/>
        </p:nvSpPr>
        <p:spPr>
          <a:xfrm>
            <a:off x="930100" y="4533900"/>
            <a:ext cx="3133875" cy="2247900"/>
          </a:xfrm>
          <a:prstGeom prst="rect">
            <a:avLst/>
          </a:prstGeom>
        </p:spPr>
        <p:txBody>
          <a:bodyPr>
            <a:normAutofit/>
          </a:bodyPr>
          <a:lstStyle>
            <a:lvl1pPr marL="0" indent="0" algn="l" defTabSz="914400" rtl="0" eaLnBrk="1" latinLnBrk="0" hangingPunct="1">
              <a:spcBef>
                <a:spcPct val="20000"/>
              </a:spcBef>
              <a:buFont typeface="Arial" pitchFamily="34" charset="0"/>
              <a:buNone/>
              <a:defRPr sz="1750" b="0" i="0" kern="1200">
                <a:solidFill>
                  <a:schemeClr val="bg1"/>
                </a:solidFill>
                <a:latin typeface="Avenir LT Std 45 Book" panose="020B0502020203020204"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875" dirty="0"/>
              <a:t>Add your descriptive paragraph here. </a:t>
            </a:r>
          </a:p>
        </p:txBody>
      </p:sp>
      <p:sp>
        <p:nvSpPr>
          <p:cNvPr id="16" name="Text Placeholder 15">
            <a:extLst>
              <a:ext uri="{FF2B5EF4-FFF2-40B4-BE49-F238E27FC236}">
                <a16:creationId xmlns:a16="http://schemas.microsoft.com/office/drawing/2014/main" id="{806B926D-EC98-21AA-FB8E-3667089E17B7}"/>
              </a:ext>
            </a:extLst>
          </p:cNvPr>
          <p:cNvSpPr>
            <a:spLocks noGrp="1"/>
          </p:cNvSpPr>
          <p:nvPr>
            <p:ph type="body" sz="quarter" idx="10" hasCustomPrompt="1"/>
          </p:nvPr>
        </p:nvSpPr>
        <p:spPr>
          <a:xfrm>
            <a:off x="558800" y="1640009"/>
            <a:ext cx="4724400" cy="304800"/>
          </a:xfrm>
          <a:prstGeom prst="rect">
            <a:avLst/>
          </a:prstGeom>
        </p:spPr>
        <p:txBody>
          <a:bodyPr/>
          <a:lstStyle>
            <a:lvl1pPr marL="0" indent="0">
              <a:buNone/>
              <a:defRPr sz="1250" b="0" i="0" spc="150">
                <a:solidFill>
                  <a:srgbClr val="003F72"/>
                </a:solidFill>
                <a:latin typeface="Avenir Heavy" panose="02000503020000020003" pitchFamily="2" charset="0"/>
              </a:defRPr>
            </a:lvl1pPr>
          </a:lstStyle>
          <a:p>
            <a:pPr lvl="0"/>
            <a:r>
              <a:rPr lang="en-US" dirty="0"/>
              <a:t>PRESENTATION TITLE HERE</a:t>
            </a:r>
          </a:p>
        </p:txBody>
      </p:sp>
      <p:sp>
        <p:nvSpPr>
          <p:cNvPr id="20" name="Text Placeholder 19">
            <a:extLst>
              <a:ext uri="{FF2B5EF4-FFF2-40B4-BE49-F238E27FC236}">
                <a16:creationId xmlns:a16="http://schemas.microsoft.com/office/drawing/2014/main" id="{90F5AFE2-72A8-9EE0-9065-489941162293}"/>
              </a:ext>
            </a:extLst>
          </p:cNvPr>
          <p:cNvSpPr>
            <a:spLocks noGrp="1"/>
          </p:cNvSpPr>
          <p:nvPr>
            <p:ph type="body" sz="quarter" idx="11" hasCustomPrompt="1"/>
          </p:nvPr>
        </p:nvSpPr>
        <p:spPr>
          <a:xfrm>
            <a:off x="558800" y="2161320"/>
            <a:ext cx="4724400" cy="2247899"/>
          </a:xfrm>
          <a:prstGeom prst="rect">
            <a:avLst/>
          </a:prstGeom>
        </p:spPr>
        <p:txBody>
          <a:bodyPr/>
          <a:lstStyle>
            <a:lvl1pPr marL="0" indent="0">
              <a:buNone/>
              <a:defRPr sz="4400">
                <a:solidFill>
                  <a:srgbClr val="1192D2"/>
                </a:solidFill>
                <a:latin typeface="AccentGraphic" panose="02000303060000020004" pitchFamily="2" charset="0"/>
              </a:defRPr>
            </a:lvl1pPr>
          </a:lstStyle>
          <a:p>
            <a:pPr lvl="0"/>
            <a:r>
              <a:rPr lang="en-US" dirty="0"/>
              <a:t>Section Title Here</a:t>
            </a:r>
          </a:p>
        </p:txBody>
      </p:sp>
    </p:spTree>
    <p:extLst>
      <p:ext uri="{BB962C8B-B14F-4D97-AF65-F5344CB8AC3E}">
        <p14:creationId xmlns:p14="http://schemas.microsoft.com/office/powerpoint/2010/main" val="36575401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ulleted List 2">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FE2272D6-2E43-DD77-77F4-99CBFE887EB9}"/>
              </a:ext>
            </a:extLst>
          </p:cNvPr>
          <p:cNvPicPr>
            <a:picLocks noChangeAspect="1"/>
          </p:cNvPicPr>
          <p:nvPr userDrawn="1"/>
        </p:nvPicPr>
        <p:blipFill>
          <a:blip r:embed="rId2" cstate="email">
            <a:extLst>
              <a:ext uri="{28A0092B-C50C-407E-A947-70E740481C1C}">
                <a14:useLocalDpi xmlns:a14="http://schemas.microsoft.com/office/drawing/2010/main"/>
              </a:ext>
            </a:extLst>
          </a:blip>
          <a:srcRect t="7838" b="7838"/>
          <a:stretch>
            <a:fillRect/>
          </a:stretch>
        </p:blipFill>
        <p:spPr>
          <a:xfrm>
            <a:off x="0" y="0"/>
            <a:ext cx="12192000" cy="6858000"/>
          </a:xfrm>
          <a:prstGeom prst="rect">
            <a:avLst/>
          </a:prstGeom>
        </p:spPr>
      </p:pic>
      <p:sp>
        <p:nvSpPr>
          <p:cNvPr id="8" name="AutoShape 3">
            <a:extLst>
              <a:ext uri="{FF2B5EF4-FFF2-40B4-BE49-F238E27FC236}">
                <a16:creationId xmlns:a16="http://schemas.microsoft.com/office/drawing/2014/main" id="{E7576807-9719-981A-A644-777E9E4547A8}"/>
              </a:ext>
            </a:extLst>
          </p:cNvPr>
          <p:cNvSpPr/>
          <p:nvPr userDrawn="1"/>
        </p:nvSpPr>
        <p:spPr>
          <a:xfrm>
            <a:off x="1396871" y="2230268"/>
            <a:ext cx="9398260" cy="2397464"/>
          </a:xfrm>
          <a:prstGeom prst="rect">
            <a:avLst/>
          </a:prstGeom>
          <a:solidFill>
            <a:srgbClr val="1192D1"/>
          </a:solidFill>
        </p:spPr>
      </p:sp>
      <p:sp>
        <p:nvSpPr>
          <p:cNvPr id="12" name="Text Placeholder 11">
            <a:extLst>
              <a:ext uri="{FF2B5EF4-FFF2-40B4-BE49-F238E27FC236}">
                <a16:creationId xmlns:a16="http://schemas.microsoft.com/office/drawing/2014/main" id="{3771474D-9174-D8D1-FEB5-A1F865B99212}"/>
              </a:ext>
            </a:extLst>
          </p:cNvPr>
          <p:cNvSpPr>
            <a:spLocks noGrp="1"/>
          </p:cNvSpPr>
          <p:nvPr>
            <p:ph type="body" sz="quarter" idx="10" hasCustomPrompt="1"/>
          </p:nvPr>
        </p:nvSpPr>
        <p:spPr>
          <a:xfrm>
            <a:off x="1396870" y="2463800"/>
            <a:ext cx="9398260" cy="508000"/>
          </a:xfrm>
          <a:prstGeom prst="rect">
            <a:avLst/>
          </a:prstGeom>
        </p:spPr>
        <p:txBody>
          <a:bodyPr/>
          <a:lstStyle>
            <a:lvl1pPr marL="0" indent="0" algn="ctr">
              <a:buNone/>
              <a:defRPr sz="1550" b="1" i="0" spc="150">
                <a:solidFill>
                  <a:schemeClr val="bg1"/>
                </a:solidFill>
                <a:latin typeface="Avenir LT Std 55 Roman" panose="020B0503020203020204" pitchFamily="34" charset="0"/>
              </a:defRPr>
            </a:lvl1pPr>
          </a:lstStyle>
          <a:p>
            <a:pPr lvl="0"/>
            <a:r>
              <a:rPr lang="en-US" dirty="0"/>
              <a:t>PRESENTATION OBJECTIVES</a:t>
            </a:r>
          </a:p>
        </p:txBody>
      </p:sp>
      <p:sp>
        <p:nvSpPr>
          <p:cNvPr id="14" name="Text Placeholder 13">
            <a:extLst>
              <a:ext uri="{FF2B5EF4-FFF2-40B4-BE49-F238E27FC236}">
                <a16:creationId xmlns:a16="http://schemas.microsoft.com/office/drawing/2014/main" id="{67407FF3-B95C-9EC5-9D38-53ED8BB3C128}"/>
              </a:ext>
            </a:extLst>
          </p:cNvPr>
          <p:cNvSpPr>
            <a:spLocks noGrp="1"/>
          </p:cNvSpPr>
          <p:nvPr>
            <p:ph type="body" sz="quarter" idx="11" hasCustomPrompt="1"/>
          </p:nvPr>
        </p:nvSpPr>
        <p:spPr>
          <a:xfrm>
            <a:off x="1778000" y="2971800"/>
            <a:ext cx="8686800" cy="1538314"/>
          </a:xfrm>
          <a:prstGeom prst="rect">
            <a:avLst/>
          </a:prstGeom>
        </p:spPr>
        <p:txBody>
          <a:bodyPr/>
          <a:lstStyle>
            <a:lvl1pPr marL="228600" indent="-228600">
              <a:lnSpc>
                <a:spcPct val="150000"/>
              </a:lnSpc>
              <a:buFont typeface="Arial" panose="020B0604020202020204" pitchFamily="34" charset="0"/>
              <a:buChar char="•"/>
              <a:defRPr sz="1400" b="0" i="0">
                <a:solidFill>
                  <a:schemeClr val="bg1"/>
                </a:solidFill>
                <a:latin typeface="Avenir LT Std 45 Book" panose="020B0502020203020204" pitchFamily="34" charset="0"/>
              </a:defRPr>
            </a:lvl1pPr>
          </a:lstStyle>
          <a:p>
            <a:pPr lvl="0"/>
            <a:r>
              <a:rPr lang="en-US" dirty="0"/>
              <a:t>List item for presentation objective</a:t>
            </a:r>
          </a:p>
          <a:p>
            <a:pPr marL="228600" marR="0" lvl="0" indent="-228600" algn="l" defTabSz="4572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US" dirty="0"/>
              <a:t>List item for presentation objective</a:t>
            </a:r>
          </a:p>
          <a:p>
            <a:pPr marL="228600" marR="0" lvl="0" indent="-228600" algn="l" defTabSz="4572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US" dirty="0"/>
              <a:t>List item for presentation objective</a:t>
            </a:r>
          </a:p>
        </p:txBody>
      </p:sp>
    </p:spTree>
    <p:extLst>
      <p:ext uri="{BB962C8B-B14F-4D97-AF65-F5344CB8AC3E}">
        <p14:creationId xmlns:p14="http://schemas.microsoft.com/office/powerpoint/2010/main" val="8889228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ist or Paragraph Slide 2">
    <p:bg>
      <p:bgPr>
        <a:solidFill>
          <a:srgbClr val="1192D2"/>
        </a:solidFill>
        <a:effectLst/>
      </p:bgPr>
    </p:bg>
    <p:spTree>
      <p:nvGrpSpPr>
        <p:cNvPr id="1" name=""/>
        <p:cNvGrpSpPr/>
        <p:nvPr/>
      </p:nvGrpSpPr>
      <p:grpSpPr>
        <a:xfrm>
          <a:off x="0" y="0"/>
          <a:ext cx="0" cy="0"/>
          <a:chOff x="0" y="0"/>
          <a:chExt cx="0" cy="0"/>
        </a:xfrm>
      </p:grpSpPr>
      <p:sp>
        <p:nvSpPr>
          <p:cNvPr id="7" name="TextBox 3">
            <a:extLst>
              <a:ext uri="{FF2B5EF4-FFF2-40B4-BE49-F238E27FC236}">
                <a16:creationId xmlns:a16="http://schemas.microsoft.com/office/drawing/2014/main" id="{64924AE1-7E1A-BD03-212C-1B6AA29B2D60}"/>
              </a:ext>
            </a:extLst>
          </p:cNvPr>
          <p:cNvSpPr txBox="1"/>
          <p:nvPr userDrawn="1"/>
        </p:nvSpPr>
        <p:spPr>
          <a:xfrm>
            <a:off x="685800" y="717551"/>
            <a:ext cx="5943007" cy="538609"/>
          </a:xfrm>
          <a:prstGeom prst="rect">
            <a:avLst/>
          </a:prstGeom>
        </p:spPr>
        <p:txBody>
          <a:bodyPr lIns="0" tIns="0" rIns="0" bIns="0" rtlCol="0" anchor="t">
            <a:spAutoFit/>
          </a:bodyPr>
          <a:lstStyle/>
          <a:p>
            <a:pPr>
              <a:lnSpc>
                <a:spcPts val="4163"/>
              </a:lnSpc>
            </a:pPr>
            <a:r>
              <a:rPr lang="en-US" sz="3750" dirty="0">
                <a:solidFill>
                  <a:srgbClr val="FFFFFF"/>
                </a:solidFill>
                <a:latin typeface="AccentGraphic" panose="02000303060000020004" pitchFamily="50" charset="0"/>
                <a:cs typeface="Avenir Heavy" panose="020B0703020203020204" pitchFamily="34" charset="-78"/>
              </a:rPr>
              <a:t>Slide Title</a:t>
            </a:r>
          </a:p>
        </p:txBody>
      </p:sp>
      <p:sp>
        <p:nvSpPr>
          <p:cNvPr id="9" name="AutoShape 5">
            <a:extLst>
              <a:ext uri="{FF2B5EF4-FFF2-40B4-BE49-F238E27FC236}">
                <a16:creationId xmlns:a16="http://schemas.microsoft.com/office/drawing/2014/main" id="{9B6C0B9C-0FEE-809D-10D1-4F4E9EBF316C}"/>
              </a:ext>
            </a:extLst>
          </p:cNvPr>
          <p:cNvSpPr/>
          <p:nvPr userDrawn="1"/>
        </p:nvSpPr>
        <p:spPr>
          <a:xfrm>
            <a:off x="728115" y="1779521"/>
            <a:ext cx="5665112" cy="424713"/>
          </a:xfrm>
          <a:prstGeom prst="rect">
            <a:avLst/>
          </a:prstGeom>
          <a:solidFill>
            <a:srgbClr val="FFFFFF"/>
          </a:solidFill>
        </p:spPr>
      </p:sp>
      <p:sp>
        <p:nvSpPr>
          <p:cNvPr id="12" name="AutoShape 11">
            <a:extLst>
              <a:ext uri="{FF2B5EF4-FFF2-40B4-BE49-F238E27FC236}">
                <a16:creationId xmlns:a16="http://schemas.microsoft.com/office/drawing/2014/main" id="{91F7E4C7-FFA4-E933-0999-2EF5D4D5BDE7}"/>
              </a:ext>
            </a:extLst>
          </p:cNvPr>
          <p:cNvSpPr/>
          <p:nvPr userDrawn="1"/>
        </p:nvSpPr>
        <p:spPr>
          <a:xfrm>
            <a:off x="728115" y="4442709"/>
            <a:ext cx="5665112" cy="424713"/>
          </a:xfrm>
          <a:prstGeom prst="rect">
            <a:avLst/>
          </a:prstGeom>
          <a:solidFill>
            <a:srgbClr val="FFFFFF"/>
          </a:solidFill>
        </p:spPr>
      </p:sp>
      <p:pic>
        <p:nvPicPr>
          <p:cNvPr id="14" name="Picture 13" descr="A picture containing indoor, person, floor, room&#10;&#10;Description automatically generated">
            <a:extLst>
              <a:ext uri="{FF2B5EF4-FFF2-40B4-BE49-F238E27FC236}">
                <a16:creationId xmlns:a16="http://schemas.microsoft.com/office/drawing/2014/main" id="{8FD818AA-38CE-3B69-B3A1-0F60D9AC764D}"/>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34990" r="15468"/>
          <a:stretch/>
        </p:blipFill>
        <p:spPr>
          <a:xfrm>
            <a:off x="7094396" y="-1"/>
            <a:ext cx="5097605" cy="6858001"/>
          </a:xfrm>
          <a:prstGeom prst="rect">
            <a:avLst/>
          </a:prstGeom>
        </p:spPr>
      </p:pic>
      <p:sp>
        <p:nvSpPr>
          <p:cNvPr id="15" name="AutoShape 13">
            <a:extLst>
              <a:ext uri="{FF2B5EF4-FFF2-40B4-BE49-F238E27FC236}">
                <a16:creationId xmlns:a16="http://schemas.microsoft.com/office/drawing/2014/main" id="{EF1359C4-A742-8688-B209-8194F7B1DBAF}"/>
              </a:ext>
            </a:extLst>
          </p:cNvPr>
          <p:cNvSpPr/>
          <p:nvPr userDrawn="1"/>
        </p:nvSpPr>
        <p:spPr>
          <a:xfrm>
            <a:off x="7094396" y="5851331"/>
            <a:ext cx="5097605" cy="1006671"/>
          </a:xfrm>
          <a:prstGeom prst="rect">
            <a:avLst/>
          </a:prstGeom>
          <a:solidFill>
            <a:srgbClr val="F26924"/>
          </a:solidFill>
        </p:spPr>
      </p:sp>
      <p:sp>
        <p:nvSpPr>
          <p:cNvPr id="20" name="Text Placeholder 19">
            <a:extLst>
              <a:ext uri="{FF2B5EF4-FFF2-40B4-BE49-F238E27FC236}">
                <a16:creationId xmlns:a16="http://schemas.microsoft.com/office/drawing/2014/main" id="{195DDC8A-E636-1A7C-CF60-650705FBE12C}"/>
              </a:ext>
            </a:extLst>
          </p:cNvPr>
          <p:cNvSpPr>
            <a:spLocks noGrp="1"/>
          </p:cNvSpPr>
          <p:nvPr>
            <p:ph type="body" sz="quarter" idx="10" hasCustomPrompt="1"/>
          </p:nvPr>
        </p:nvSpPr>
        <p:spPr>
          <a:xfrm>
            <a:off x="631826" y="627956"/>
            <a:ext cx="5761401" cy="863600"/>
          </a:xfrm>
          <a:prstGeom prst="rect">
            <a:avLst/>
          </a:prstGeom>
        </p:spPr>
        <p:txBody>
          <a:bodyPr/>
          <a:lstStyle>
            <a:lvl1pPr marL="0" indent="0">
              <a:buNone/>
              <a:defRPr sz="3750">
                <a:solidFill>
                  <a:schemeClr val="bg1"/>
                </a:solidFill>
                <a:latin typeface="AccentGraphic" panose="02000303060000020004" pitchFamily="2" charset="0"/>
              </a:defRPr>
            </a:lvl1pPr>
          </a:lstStyle>
          <a:p>
            <a:pPr lvl="0"/>
            <a:r>
              <a:rPr lang="en-US" dirty="0"/>
              <a:t>Slide Title</a:t>
            </a:r>
          </a:p>
        </p:txBody>
      </p:sp>
      <p:sp>
        <p:nvSpPr>
          <p:cNvPr id="22" name="Text Placeholder 21">
            <a:extLst>
              <a:ext uri="{FF2B5EF4-FFF2-40B4-BE49-F238E27FC236}">
                <a16:creationId xmlns:a16="http://schemas.microsoft.com/office/drawing/2014/main" id="{EC29A389-26C6-346C-292F-28257AEC34A3}"/>
              </a:ext>
            </a:extLst>
          </p:cNvPr>
          <p:cNvSpPr>
            <a:spLocks noGrp="1"/>
          </p:cNvSpPr>
          <p:nvPr>
            <p:ph type="body" sz="quarter" idx="11" hasCustomPrompt="1"/>
          </p:nvPr>
        </p:nvSpPr>
        <p:spPr>
          <a:xfrm>
            <a:off x="914400" y="1854201"/>
            <a:ext cx="5334000" cy="344013"/>
          </a:xfrm>
          <a:prstGeom prst="rect">
            <a:avLst/>
          </a:prstGeom>
        </p:spPr>
        <p:txBody>
          <a:bodyPr/>
          <a:lstStyle>
            <a:lvl1pPr marL="0" indent="0">
              <a:buNone/>
              <a:defRPr sz="1250" b="1" i="0">
                <a:solidFill>
                  <a:srgbClr val="1192D2"/>
                </a:solidFill>
                <a:latin typeface="Avenir Heavy" panose="02000503020000020003" pitchFamily="2" charset="0"/>
              </a:defRPr>
            </a:lvl1pPr>
          </a:lstStyle>
          <a:p>
            <a:pPr lvl="0"/>
            <a:r>
              <a:rPr lang="en-US" dirty="0"/>
              <a:t>SUBHEAD</a:t>
            </a:r>
          </a:p>
        </p:txBody>
      </p:sp>
      <p:sp>
        <p:nvSpPr>
          <p:cNvPr id="24" name="Text Placeholder 21">
            <a:extLst>
              <a:ext uri="{FF2B5EF4-FFF2-40B4-BE49-F238E27FC236}">
                <a16:creationId xmlns:a16="http://schemas.microsoft.com/office/drawing/2014/main" id="{09AD8946-E7C3-E31F-ABCA-BC520DA0403A}"/>
              </a:ext>
            </a:extLst>
          </p:cNvPr>
          <p:cNvSpPr>
            <a:spLocks noGrp="1"/>
          </p:cNvSpPr>
          <p:nvPr>
            <p:ph type="body" sz="quarter" idx="12" hasCustomPrompt="1"/>
          </p:nvPr>
        </p:nvSpPr>
        <p:spPr>
          <a:xfrm>
            <a:off x="893670" y="4523409"/>
            <a:ext cx="5202331" cy="344013"/>
          </a:xfrm>
          <a:prstGeom prst="rect">
            <a:avLst/>
          </a:prstGeom>
        </p:spPr>
        <p:txBody>
          <a:bodyPr/>
          <a:lstStyle>
            <a:lvl1pPr marL="0" indent="0">
              <a:buNone/>
              <a:defRPr sz="1250" b="1" i="0">
                <a:solidFill>
                  <a:srgbClr val="1192D2"/>
                </a:solidFill>
                <a:latin typeface="Avenir Heavy" panose="02000503020000020003" pitchFamily="2" charset="0"/>
              </a:defRPr>
            </a:lvl1pPr>
          </a:lstStyle>
          <a:p>
            <a:pPr lvl="0"/>
            <a:r>
              <a:rPr lang="en-US" dirty="0"/>
              <a:t>SUBHEAD</a:t>
            </a:r>
          </a:p>
        </p:txBody>
      </p:sp>
      <p:sp>
        <p:nvSpPr>
          <p:cNvPr id="26" name="Text Placeholder 25">
            <a:extLst>
              <a:ext uri="{FF2B5EF4-FFF2-40B4-BE49-F238E27FC236}">
                <a16:creationId xmlns:a16="http://schemas.microsoft.com/office/drawing/2014/main" id="{40B2BC72-6188-E3D6-6868-5B4804297348}"/>
              </a:ext>
            </a:extLst>
          </p:cNvPr>
          <p:cNvSpPr>
            <a:spLocks noGrp="1"/>
          </p:cNvSpPr>
          <p:nvPr>
            <p:ph type="body" idx="13" hasCustomPrompt="1"/>
          </p:nvPr>
        </p:nvSpPr>
        <p:spPr>
          <a:xfrm>
            <a:off x="7086375" y="6235700"/>
            <a:ext cx="5097604" cy="292100"/>
          </a:xfrm>
          <a:prstGeom prst="rect">
            <a:avLst/>
          </a:prstGeom>
        </p:spPr>
        <p:txBody>
          <a:bodyPr/>
          <a:lstStyle>
            <a:lvl1pPr marL="0" indent="0" algn="ctr">
              <a:buNone/>
              <a:defRPr sz="1100" b="0" i="0">
                <a:solidFill>
                  <a:schemeClr val="bg1"/>
                </a:solidFill>
                <a:latin typeface="Avenir" panose="02000503020000020003" pitchFamily="2" charset="0"/>
              </a:defRPr>
            </a:lvl1pPr>
          </a:lstStyle>
          <a:p>
            <a:pPr lvl="0"/>
            <a:r>
              <a:rPr lang="en-US" dirty="0"/>
              <a:t>Photo Caption / Call to Action / Fun Fact</a:t>
            </a:r>
          </a:p>
        </p:txBody>
      </p:sp>
      <p:sp>
        <p:nvSpPr>
          <p:cNvPr id="28" name="Text Placeholder 27">
            <a:extLst>
              <a:ext uri="{FF2B5EF4-FFF2-40B4-BE49-F238E27FC236}">
                <a16:creationId xmlns:a16="http://schemas.microsoft.com/office/drawing/2014/main" id="{7D3514A3-3C43-467D-7022-DA54F610FEF8}"/>
              </a:ext>
            </a:extLst>
          </p:cNvPr>
          <p:cNvSpPr>
            <a:spLocks noGrp="1"/>
          </p:cNvSpPr>
          <p:nvPr>
            <p:ph type="body" idx="14" hasCustomPrompt="1"/>
          </p:nvPr>
        </p:nvSpPr>
        <p:spPr>
          <a:xfrm>
            <a:off x="812801" y="2284933"/>
            <a:ext cx="5572295" cy="2090308"/>
          </a:xfrm>
          <a:prstGeom prst="rect">
            <a:avLst/>
          </a:prstGeom>
        </p:spPr>
        <p:txBody>
          <a:bodyPr/>
          <a:lstStyle>
            <a:lvl1pPr marL="228600" indent="-228600">
              <a:buFont typeface="Arial" panose="020B0604020202020204" pitchFamily="34" charset="0"/>
              <a:buChar char="•"/>
              <a:defRPr sz="1100" b="0" i="0">
                <a:solidFill>
                  <a:schemeClr val="bg1"/>
                </a:solidFill>
                <a:latin typeface="Avenir LT Std 45 Book" panose="020B0502020203020204" pitchFamily="34" charset="0"/>
              </a:defRPr>
            </a:lvl1pPr>
          </a:lstStyle>
          <a:p>
            <a:pPr lvl="0"/>
            <a:r>
              <a:rPr lang="en-US" dirty="0"/>
              <a:t>This is a bulleted list</a:t>
            </a:r>
          </a:p>
          <a:p>
            <a:pPr marL="228600" marR="0" lvl="0" indent="-228600" algn="l" defTabSz="4572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US" dirty="0"/>
              <a:t>This is a bulleted list</a:t>
            </a:r>
          </a:p>
          <a:p>
            <a:pPr marL="228600" marR="0" lvl="0" indent="-228600" algn="l" defTabSz="4572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US" dirty="0"/>
              <a:t>This is a bulleted list</a:t>
            </a:r>
          </a:p>
          <a:p>
            <a:pPr marL="228600" marR="0" lvl="0" indent="-228600" algn="l" defTabSz="4572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US" dirty="0"/>
              <a:t>This is a bulleted list</a:t>
            </a:r>
          </a:p>
          <a:p>
            <a:pPr marL="228600" marR="0" lvl="0" indent="-228600" algn="l" defTabSz="4572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US" dirty="0"/>
              <a:t>This is a bulleted list</a:t>
            </a:r>
          </a:p>
          <a:p>
            <a:pPr marL="228600" marR="0" lvl="0" indent="-228600" algn="l" defTabSz="4572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US" dirty="0"/>
              <a:t>This is a bulleted list</a:t>
            </a:r>
          </a:p>
          <a:p>
            <a:pPr marL="228600" marR="0" lvl="0" indent="-228600" algn="l" defTabSz="4572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US" dirty="0"/>
              <a:t>This is a bulleted list</a:t>
            </a:r>
          </a:p>
          <a:p>
            <a:pPr marL="228600" marR="0" lvl="0" indent="-228600" algn="l" defTabSz="4572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lang="en-US" dirty="0"/>
          </a:p>
          <a:p>
            <a:pPr lvl="0"/>
            <a:endParaRPr lang="en-US" dirty="0"/>
          </a:p>
        </p:txBody>
      </p:sp>
      <p:sp>
        <p:nvSpPr>
          <p:cNvPr id="29" name="Text Placeholder 27">
            <a:extLst>
              <a:ext uri="{FF2B5EF4-FFF2-40B4-BE49-F238E27FC236}">
                <a16:creationId xmlns:a16="http://schemas.microsoft.com/office/drawing/2014/main" id="{E7FB1136-A745-6898-09CB-DAE79E704C29}"/>
              </a:ext>
            </a:extLst>
          </p:cNvPr>
          <p:cNvSpPr>
            <a:spLocks noGrp="1"/>
          </p:cNvSpPr>
          <p:nvPr>
            <p:ph type="body" idx="15" hasCustomPrompt="1"/>
          </p:nvPr>
        </p:nvSpPr>
        <p:spPr>
          <a:xfrm>
            <a:off x="828954" y="4948122"/>
            <a:ext cx="5556143" cy="1579679"/>
          </a:xfrm>
          <a:prstGeom prst="rect">
            <a:avLst/>
          </a:prstGeom>
        </p:spPr>
        <p:txBody>
          <a:bodyPr/>
          <a:lstStyle>
            <a:lvl1pPr marL="228600" indent="-228600">
              <a:buFont typeface="Arial" panose="020B0604020202020204" pitchFamily="34" charset="0"/>
              <a:buChar char="•"/>
              <a:defRPr sz="1100" b="0" i="0">
                <a:solidFill>
                  <a:schemeClr val="bg1"/>
                </a:solidFill>
                <a:latin typeface="Avenir LT Std 45 Book" panose="020B0502020203020204" pitchFamily="34" charset="0"/>
              </a:defRPr>
            </a:lvl1pPr>
          </a:lstStyle>
          <a:p>
            <a:pPr lvl="0"/>
            <a:r>
              <a:rPr lang="en-US" dirty="0"/>
              <a:t>This is a bulleted list or paragraph</a:t>
            </a:r>
          </a:p>
          <a:p>
            <a:pPr marL="228600" marR="0" lvl="0" indent="-228600" algn="l" defTabSz="4572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US" dirty="0"/>
              <a:t>This is a bulleted list or paragraph</a:t>
            </a:r>
          </a:p>
          <a:p>
            <a:pPr marL="228600" marR="0" lvl="0" indent="-228600" algn="l" defTabSz="4572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US" dirty="0"/>
              <a:t>This is a bulleted list or paragraph</a:t>
            </a:r>
          </a:p>
          <a:p>
            <a:pPr marL="228600" marR="0" lvl="0" indent="-228600" algn="l" defTabSz="4572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lang="en-US" dirty="0"/>
          </a:p>
          <a:p>
            <a:pPr lvl="0"/>
            <a:endParaRPr lang="en-US" dirty="0"/>
          </a:p>
        </p:txBody>
      </p:sp>
    </p:spTree>
    <p:extLst>
      <p:ext uri="{BB962C8B-B14F-4D97-AF65-F5344CB8AC3E}">
        <p14:creationId xmlns:p14="http://schemas.microsoft.com/office/powerpoint/2010/main" val="34914625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able Slide 1">
    <p:bg>
      <p:bgPr>
        <a:solidFill>
          <a:srgbClr val="1192D2"/>
        </a:solidFill>
        <a:effectLst/>
      </p:bgPr>
    </p:bg>
    <p:spTree>
      <p:nvGrpSpPr>
        <p:cNvPr id="1" name=""/>
        <p:cNvGrpSpPr/>
        <p:nvPr/>
      </p:nvGrpSpPr>
      <p:grpSpPr>
        <a:xfrm>
          <a:off x="0" y="0"/>
          <a:ext cx="0" cy="0"/>
          <a:chOff x="0" y="0"/>
          <a:chExt cx="0" cy="0"/>
        </a:xfrm>
      </p:grpSpPr>
      <p:sp>
        <p:nvSpPr>
          <p:cNvPr id="2" name="AutoShape 2">
            <a:extLst>
              <a:ext uri="{FF2B5EF4-FFF2-40B4-BE49-F238E27FC236}">
                <a16:creationId xmlns:a16="http://schemas.microsoft.com/office/drawing/2014/main" id="{D7F748A5-2109-00B0-A3C5-86B499863EE4}"/>
              </a:ext>
            </a:extLst>
          </p:cNvPr>
          <p:cNvSpPr/>
          <p:nvPr userDrawn="1"/>
        </p:nvSpPr>
        <p:spPr>
          <a:xfrm>
            <a:off x="5102235" y="2428716"/>
            <a:ext cx="1992029" cy="3001026"/>
          </a:xfrm>
          <a:prstGeom prst="rect">
            <a:avLst/>
          </a:prstGeom>
          <a:solidFill>
            <a:srgbClr val="FFFFFF"/>
          </a:solidFill>
        </p:spPr>
      </p:sp>
      <p:sp>
        <p:nvSpPr>
          <p:cNvPr id="3" name="AutoShape 3">
            <a:extLst>
              <a:ext uri="{FF2B5EF4-FFF2-40B4-BE49-F238E27FC236}">
                <a16:creationId xmlns:a16="http://schemas.microsoft.com/office/drawing/2014/main" id="{74B67D54-3A59-C025-21CF-313F06999BDE}"/>
              </a:ext>
            </a:extLst>
          </p:cNvPr>
          <p:cNvSpPr/>
          <p:nvPr userDrawn="1"/>
        </p:nvSpPr>
        <p:spPr>
          <a:xfrm>
            <a:off x="7296405" y="2428716"/>
            <a:ext cx="1992029" cy="3001026"/>
          </a:xfrm>
          <a:prstGeom prst="rect">
            <a:avLst/>
          </a:prstGeom>
          <a:solidFill>
            <a:srgbClr val="FFFFFF"/>
          </a:solidFill>
        </p:spPr>
      </p:sp>
      <p:sp>
        <p:nvSpPr>
          <p:cNvPr id="6" name="AutoShape 4">
            <a:extLst>
              <a:ext uri="{FF2B5EF4-FFF2-40B4-BE49-F238E27FC236}">
                <a16:creationId xmlns:a16="http://schemas.microsoft.com/office/drawing/2014/main" id="{D115801D-5246-8505-973F-94314844A100}"/>
              </a:ext>
            </a:extLst>
          </p:cNvPr>
          <p:cNvSpPr/>
          <p:nvPr userDrawn="1"/>
        </p:nvSpPr>
        <p:spPr>
          <a:xfrm>
            <a:off x="713891" y="2428716"/>
            <a:ext cx="1992029" cy="3001026"/>
          </a:xfrm>
          <a:prstGeom prst="rect">
            <a:avLst/>
          </a:prstGeom>
          <a:solidFill>
            <a:srgbClr val="FFFFFF"/>
          </a:solidFill>
        </p:spPr>
      </p:sp>
      <p:sp>
        <p:nvSpPr>
          <p:cNvPr id="9" name="AutoShape 6">
            <a:extLst>
              <a:ext uri="{FF2B5EF4-FFF2-40B4-BE49-F238E27FC236}">
                <a16:creationId xmlns:a16="http://schemas.microsoft.com/office/drawing/2014/main" id="{405E0060-898C-85BA-6C5E-25EBEC451284}"/>
              </a:ext>
            </a:extLst>
          </p:cNvPr>
          <p:cNvSpPr/>
          <p:nvPr userDrawn="1"/>
        </p:nvSpPr>
        <p:spPr>
          <a:xfrm>
            <a:off x="2908063" y="2428716"/>
            <a:ext cx="1992029" cy="3001026"/>
          </a:xfrm>
          <a:prstGeom prst="rect">
            <a:avLst/>
          </a:prstGeom>
          <a:solidFill>
            <a:srgbClr val="FFFFFF"/>
          </a:solidFill>
        </p:spPr>
      </p:sp>
      <p:sp>
        <p:nvSpPr>
          <p:cNvPr id="10" name="AutoShape 7">
            <a:extLst>
              <a:ext uri="{FF2B5EF4-FFF2-40B4-BE49-F238E27FC236}">
                <a16:creationId xmlns:a16="http://schemas.microsoft.com/office/drawing/2014/main" id="{219CED7D-9B28-97F5-000F-FFB97418B5F8}"/>
              </a:ext>
            </a:extLst>
          </p:cNvPr>
          <p:cNvSpPr/>
          <p:nvPr userDrawn="1"/>
        </p:nvSpPr>
        <p:spPr>
          <a:xfrm>
            <a:off x="713891" y="2428717"/>
            <a:ext cx="1992029" cy="1275041"/>
          </a:xfrm>
          <a:prstGeom prst="rect">
            <a:avLst/>
          </a:prstGeom>
          <a:solidFill>
            <a:srgbClr val="1192D1">
              <a:alpha val="19608"/>
            </a:srgbClr>
          </a:solidFill>
        </p:spPr>
      </p:sp>
      <p:sp>
        <p:nvSpPr>
          <p:cNvPr id="12" name="AutoShape 9">
            <a:extLst>
              <a:ext uri="{FF2B5EF4-FFF2-40B4-BE49-F238E27FC236}">
                <a16:creationId xmlns:a16="http://schemas.microsoft.com/office/drawing/2014/main" id="{107AB47E-2F1B-6277-D339-AD3914235B42}"/>
              </a:ext>
            </a:extLst>
          </p:cNvPr>
          <p:cNvSpPr/>
          <p:nvPr userDrawn="1"/>
        </p:nvSpPr>
        <p:spPr>
          <a:xfrm>
            <a:off x="2908063" y="2428717"/>
            <a:ext cx="1992029" cy="1275041"/>
          </a:xfrm>
          <a:prstGeom prst="rect">
            <a:avLst/>
          </a:prstGeom>
          <a:solidFill>
            <a:srgbClr val="1192D1">
              <a:alpha val="19608"/>
            </a:srgbClr>
          </a:solidFill>
        </p:spPr>
      </p:sp>
      <p:sp>
        <p:nvSpPr>
          <p:cNvPr id="14" name="AutoShape 11">
            <a:extLst>
              <a:ext uri="{FF2B5EF4-FFF2-40B4-BE49-F238E27FC236}">
                <a16:creationId xmlns:a16="http://schemas.microsoft.com/office/drawing/2014/main" id="{97549EEF-B6C3-595A-E97D-3ED85BF85FD4}"/>
              </a:ext>
            </a:extLst>
          </p:cNvPr>
          <p:cNvSpPr/>
          <p:nvPr userDrawn="1"/>
        </p:nvSpPr>
        <p:spPr>
          <a:xfrm>
            <a:off x="5102235" y="2428717"/>
            <a:ext cx="1992029" cy="1275041"/>
          </a:xfrm>
          <a:prstGeom prst="rect">
            <a:avLst/>
          </a:prstGeom>
          <a:solidFill>
            <a:srgbClr val="1192D1">
              <a:alpha val="19608"/>
            </a:srgbClr>
          </a:solidFill>
        </p:spPr>
      </p:sp>
      <p:sp>
        <p:nvSpPr>
          <p:cNvPr id="16" name="AutoShape 13">
            <a:extLst>
              <a:ext uri="{FF2B5EF4-FFF2-40B4-BE49-F238E27FC236}">
                <a16:creationId xmlns:a16="http://schemas.microsoft.com/office/drawing/2014/main" id="{AD565BB1-44D1-A5A1-0A30-6635B7E5A67E}"/>
              </a:ext>
            </a:extLst>
          </p:cNvPr>
          <p:cNvSpPr/>
          <p:nvPr userDrawn="1"/>
        </p:nvSpPr>
        <p:spPr>
          <a:xfrm>
            <a:off x="7296405" y="2428717"/>
            <a:ext cx="1992029" cy="1275041"/>
          </a:xfrm>
          <a:prstGeom prst="rect">
            <a:avLst/>
          </a:prstGeom>
          <a:solidFill>
            <a:srgbClr val="1192D1">
              <a:alpha val="19608"/>
            </a:srgbClr>
          </a:solidFill>
        </p:spPr>
      </p:sp>
      <p:sp>
        <p:nvSpPr>
          <p:cNvPr id="22" name="AutoShape 19">
            <a:extLst>
              <a:ext uri="{FF2B5EF4-FFF2-40B4-BE49-F238E27FC236}">
                <a16:creationId xmlns:a16="http://schemas.microsoft.com/office/drawing/2014/main" id="{E8478379-D6FE-80C1-49A6-E343BE2CAAEB}"/>
              </a:ext>
            </a:extLst>
          </p:cNvPr>
          <p:cNvSpPr/>
          <p:nvPr userDrawn="1"/>
        </p:nvSpPr>
        <p:spPr>
          <a:xfrm>
            <a:off x="9486080" y="2428716"/>
            <a:ext cx="1992029" cy="3001026"/>
          </a:xfrm>
          <a:prstGeom prst="rect">
            <a:avLst/>
          </a:prstGeom>
          <a:solidFill>
            <a:srgbClr val="FFFFFF"/>
          </a:solidFill>
        </p:spPr>
      </p:sp>
      <p:sp>
        <p:nvSpPr>
          <p:cNvPr id="23" name="AutoShape 20">
            <a:extLst>
              <a:ext uri="{FF2B5EF4-FFF2-40B4-BE49-F238E27FC236}">
                <a16:creationId xmlns:a16="http://schemas.microsoft.com/office/drawing/2014/main" id="{190AA746-D776-EE7D-BD8A-F130E81E1598}"/>
              </a:ext>
            </a:extLst>
          </p:cNvPr>
          <p:cNvSpPr/>
          <p:nvPr userDrawn="1"/>
        </p:nvSpPr>
        <p:spPr>
          <a:xfrm>
            <a:off x="9486080" y="2428717"/>
            <a:ext cx="1992029" cy="1275041"/>
          </a:xfrm>
          <a:prstGeom prst="rect">
            <a:avLst/>
          </a:prstGeom>
          <a:solidFill>
            <a:srgbClr val="1192D1">
              <a:alpha val="19608"/>
            </a:srgbClr>
          </a:solidFill>
        </p:spPr>
      </p:sp>
      <p:grpSp>
        <p:nvGrpSpPr>
          <p:cNvPr id="26" name="Group 23">
            <a:extLst>
              <a:ext uri="{FF2B5EF4-FFF2-40B4-BE49-F238E27FC236}">
                <a16:creationId xmlns:a16="http://schemas.microsoft.com/office/drawing/2014/main" id="{E0E925C1-3F5A-F553-AD26-7EBB1552B821}"/>
              </a:ext>
            </a:extLst>
          </p:cNvPr>
          <p:cNvGrpSpPr/>
          <p:nvPr userDrawn="1"/>
        </p:nvGrpSpPr>
        <p:grpSpPr>
          <a:xfrm>
            <a:off x="1479296" y="2142434"/>
            <a:ext cx="476771" cy="476771"/>
            <a:chOff x="0" y="0"/>
            <a:chExt cx="6350000" cy="6350000"/>
          </a:xfrm>
        </p:grpSpPr>
        <p:sp>
          <p:nvSpPr>
            <p:cNvPr id="27" name="Freeform 24">
              <a:extLst>
                <a:ext uri="{FF2B5EF4-FFF2-40B4-BE49-F238E27FC236}">
                  <a16:creationId xmlns:a16="http://schemas.microsoft.com/office/drawing/2014/main" id="{8330126F-8408-4AD2-2AF3-07629361DBB1}"/>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26924"/>
            </a:solidFill>
          </p:spPr>
        </p:sp>
      </p:grpSp>
      <p:sp>
        <p:nvSpPr>
          <p:cNvPr id="28" name="TextBox 25">
            <a:extLst>
              <a:ext uri="{FF2B5EF4-FFF2-40B4-BE49-F238E27FC236}">
                <a16:creationId xmlns:a16="http://schemas.microsoft.com/office/drawing/2014/main" id="{11ACA793-0A3F-0F95-F725-23C45579993E}"/>
              </a:ext>
            </a:extLst>
          </p:cNvPr>
          <p:cNvSpPr txBox="1"/>
          <p:nvPr userDrawn="1"/>
        </p:nvSpPr>
        <p:spPr>
          <a:xfrm>
            <a:off x="1636575" y="2181107"/>
            <a:ext cx="162213" cy="294953"/>
          </a:xfrm>
          <a:prstGeom prst="rect">
            <a:avLst/>
          </a:prstGeom>
        </p:spPr>
        <p:txBody>
          <a:bodyPr lIns="0" tIns="0" rIns="0" bIns="0" rtlCol="0" anchor="t">
            <a:spAutoFit/>
          </a:bodyPr>
          <a:lstStyle/>
          <a:p>
            <a:pPr algn="ctr">
              <a:lnSpc>
                <a:spcPts val="2265"/>
              </a:lnSpc>
            </a:pPr>
            <a:r>
              <a:rPr lang="en-US" sz="1618" dirty="0">
                <a:solidFill>
                  <a:srgbClr val="FFFFFF"/>
                </a:solidFill>
                <a:latin typeface="Avenir Heavy" panose="020B0703020203020204" pitchFamily="34" charset="-78"/>
                <a:cs typeface="Avenir Heavy" panose="020B0703020203020204" pitchFamily="34" charset="-78"/>
              </a:rPr>
              <a:t>1</a:t>
            </a:r>
          </a:p>
        </p:txBody>
      </p:sp>
      <p:grpSp>
        <p:nvGrpSpPr>
          <p:cNvPr id="29" name="Group 26">
            <a:extLst>
              <a:ext uri="{FF2B5EF4-FFF2-40B4-BE49-F238E27FC236}">
                <a16:creationId xmlns:a16="http://schemas.microsoft.com/office/drawing/2014/main" id="{3A81A302-C3A9-2CA1-76D9-D51D6F913647}"/>
              </a:ext>
            </a:extLst>
          </p:cNvPr>
          <p:cNvGrpSpPr/>
          <p:nvPr userDrawn="1"/>
        </p:nvGrpSpPr>
        <p:grpSpPr>
          <a:xfrm>
            <a:off x="3665692" y="2142434"/>
            <a:ext cx="476771" cy="476771"/>
            <a:chOff x="0" y="0"/>
            <a:chExt cx="6350000" cy="6350000"/>
          </a:xfrm>
        </p:grpSpPr>
        <p:sp>
          <p:nvSpPr>
            <p:cNvPr id="30" name="Freeform 27">
              <a:extLst>
                <a:ext uri="{FF2B5EF4-FFF2-40B4-BE49-F238E27FC236}">
                  <a16:creationId xmlns:a16="http://schemas.microsoft.com/office/drawing/2014/main" id="{30C0F651-F02C-9F66-9F42-66955FC6239C}"/>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26924"/>
            </a:solidFill>
          </p:spPr>
        </p:sp>
      </p:grpSp>
      <p:sp>
        <p:nvSpPr>
          <p:cNvPr id="31" name="TextBox 28">
            <a:extLst>
              <a:ext uri="{FF2B5EF4-FFF2-40B4-BE49-F238E27FC236}">
                <a16:creationId xmlns:a16="http://schemas.microsoft.com/office/drawing/2014/main" id="{62B06820-62CB-2CCF-4540-2D3AAE0ED295}"/>
              </a:ext>
            </a:extLst>
          </p:cNvPr>
          <p:cNvSpPr txBox="1"/>
          <p:nvPr userDrawn="1"/>
        </p:nvSpPr>
        <p:spPr>
          <a:xfrm>
            <a:off x="3822992" y="2181107"/>
            <a:ext cx="162171" cy="294953"/>
          </a:xfrm>
          <a:prstGeom prst="rect">
            <a:avLst/>
          </a:prstGeom>
        </p:spPr>
        <p:txBody>
          <a:bodyPr lIns="0" tIns="0" rIns="0" bIns="0" rtlCol="0" anchor="t">
            <a:spAutoFit/>
          </a:bodyPr>
          <a:lstStyle/>
          <a:p>
            <a:pPr algn="ctr">
              <a:lnSpc>
                <a:spcPts val="2265"/>
              </a:lnSpc>
            </a:pPr>
            <a:r>
              <a:rPr lang="en-US" sz="1618" dirty="0">
                <a:solidFill>
                  <a:srgbClr val="FFFFFF"/>
                </a:solidFill>
                <a:latin typeface="Avenir Heavy" panose="020B0703020203020204" pitchFamily="34" charset="-78"/>
                <a:cs typeface="Avenir Heavy" panose="020B0703020203020204" pitchFamily="34" charset="-78"/>
              </a:rPr>
              <a:t>2</a:t>
            </a:r>
          </a:p>
        </p:txBody>
      </p:sp>
      <p:grpSp>
        <p:nvGrpSpPr>
          <p:cNvPr id="32" name="Group 29">
            <a:extLst>
              <a:ext uri="{FF2B5EF4-FFF2-40B4-BE49-F238E27FC236}">
                <a16:creationId xmlns:a16="http://schemas.microsoft.com/office/drawing/2014/main" id="{AE7CD155-88C7-BB02-7C85-F7CBBD036FAE}"/>
              </a:ext>
            </a:extLst>
          </p:cNvPr>
          <p:cNvGrpSpPr/>
          <p:nvPr userDrawn="1"/>
        </p:nvGrpSpPr>
        <p:grpSpPr>
          <a:xfrm>
            <a:off x="5859864" y="2142434"/>
            <a:ext cx="476771" cy="476771"/>
            <a:chOff x="0" y="0"/>
            <a:chExt cx="6350000" cy="6350000"/>
          </a:xfrm>
        </p:grpSpPr>
        <p:sp>
          <p:nvSpPr>
            <p:cNvPr id="33" name="Freeform 30">
              <a:extLst>
                <a:ext uri="{FF2B5EF4-FFF2-40B4-BE49-F238E27FC236}">
                  <a16:creationId xmlns:a16="http://schemas.microsoft.com/office/drawing/2014/main" id="{FA160C4F-6C73-AA06-AC39-B48C4FAF7DA8}"/>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26924"/>
            </a:solidFill>
          </p:spPr>
        </p:sp>
      </p:grpSp>
      <p:sp>
        <p:nvSpPr>
          <p:cNvPr id="34" name="TextBox 31">
            <a:extLst>
              <a:ext uri="{FF2B5EF4-FFF2-40B4-BE49-F238E27FC236}">
                <a16:creationId xmlns:a16="http://schemas.microsoft.com/office/drawing/2014/main" id="{828CD17D-4CC3-8AE2-7F89-8CB30113BE82}"/>
              </a:ext>
            </a:extLst>
          </p:cNvPr>
          <p:cNvSpPr txBox="1"/>
          <p:nvPr userDrawn="1"/>
        </p:nvSpPr>
        <p:spPr>
          <a:xfrm>
            <a:off x="6017143" y="2181107"/>
            <a:ext cx="162213" cy="294953"/>
          </a:xfrm>
          <a:prstGeom prst="rect">
            <a:avLst/>
          </a:prstGeom>
        </p:spPr>
        <p:txBody>
          <a:bodyPr lIns="0" tIns="0" rIns="0" bIns="0" rtlCol="0" anchor="t">
            <a:spAutoFit/>
          </a:bodyPr>
          <a:lstStyle/>
          <a:p>
            <a:pPr algn="ctr">
              <a:lnSpc>
                <a:spcPts val="2265"/>
              </a:lnSpc>
            </a:pPr>
            <a:r>
              <a:rPr lang="en-US" sz="1618" dirty="0">
                <a:solidFill>
                  <a:srgbClr val="FFFFFF"/>
                </a:solidFill>
                <a:latin typeface="Avenir Heavy" panose="020B0703020203020204" pitchFamily="34" charset="-78"/>
                <a:cs typeface="Avenir Heavy" panose="020B0703020203020204" pitchFamily="34" charset="-78"/>
              </a:rPr>
              <a:t>3</a:t>
            </a:r>
          </a:p>
        </p:txBody>
      </p:sp>
      <p:grpSp>
        <p:nvGrpSpPr>
          <p:cNvPr id="35" name="Group 32">
            <a:extLst>
              <a:ext uri="{FF2B5EF4-FFF2-40B4-BE49-F238E27FC236}">
                <a16:creationId xmlns:a16="http://schemas.microsoft.com/office/drawing/2014/main" id="{721DEDA3-5C81-5D62-D0BA-A6C4B96D685F}"/>
              </a:ext>
            </a:extLst>
          </p:cNvPr>
          <p:cNvGrpSpPr/>
          <p:nvPr userDrawn="1"/>
        </p:nvGrpSpPr>
        <p:grpSpPr>
          <a:xfrm>
            <a:off x="8054036" y="2142434"/>
            <a:ext cx="476771" cy="476771"/>
            <a:chOff x="0" y="0"/>
            <a:chExt cx="6350000" cy="6350000"/>
          </a:xfrm>
        </p:grpSpPr>
        <p:sp>
          <p:nvSpPr>
            <p:cNvPr id="36" name="Freeform 33">
              <a:extLst>
                <a:ext uri="{FF2B5EF4-FFF2-40B4-BE49-F238E27FC236}">
                  <a16:creationId xmlns:a16="http://schemas.microsoft.com/office/drawing/2014/main" id="{058EAE51-4239-2E28-E835-643269C77664}"/>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26924"/>
            </a:solidFill>
          </p:spPr>
        </p:sp>
      </p:grpSp>
      <p:sp>
        <p:nvSpPr>
          <p:cNvPr id="37" name="TextBox 34">
            <a:extLst>
              <a:ext uri="{FF2B5EF4-FFF2-40B4-BE49-F238E27FC236}">
                <a16:creationId xmlns:a16="http://schemas.microsoft.com/office/drawing/2014/main" id="{72D008F4-E7E7-420B-1BEA-5252D703AA31}"/>
              </a:ext>
            </a:extLst>
          </p:cNvPr>
          <p:cNvSpPr txBox="1"/>
          <p:nvPr userDrawn="1"/>
        </p:nvSpPr>
        <p:spPr>
          <a:xfrm>
            <a:off x="8211315" y="2181107"/>
            <a:ext cx="162213" cy="294953"/>
          </a:xfrm>
          <a:prstGeom prst="rect">
            <a:avLst/>
          </a:prstGeom>
        </p:spPr>
        <p:txBody>
          <a:bodyPr lIns="0" tIns="0" rIns="0" bIns="0" rtlCol="0" anchor="t">
            <a:spAutoFit/>
          </a:bodyPr>
          <a:lstStyle/>
          <a:p>
            <a:pPr algn="ctr">
              <a:lnSpc>
                <a:spcPts val="2265"/>
              </a:lnSpc>
            </a:pPr>
            <a:r>
              <a:rPr lang="en-US" sz="1618" dirty="0">
                <a:solidFill>
                  <a:srgbClr val="FFFFFF"/>
                </a:solidFill>
                <a:latin typeface="Avenir Heavy" panose="020B0703020203020204" pitchFamily="34" charset="-78"/>
                <a:cs typeface="Avenir Heavy" panose="020B0703020203020204" pitchFamily="34" charset="-78"/>
              </a:rPr>
              <a:t>4</a:t>
            </a:r>
          </a:p>
        </p:txBody>
      </p:sp>
      <p:grpSp>
        <p:nvGrpSpPr>
          <p:cNvPr id="38" name="Group 35">
            <a:extLst>
              <a:ext uri="{FF2B5EF4-FFF2-40B4-BE49-F238E27FC236}">
                <a16:creationId xmlns:a16="http://schemas.microsoft.com/office/drawing/2014/main" id="{07B1DF73-1BE5-4714-34AD-CB05F9D629D9}"/>
              </a:ext>
            </a:extLst>
          </p:cNvPr>
          <p:cNvGrpSpPr/>
          <p:nvPr userDrawn="1"/>
        </p:nvGrpSpPr>
        <p:grpSpPr>
          <a:xfrm>
            <a:off x="10243709" y="2142434"/>
            <a:ext cx="476771" cy="476771"/>
            <a:chOff x="0" y="0"/>
            <a:chExt cx="6350000" cy="6350000"/>
          </a:xfrm>
        </p:grpSpPr>
        <p:sp>
          <p:nvSpPr>
            <p:cNvPr id="39" name="Freeform 36">
              <a:extLst>
                <a:ext uri="{FF2B5EF4-FFF2-40B4-BE49-F238E27FC236}">
                  <a16:creationId xmlns:a16="http://schemas.microsoft.com/office/drawing/2014/main" id="{D9805A17-C01A-D0E0-6770-9A041723429A}"/>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26924"/>
            </a:solidFill>
          </p:spPr>
        </p:sp>
      </p:grpSp>
      <p:sp>
        <p:nvSpPr>
          <p:cNvPr id="40" name="TextBox 37">
            <a:extLst>
              <a:ext uri="{FF2B5EF4-FFF2-40B4-BE49-F238E27FC236}">
                <a16:creationId xmlns:a16="http://schemas.microsoft.com/office/drawing/2014/main" id="{D3036BB7-87CD-2B70-CF1E-1C59131EEC74}"/>
              </a:ext>
            </a:extLst>
          </p:cNvPr>
          <p:cNvSpPr txBox="1"/>
          <p:nvPr userDrawn="1"/>
        </p:nvSpPr>
        <p:spPr>
          <a:xfrm>
            <a:off x="10400988" y="2181107"/>
            <a:ext cx="162213" cy="294953"/>
          </a:xfrm>
          <a:prstGeom prst="rect">
            <a:avLst/>
          </a:prstGeom>
        </p:spPr>
        <p:txBody>
          <a:bodyPr lIns="0" tIns="0" rIns="0" bIns="0" rtlCol="0" anchor="t">
            <a:spAutoFit/>
          </a:bodyPr>
          <a:lstStyle/>
          <a:p>
            <a:pPr algn="ctr">
              <a:lnSpc>
                <a:spcPts val="2265"/>
              </a:lnSpc>
            </a:pPr>
            <a:r>
              <a:rPr lang="en-US" sz="1618" dirty="0">
                <a:solidFill>
                  <a:srgbClr val="FFFFFF"/>
                </a:solidFill>
                <a:latin typeface="Avenir Heavy" panose="020B0703020203020204" pitchFamily="34" charset="-78"/>
                <a:cs typeface="Avenir Heavy" panose="020B0703020203020204" pitchFamily="34" charset="-78"/>
              </a:rPr>
              <a:t>5</a:t>
            </a:r>
          </a:p>
        </p:txBody>
      </p:sp>
      <p:sp>
        <p:nvSpPr>
          <p:cNvPr id="42" name="Text Placeholder 41">
            <a:extLst>
              <a:ext uri="{FF2B5EF4-FFF2-40B4-BE49-F238E27FC236}">
                <a16:creationId xmlns:a16="http://schemas.microsoft.com/office/drawing/2014/main" id="{8B4D5CAC-D8C3-F8B6-0623-7AB6766BC7FF}"/>
              </a:ext>
            </a:extLst>
          </p:cNvPr>
          <p:cNvSpPr>
            <a:spLocks noGrp="1"/>
          </p:cNvSpPr>
          <p:nvPr>
            <p:ph type="body" sz="quarter" idx="10" hasCustomPrompt="1"/>
          </p:nvPr>
        </p:nvSpPr>
        <p:spPr>
          <a:xfrm>
            <a:off x="713891" y="829729"/>
            <a:ext cx="10764219" cy="888565"/>
          </a:xfrm>
          <a:prstGeom prst="rect">
            <a:avLst/>
          </a:prstGeom>
        </p:spPr>
        <p:txBody>
          <a:bodyPr/>
          <a:lstStyle>
            <a:lvl1pPr marL="0" indent="0" algn="ctr">
              <a:buNone/>
              <a:defRPr sz="3250">
                <a:solidFill>
                  <a:schemeClr val="bg1"/>
                </a:solidFill>
                <a:latin typeface="AccentGraphic" panose="02000303060000020004" pitchFamily="2" charset="0"/>
              </a:defRPr>
            </a:lvl1pPr>
          </a:lstStyle>
          <a:p>
            <a:pPr lvl="0"/>
            <a:r>
              <a:rPr lang="en-US" dirty="0"/>
              <a:t>Slide Title / Infographic Subject Matter</a:t>
            </a:r>
          </a:p>
        </p:txBody>
      </p:sp>
      <p:sp>
        <p:nvSpPr>
          <p:cNvPr id="44" name="Text Placeholder 43">
            <a:extLst>
              <a:ext uri="{FF2B5EF4-FFF2-40B4-BE49-F238E27FC236}">
                <a16:creationId xmlns:a16="http://schemas.microsoft.com/office/drawing/2014/main" id="{779B7D0E-3CD6-CD62-3DAC-A8787A4ACF81}"/>
              </a:ext>
            </a:extLst>
          </p:cNvPr>
          <p:cNvSpPr>
            <a:spLocks noGrp="1"/>
          </p:cNvSpPr>
          <p:nvPr>
            <p:ph type="body" sz="quarter" idx="11" hasCustomPrompt="1"/>
          </p:nvPr>
        </p:nvSpPr>
        <p:spPr>
          <a:xfrm>
            <a:off x="721665" y="2859449"/>
            <a:ext cx="1988753" cy="667173"/>
          </a:xfrm>
          <a:prstGeom prst="rect">
            <a:avLst/>
          </a:prstGeom>
        </p:spPr>
        <p:txBody>
          <a:bodyPr/>
          <a:lstStyle>
            <a:lvl1pPr marL="0" indent="0" algn="ctr">
              <a:buNone/>
              <a:defRPr sz="1200" b="1" i="0" spc="150">
                <a:solidFill>
                  <a:srgbClr val="1192D2"/>
                </a:solidFill>
                <a:latin typeface="Avenir Heavy" panose="02000503020000020003" pitchFamily="2" charset="0"/>
              </a:defRPr>
            </a:lvl1pPr>
          </a:lstStyle>
          <a:p>
            <a:pPr lvl="0"/>
            <a:r>
              <a:rPr lang="en-US" dirty="0"/>
              <a:t>TOPIC</a:t>
            </a:r>
          </a:p>
        </p:txBody>
      </p:sp>
      <p:sp>
        <p:nvSpPr>
          <p:cNvPr id="45" name="Text Placeholder 43">
            <a:extLst>
              <a:ext uri="{FF2B5EF4-FFF2-40B4-BE49-F238E27FC236}">
                <a16:creationId xmlns:a16="http://schemas.microsoft.com/office/drawing/2014/main" id="{D3B20BE0-178C-6D40-F3D3-85393B0CFE91}"/>
              </a:ext>
            </a:extLst>
          </p:cNvPr>
          <p:cNvSpPr>
            <a:spLocks noGrp="1"/>
          </p:cNvSpPr>
          <p:nvPr>
            <p:ph type="body" sz="quarter" idx="12" hasCustomPrompt="1"/>
          </p:nvPr>
        </p:nvSpPr>
        <p:spPr>
          <a:xfrm>
            <a:off x="2903566" y="2859835"/>
            <a:ext cx="1988753" cy="667173"/>
          </a:xfrm>
          <a:prstGeom prst="rect">
            <a:avLst/>
          </a:prstGeom>
        </p:spPr>
        <p:txBody>
          <a:bodyPr/>
          <a:lstStyle>
            <a:lvl1pPr marL="0" indent="0" algn="ctr">
              <a:buNone/>
              <a:defRPr sz="1200" b="1" i="0" spc="150">
                <a:solidFill>
                  <a:srgbClr val="1192D2"/>
                </a:solidFill>
                <a:latin typeface="Avenir Heavy" panose="02000503020000020003" pitchFamily="2" charset="0"/>
              </a:defRPr>
            </a:lvl1pPr>
          </a:lstStyle>
          <a:p>
            <a:pPr lvl="0"/>
            <a:r>
              <a:rPr lang="en-US" dirty="0"/>
              <a:t>TOPIC</a:t>
            </a:r>
          </a:p>
        </p:txBody>
      </p:sp>
      <p:sp>
        <p:nvSpPr>
          <p:cNvPr id="46" name="Text Placeholder 43">
            <a:extLst>
              <a:ext uri="{FF2B5EF4-FFF2-40B4-BE49-F238E27FC236}">
                <a16:creationId xmlns:a16="http://schemas.microsoft.com/office/drawing/2014/main" id="{677448FB-808F-AC48-EA8A-FA3F8F20C342}"/>
              </a:ext>
            </a:extLst>
          </p:cNvPr>
          <p:cNvSpPr>
            <a:spLocks noGrp="1"/>
          </p:cNvSpPr>
          <p:nvPr>
            <p:ph type="body" sz="quarter" idx="13" hasCustomPrompt="1"/>
          </p:nvPr>
        </p:nvSpPr>
        <p:spPr>
          <a:xfrm>
            <a:off x="5110009" y="2863428"/>
            <a:ext cx="1988753" cy="667173"/>
          </a:xfrm>
          <a:prstGeom prst="rect">
            <a:avLst/>
          </a:prstGeom>
        </p:spPr>
        <p:txBody>
          <a:bodyPr/>
          <a:lstStyle>
            <a:lvl1pPr marL="0" indent="0" algn="ctr">
              <a:buNone/>
              <a:defRPr sz="1200" b="1" i="0" spc="150">
                <a:solidFill>
                  <a:srgbClr val="1192D2"/>
                </a:solidFill>
                <a:latin typeface="Avenir Heavy" panose="02000503020000020003" pitchFamily="2" charset="0"/>
              </a:defRPr>
            </a:lvl1pPr>
          </a:lstStyle>
          <a:p>
            <a:pPr lvl="0"/>
            <a:r>
              <a:rPr lang="en-US" dirty="0"/>
              <a:t>TOPIC</a:t>
            </a:r>
          </a:p>
        </p:txBody>
      </p:sp>
      <p:sp>
        <p:nvSpPr>
          <p:cNvPr id="47" name="Text Placeholder 43">
            <a:extLst>
              <a:ext uri="{FF2B5EF4-FFF2-40B4-BE49-F238E27FC236}">
                <a16:creationId xmlns:a16="http://schemas.microsoft.com/office/drawing/2014/main" id="{1932D6BA-25F6-E423-995D-1FD226E6B953}"/>
              </a:ext>
            </a:extLst>
          </p:cNvPr>
          <p:cNvSpPr>
            <a:spLocks noGrp="1"/>
          </p:cNvSpPr>
          <p:nvPr>
            <p:ph type="body" sz="quarter" idx="14" hasCustomPrompt="1"/>
          </p:nvPr>
        </p:nvSpPr>
        <p:spPr>
          <a:xfrm>
            <a:off x="7295185" y="2866815"/>
            <a:ext cx="1988753" cy="667173"/>
          </a:xfrm>
          <a:prstGeom prst="rect">
            <a:avLst/>
          </a:prstGeom>
        </p:spPr>
        <p:txBody>
          <a:bodyPr/>
          <a:lstStyle>
            <a:lvl1pPr marL="0" indent="0" algn="ctr">
              <a:buNone/>
              <a:defRPr sz="1200" b="1" i="0" spc="150">
                <a:solidFill>
                  <a:srgbClr val="1192D2"/>
                </a:solidFill>
                <a:latin typeface="Avenir Heavy" panose="02000503020000020003" pitchFamily="2" charset="0"/>
              </a:defRPr>
            </a:lvl1pPr>
          </a:lstStyle>
          <a:p>
            <a:pPr lvl="0"/>
            <a:r>
              <a:rPr lang="en-US" dirty="0"/>
              <a:t>TOPIC</a:t>
            </a:r>
          </a:p>
        </p:txBody>
      </p:sp>
      <p:sp>
        <p:nvSpPr>
          <p:cNvPr id="48" name="Text Placeholder 43">
            <a:extLst>
              <a:ext uri="{FF2B5EF4-FFF2-40B4-BE49-F238E27FC236}">
                <a16:creationId xmlns:a16="http://schemas.microsoft.com/office/drawing/2014/main" id="{6941BF15-20B8-B5DB-C164-8839ECF3E933}"/>
              </a:ext>
            </a:extLst>
          </p:cNvPr>
          <p:cNvSpPr>
            <a:spLocks noGrp="1"/>
          </p:cNvSpPr>
          <p:nvPr>
            <p:ph type="body" sz="quarter" idx="15" hasCustomPrompt="1"/>
          </p:nvPr>
        </p:nvSpPr>
        <p:spPr>
          <a:xfrm>
            <a:off x="9484857" y="2866815"/>
            <a:ext cx="1993251" cy="667173"/>
          </a:xfrm>
          <a:prstGeom prst="rect">
            <a:avLst/>
          </a:prstGeom>
        </p:spPr>
        <p:txBody>
          <a:bodyPr/>
          <a:lstStyle>
            <a:lvl1pPr marL="0" indent="0" algn="ctr">
              <a:buNone/>
              <a:defRPr sz="1200" b="1" i="0" spc="150">
                <a:solidFill>
                  <a:srgbClr val="1192D2"/>
                </a:solidFill>
                <a:latin typeface="Avenir Heavy" panose="02000503020000020003" pitchFamily="2" charset="0"/>
              </a:defRPr>
            </a:lvl1pPr>
          </a:lstStyle>
          <a:p>
            <a:pPr lvl="0"/>
            <a:r>
              <a:rPr lang="en-US" dirty="0"/>
              <a:t>TOPIC</a:t>
            </a:r>
          </a:p>
        </p:txBody>
      </p:sp>
      <p:sp>
        <p:nvSpPr>
          <p:cNvPr id="50" name="Text Placeholder 49">
            <a:extLst>
              <a:ext uri="{FF2B5EF4-FFF2-40B4-BE49-F238E27FC236}">
                <a16:creationId xmlns:a16="http://schemas.microsoft.com/office/drawing/2014/main" id="{82EF2D9D-C621-5632-3170-A54D053A7C96}"/>
              </a:ext>
            </a:extLst>
          </p:cNvPr>
          <p:cNvSpPr>
            <a:spLocks noGrp="1"/>
          </p:cNvSpPr>
          <p:nvPr>
            <p:ph type="body" sz="quarter" idx="16" hasCustomPrompt="1"/>
          </p:nvPr>
        </p:nvSpPr>
        <p:spPr>
          <a:xfrm>
            <a:off x="846829" y="3919050"/>
            <a:ext cx="1743971" cy="1389551"/>
          </a:xfrm>
          <a:prstGeom prst="rect">
            <a:avLst/>
          </a:prstGeom>
        </p:spPr>
        <p:txBody>
          <a:bodyPr/>
          <a:lstStyle>
            <a:lvl1pPr marL="0" indent="0" algn="ctr">
              <a:buNone/>
              <a:defRPr sz="1050" b="0" i="0">
                <a:solidFill>
                  <a:srgbClr val="41463F"/>
                </a:solidFill>
                <a:latin typeface="Avenir Book" panose="02000503020000020003" pitchFamily="2" charset="0"/>
              </a:defRPr>
            </a:lvl1pPr>
          </a:lstStyle>
          <a:p>
            <a:pPr lvl="0"/>
            <a:r>
              <a:rPr lang="en-US" dirty="0"/>
              <a:t>This is a paragraph detailing the topic above</a:t>
            </a:r>
          </a:p>
        </p:txBody>
      </p:sp>
      <p:sp>
        <p:nvSpPr>
          <p:cNvPr id="51" name="Text Placeholder 49">
            <a:extLst>
              <a:ext uri="{FF2B5EF4-FFF2-40B4-BE49-F238E27FC236}">
                <a16:creationId xmlns:a16="http://schemas.microsoft.com/office/drawing/2014/main" id="{20FAD673-5755-5CF4-3EF9-30AECB5A4F02}"/>
              </a:ext>
            </a:extLst>
          </p:cNvPr>
          <p:cNvSpPr>
            <a:spLocks noGrp="1"/>
          </p:cNvSpPr>
          <p:nvPr>
            <p:ph type="body" sz="quarter" idx="17" hasCustomPrompt="1"/>
          </p:nvPr>
        </p:nvSpPr>
        <p:spPr>
          <a:xfrm>
            <a:off x="3047199" y="3928657"/>
            <a:ext cx="1743971" cy="1389551"/>
          </a:xfrm>
          <a:prstGeom prst="rect">
            <a:avLst/>
          </a:prstGeom>
        </p:spPr>
        <p:txBody>
          <a:bodyPr/>
          <a:lstStyle>
            <a:lvl1pPr marL="0" indent="0" algn="ctr">
              <a:buNone/>
              <a:defRPr sz="1050" b="0" i="0">
                <a:solidFill>
                  <a:srgbClr val="41463F"/>
                </a:solidFill>
                <a:latin typeface="Avenir Book" panose="02000503020000020003" pitchFamily="2" charset="0"/>
              </a:defRPr>
            </a:lvl1pPr>
          </a:lstStyle>
          <a:p>
            <a:pPr lvl="0"/>
            <a:r>
              <a:rPr lang="en-US" dirty="0"/>
              <a:t>This is a paragraph detailing the topic above</a:t>
            </a:r>
          </a:p>
        </p:txBody>
      </p:sp>
      <p:sp>
        <p:nvSpPr>
          <p:cNvPr id="52" name="Text Placeholder 49">
            <a:extLst>
              <a:ext uri="{FF2B5EF4-FFF2-40B4-BE49-F238E27FC236}">
                <a16:creationId xmlns:a16="http://schemas.microsoft.com/office/drawing/2014/main" id="{91E41497-74BD-9018-A3CB-C885A06607E6}"/>
              </a:ext>
            </a:extLst>
          </p:cNvPr>
          <p:cNvSpPr>
            <a:spLocks noGrp="1"/>
          </p:cNvSpPr>
          <p:nvPr>
            <p:ph type="body" sz="quarter" idx="18" hasCustomPrompt="1"/>
          </p:nvPr>
        </p:nvSpPr>
        <p:spPr>
          <a:xfrm>
            <a:off x="5232399" y="3928657"/>
            <a:ext cx="1743971" cy="1389551"/>
          </a:xfrm>
          <a:prstGeom prst="rect">
            <a:avLst/>
          </a:prstGeom>
        </p:spPr>
        <p:txBody>
          <a:bodyPr/>
          <a:lstStyle>
            <a:lvl1pPr marL="0" indent="0" algn="ctr">
              <a:buNone/>
              <a:defRPr sz="1050" b="0" i="0">
                <a:solidFill>
                  <a:srgbClr val="41463F"/>
                </a:solidFill>
                <a:latin typeface="Avenir Book" panose="02000503020000020003" pitchFamily="2" charset="0"/>
              </a:defRPr>
            </a:lvl1pPr>
          </a:lstStyle>
          <a:p>
            <a:pPr lvl="0"/>
            <a:r>
              <a:rPr lang="en-US" dirty="0"/>
              <a:t>This is a paragraph detailing the topic above</a:t>
            </a:r>
          </a:p>
        </p:txBody>
      </p:sp>
      <p:sp>
        <p:nvSpPr>
          <p:cNvPr id="53" name="Text Placeholder 49">
            <a:extLst>
              <a:ext uri="{FF2B5EF4-FFF2-40B4-BE49-F238E27FC236}">
                <a16:creationId xmlns:a16="http://schemas.microsoft.com/office/drawing/2014/main" id="{AC66E031-D785-7D56-0ED3-461A3B48C9ED}"/>
              </a:ext>
            </a:extLst>
          </p:cNvPr>
          <p:cNvSpPr>
            <a:spLocks noGrp="1"/>
          </p:cNvSpPr>
          <p:nvPr>
            <p:ph type="body" sz="quarter" idx="19" hasCustomPrompt="1"/>
          </p:nvPr>
        </p:nvSpPr>
        <p:spPr>
          <a:xfrm>
            <a:off x="7417576" y="3928656"/>
            <a:ext cx="1743971" cy="1389551"/>
          </a:xfrm>
          <a:prstGeom prst="rect">
            <a:avLst/>
          </a:prstGeom>
        </p:spPr>
        <p:txBody>
          <a:bodyPr/>
          <a:lstStyle>
            <a:lvl1pPr marL="0" indent="0" algn="ctr">
              <a:buNone/>
              <a:defRPr sz="1050" b="0" i="0">
                <a:solidFill>
                  <a:srgbClr val="41463F"/>
                </a:solidFill>
                <a:latin typeface="Avenir Book" panose="02000503020000020003" pitchFamily="2" charset="0"/>
              </a:defRPr>
            </a:lvl1pPr>
          </a:lstStyle>
          <a:p>
            <a:pPr lvl="0"/>
            <a:r>
              <a:rPr lang="en-US" dirty="0"/>
              <a:t>This is a paragraph detailing the topic above</a:t>
            </a:r>
          </a:p>
        </p:txBody>
      </p:sp>
      <p:sp>
        <p:nvSpPr>
          <p:cNvPr id="54" name="Text Placeholder 49">
            <a:extLst>
              <a:ext uri="{FF2B5EF4-FFF2-40B4-BE49-F238E27FC236}">
                <a16:creationId xmlns:a16="http://schemas.microsoft.com/office/drawing/2014/main" id="{1A3FE61D-441C-A906-2BEB-8A76C0D7BFC5}"/>
              </a:ext>
            </a:extLst>
          </p:cNvPr>
          <p:cNvSpPr>
            <a:spLocks noGrp="1"/>
          </p:cNvSpPr>
          <p:nvPr>
            <p:ph type="body" sz="quarter" idx="20" hasCustomPrompt="1"/>
          </p:nvPr>
        </p:nvSpPr>
        <p:spPr>
          <a:xfrm>
            <a:off x="9609497" y="3928656"/>
            <a:ext cx="1743971" cy="1389551"/>
          </a:xfrm>
          <a:prstGeom prst="rect">
            <a:avLst/>
          </a:prstGeom>
        </p:spPr>
        <p:txBody>
          <a:bodyPr/>
          <a:lstStyle>
            <a:lvl1pPr marL="0" indent="0" algn="ctr">
              <a:buNone/>
              <a:defRPr sz="1050" b="0" i="0">
                <a:solidFill>
                  <a:srgbClr val="41463F"/>
                </a:solidFill>
                <a:latin typeface="Avenir Book" panose="02000503020000020003" pitchFamily="2" charset="0"/>
              </a:defRPr>
            </a:lvl1pPr>
          </a:lstStyle>
          <a:p>
            <a:pPr lvl="0"/>
            <a:r>
              <a:rPr lang="en-US" dirty="0"/>
              <a:t>This is a paragraph detailing the topic above</a:t>
            </a:r>
          </a:p>
        </p:txBody>
      </p:sp>
    </p:spTree>
    <p:extLst>
      <p:ext uri="{BB962C8B-B14F-4D97-AF65-F5344CB8AC3E}">
        <p14:creationId xmlns:p14="http://schemas.microsoft.com/office/powerpoint/2010/main" val="3585192112"/>
      </p:ext>
    </p:extLst>
  </p:cSld>
  <p:clrMapOvr>
    <a:masterClrMapping/>
  </p:clrMapOvr>
  <p:extLst>
    <p:ext uri="{DCECCB84-F9BA-43D5-87BE-67443E8EF086}">
      <p15:sldGuideLst xmlns:p15="http://schemas.microsoft.com/office/powerpoint/2012/main">
        <p15:guide id="1" pos="512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able Slide 2">
    <p:spTree>
      <p:nvGrpSpPr>
        <p:cNvPr id="1" name=""/>
        <p:cNvGrpSpPr/>
        <p:nvPr/>
      </p:nvGrpSpPr>
      <p:grpSpPr>
        <a:xfrm>
          <a:off x="0" y="0"/>
          <a:ext cx="0" cy="0"/>
          <a:chOff x="0" y="0"/>
          <a:chExt cx="0" cy="0"/>
        </a:xfrm>
      </p:grpSpPr>
      <p:sp>
        <p:nvSpPr>
          <p:cNvPr id="3" name="AutoShape 2">
            <a:extLst>
              <a:ext uri="{FF2B5EF4-FFF2-40B4-BE49-F238E27FC236}">
                <a16:creationId xmlns:a16="http://schemas.microsoft.com/office/drawing/2014/main" id="{37BA8970-7A5D-02A4-4A40-DAD461DEEE70}"/>
              </a:ext>
            </a:extLst>
          </p:cNvPr>
          <p:cNvSpPr/>
          <p:nvPr userDrawn="1"/>
        </p:nvSpPr>
        <p:spPr>
          <a:xfrm>
            <a:off x="1" y="1"/>
            <a:ext cx="12192000" cy="2060275"/>
          </a:xfrm>
          <a:prstGeom prst="rect">
            <a:avLst/>
          </a:prstGeom>
          <a:solidFill>
            <a:srgbClr val="1192D1"/>
          </a:solidFill>
        </p:spPr>
      </p:sp>
      <p:grpSp>
        <p:nvGrpSpPr>
          <p:cNvPr id="4" name="Group 3">
            <a:extLst>
              <a:ext uri="{FF2B5EF4-FFF2-40B4-BE49-F238E27FC236}">
                <a16:creationId xmlns:a16="http://schemas.microsoft.com/office/drawing/2014/main" id="{6FA4470F-24F1-91DA-271B-466FAFFA4268}"/>
              </a:ext>
            </a:extLst>
          </p:cNvPr>
          <p:cNvGrpSpPr/>
          <p:nvPr userDrawn="1"/>
        </p:nvGrpSpPr>
        <p:grpSpPr>
          <a:xfrm>
            <a:off x="467134" y="2640188"/>
            <a:ext cx="1694025" cy="1694025"/>
            <a:chOff x="0" y="0"/>
            <a:chExt cx="1012425" cy="1012425"/>
          </a:xfrm>
        </p:grpSpPr>
        <p:sp>
          <p:nvSpPr>
            <p:cNvPr id="5" name="Freeform 4">
              <a:extLst>
                <a:ext uri="{FF2B5EF4-FFF2-40B4-BE49-F238E27FC236}">
                  <a16:creationId xmlns:a16="http://schemas.microsoft.com/office/drawing/2014/main" id="{0E16CA08-39BF-EB5E-0900-0E07525A8AAD}"/>
                </a:ext>
              </a:extLst>
            </p:cNvPr>
            <p:cNvSpPr/>
            <p:nvPr/>
          </p:nvSpPr>
          <p:spPr>
            <a:xfrm>
              <a:off x="0" y="0"/>
              <a:ext cx="1012425" cy="1012425"/>
            </a:xfrm>
            <a:custGeom>
              <a:avLst/>
              <a:gdLst/>
              <a:ahLst/>
              <a:cxnLst/>
              <a:rect l="l" t="t" r="r" b="b"/>
              <a:pathLst>
                <a:path w="1012425" h="1012425">
                  <a:moveTo>
                    <a:pt x="0" y="0"/>
                  </a:moveTo>
                  <a:lnTo>
                    <a:pt x="1012425" y="0"/>
                  </a:lnTo>
                  <a:lnTo>
                    <a:pt x="1012425" y="1012425"/>
                  </a:lnTo>
                  <a:lnTo>
                    <a:pt x="0" y="1012425"/>
                  </a:lnTo>
                  <a:close/>
                </a:path>
              </a:pathLst>
            </a:custGeom>
            <a:solidFill>
              <a:srgbClr val="003F72"/>
            </a:solidFill>
          </p:spPr>
        </p:sp>
      </p:grpSp>
      <p:grpSp>
        <p:nvGrpSpPr>
          <p:cNvPr id="8" name="Group 7">
            <a:extLst>
              <a:ext uri="{FF2B5EF4-FFF2-40B4-BE49-F238E27FC236}">
                <a16:creationId xmlns:a16="http://schemas.microsoft.com/office/drawing/2014/main" id="{38337A94-922C-13A3-3C13-4C93457D4918}"/>
              </a:ext>
            </a:extLst>
          </p:cNvPr>
          <p:cNvGrpSpPr/>
          <p:nvPr userDrawn="1"/>
        </p:nvGrpSpPr>
        <p:grpSpPr>
          <a:xfrm>
            <a:off x="2365682" y="2640188"/>
            <a:ext cx="1694025" cy="1694025"/>
            <a:chOff x="0" y="0"/>
            <a:chExt cx="1012425" cy="1012425"/>
          </a:xfrm>
        </p:grpSpPr>
        <p:sp>
          <p:nvSpPr>
            <p:cNvPr id="9" name="Freeform 8">
              <a:extLst>
                <a:ext uri="{FF2B5EF4-FFF2-40B4-BE49-F238E27FC236}">
                  <a16:creationId xmlns:a16="http://schemas.microsoft.com/office/drawing/2014/main" id="{B1FE5EC5-F49A-E791-3623-FB9154065A0D}"/>
                </a:ext>
              </a:extLst>
            </p:cNvPr>
            <p:cNvSpPr/>
            <p:nvPr/>
          </p:nvSpPr>
          <p:spPr>
            <a:xfrm>
              <a:off x="0" y="0"/>
              <a:ext cx="1012425" cy="1012425"/>
            </a:xfrm>
            <a:custGeom>
              <a:avLst/>
              <a:gdLst/>
              <a:ahLst/>
              <a:cxnLst/>
              <a:rect l="l" t="t" r="r" b="b"/>
              <a:pathLst>
                <a:path w="1012425" h="1012425">
                  <a:moveTo>
                    <a:pt x="0" y="0"/>
                  </a:moveTo>
                  <a:lnTo>
                    <a:pt x="1012425" y="0"/>
                  </a:lnTo>
                  <a:lnTo>
                    <a:pt x="1012425" y="1012425"/>
                  </a:lnTo>
                  <a:lnTo>
                    <a:pt x="0" y="1012425"/>
                  </a:lnTo>
                  <a:close/>
                </a:path>
              </a:pathLst>
            </a:custGeom>
            <a:solidFill>
              <a:srgbClr val="003F72"/>
            </a:solidFill>
          </p:spPr>
        </p:sp>
      </p:grpSp>
      <p:grpSp>
        <p:nvGrpSpPr>
          <p:cNvPr id="10" name="Group 9">
            <a:extLst>
              <a:ext uri="{FF2B5EF4-FFF2-40B4-BE49-F238E27FC236}">
                <a16:creationId xmlns:a16="http://schemas.microsoft.com/office/drawing/2014/main" id="{A8F06A6F-3F49-78F5-6BF1-D182246D72F9}"/>
              </a:ext>
            </a:extLst>
          </p:cNvPr>
          <p:cNvGrpSpPr/>
          <p:nvPr userDrawn="1"/>
        </p:nvGrpSpPr>
        <p:grpSpPr>
          <a:xfrm>
            <a:off x="4259674" y="4536270"/>
            <a:ext cx="1694025" cy="1694025"/>
            <a:chOff x="0" y="0"/>
            <a:chExt cx="1012425" cy="1012425"/>
          </a:xfrm>
        </p:grpSpPr>
        <p:sp>
          <p:nvSpPr>
            <p:cNvPr id="11" name="Freeform 10">
              <a:extLst>
                <a:ext uri="{FF2B5EF4-FFF2-40B4-BE49-F238E27FC236}">
                  <a16:creationId xmlns:a16="http://schemas.microsoft.com/office/drawing/2014/main" id="{58357182-7009-A034-864F-23631EEF4611}"/>
                </a:ext>
              </a:extLst>
            </p:cNvPr>
            <p:cNvSpPr/>
            <p:nvPr/>
          </p:nvSpPr>
          <p:spPr>
            <a:xfrm>
              <a:off x="0" y="0"/>
              <a:ext cx="1012425" cy="1012425"/>
            </a:xfrm>
            <a:custGeom>
              <a:avLst/>
              <a:gdLst/>
              <a:ahLst/>
              <a:cxnLst/>
              <a:rect l="l" t="t" r="r" b="b"/>
              <a:pathLst>
                <a:path w="1012425" h="1012425">
                  <a:moveTo>
                    <a:pt x="0" y="0"/>
                  </a:moveTo>
                  <a:lnTo>
                    <a:pt x="1012425" y="0"/>
                  </a:lnTo>
                  <a:lnTo>
                    <a:pt x="1012425" y="1012425"/>
                  </a:lnTo>
                  <a:lnTo>
                    <a:pt x="0" y="1012425"/>
                  </a:lnTo>
                  <a:close/>
                </a:path>
              </a:pathLst>
            </a:custGeom>
            <a:solidFill>
              <a:srgbClr val="003F72"/>
            </a:solidFill>
          </p:spPr>
        </p:sp>
      </p:grpSp>
      <p:grpSp>
        <p:nvGrpSpPr>
          <p:cNvPr id="12" name="Group 11">
            <a:extLst>
              <a:ext uri="{FF2B5EF4-FFF2-40B4-BE49-F238E27FC236}">
                <a16:creationId xmlns:a16="http://schemas.microsoft.com/office/drawing/2014/main" id="{D69BE444-D104-9BF1-6722-C7C360A17983}"/>
              </a:ext>
            </a:extLst>
          </p:cNvPr>
          <p:cNvGrpSpPr/>
          <p:nvPr userDrawn="1"/>
        </p:nvGrpSpPr>
        <p:grpSpPr>
          <a:xfrm>
            <a:off x="467134" y="4536270"/>
            <a:ext cx="1694025" cy="1694025"/>
            <a:chOff x="0" y="0"/>
            <a:chExt cx="1012425" cy="1012425"/>
          </a:xfrm>
        </p:grpSpPr>
        <p:sp>
          <p:nvSpPr>
            <p:cNvPr id="13" name="Freeform 12">
              <a:extLst>
                <a:ext uri="{FF2B5EF4-FFF2-40B4-BE49-F238E27FC236}">
                  <a16:creationId xmlns:a16="http://schemas.microsoft.com/office/drawing/2014/main" id="{A66F3775-812F-B84C-540E-5FEE4FA92050}"/>
                </a:ext>
              </a:extLst>
            </p:cNvPr>
            <p:cNvSpPr/>
            <p:nvPr/>
          </p:nvSpPr>
          <p:spPr>
            <a:xfrm>
              <a:off x="0" y="0"/>
              <a:ext cx="1012425" cy="1012425"/>
            </a:xfrm>
            <a:custGeom>
              <a:avLst/>
              <a:gdLst/>
              <a:ahLst/>
              <a:cxnLst/>
              <a:rect l="l" t="t" r="r" b="b"/>
              <a:pathLst>
                <a:path w="1012425" h="1012425">
                  <a:moveTo>
                    <a:pt x="0" y="0"/>
                  </a:moveTo>
                  <a:lnTo>
                    <a:pt x="1012425" y="0"/>
                  </a:lnTo>
                  <a:lnTo>
                    <a:pt x="1012425" y="1012425"/>
                  </a:lnTo>
                  <a:lnTo>
                    <a:pt x="0" y="1012425"/>
                  </a:lnTo>
                  <a:close/>
                </a:path>
              </a:pathLst>
            </a:custGeom>
            <a:solidFill>
              <a:srgbClr val="003F72"/>
            </a:solidFill>
          </p:spPr>
        </p:sp>
      </p:grpSp>
      <p:grpSp>
        <p:nvGrpSpPr>
          <p:cNvPr id="14" name="Group 13">
            <a:extLst>
              <a:ext uri="{FF2B5EF4-FFF2-40B4-BE49-F238E27FC236}">
                <a16:creationId xmlns:a16="http://schemas.microsoft.com/office/drawing/2014/main" id="{49C0254D-1FCE-467F-1B70-6DE1F03AD675}"/>
              </a:ext>
            </a:extLst>
          </p:cNvPr>
          <p:cNvGrpSpPr/>
          <p:nvPr userDrawn="1"/>
        </p:nvGrpSpPr>
        <p:grpSpPr>
          <a:xfrm>
            <a:off x="6184092" y="2640188"/>
            <a:ext cx="1694025" cy="1694025"/>
            <a:chOff x="0" y="0"/>
            <a:chExt cx="1012425" cy="1012425"/>
          </a:xfrm>
        </p:grpSpPr>
        <p:sp>
          <p:nvSpPr>
            <p:cNvPr id="15" name="Freeform 14">
              <a:extLst>
                <a:ext uri="{FF2B5EF4-FFF2-40B4-BE49-F238E27FC236}">
                  <a16:creationId xmlns:a16="http://schemas.microsoft.com/office/drawing/2014/main" id="{353448F1-73C3-33BA-666F-A0D7FBC98BC5}"/>
                </a:ext>
              </a:extLst>
            </p:cNvPr>
            <p:cNvSpPr/>
            <p:nvPr/>
          </p:nvSpPr>
          <p:spPr>
            <a:xfrm>
              <a:off x="0" y="0"/>
              <a:ext cx="1012425" cy="1012425"/>
            </a:xfrm>
            <a:custGeom>
              <a:avLst/>
              <a:gdLst/>
              <a:ahLst/>
              <a:cxnLst/>
              <a:rect l="l" t="t" r="r" b="b"/>
              <a:pathLst>
                <a:path w="1012425" h="1012425">
                  <a:moveTo>
                    <a:pt x="0" y="0"/>
                  </a:moveTo>
                  <a:lnTo>
                    <a:pt x="1012425" y="0"/>
                  </a:lnTo>
                  <a:lnTo>
                    <a:pt x="1012425" y="1012425"/>
                  </a:lnTo>
                  <a:lnTo>
                    <a:pt x="0" y="1012425"/>
                  </a:lnTo>
                  <a:close/>
                </a:path>
              </a:pathLst>
            </a:custGeom>
            <a:solidFill>
              <a:srgbClr val="003F72"/>
            </a:solidFill>
          </p:spPr>
        </p:sp>
      </p:grpSp>
      <p:grpSp>
        <p:nvGrpSpPr>
          <p:cNvPr id="16" name="Group 15">
            <a:extLst>
              <a:ext uri="{FF2B5EF4-FFF2-40B4-BE49-F238E27FC236}">
                <a16:creationId xmlns:a16="http://schemas.microsoft.com/office/drawing/2014/main" id="{41A8FAE2-A2BB-65F4-C3D8-2CCB84805801}"/>
              </a:ext>
            </a:extLst>
          </p:cNvPr>
          <p:cNvGrpSpPr/>
          <p:nvPr userDrawn="1"/>
        </p:nvGrpSpPr>
        <p:grpSpPr>
          <a:xfrm>
            <a:off x="10030842" y="2640188"/>
            <a:ext cx="1694025" cy="1694025"/>
            <a:chOff x="0" y="0"/>
            <a:chExt cx="1012425" cy="1012425"/>
          </a:xfrm>
        </p:grpSpPr>
        <p:sp>
          <p:nvSpPr>
            <p:cNvPr id="17" name="Freeform 16">
              <a:extLst>
                <a:ext uri="{FF2B5EF4-FFF2-40B4-BE49-F238E27FC236}">
                  <a16:creationId xmlns:a16="http://schemas.microsoft.com/office/drawing/2014/main" id="{FE0B4020-FEAE-95B0-4F0C-DE4A8C98794A}"/>
                </a:ext>
              </a:extLst>
            </p:cNvPr>
            <p:cNvSpPr/>
            <p:nvPr/>
          </p:nvSpPr>
          <p:spPr>
            <a:xfrm>
              <a:off x="0" y="0"/>
              <a:ext cx="1012425" cy="1012425"/>
            </a:xfrm>
            <a:custGeom>
              <a:avLst/>
              <a:gdLst/>
              <a:ahLst/>
              <a:cxnLst/>
              <a:rect l="l" t="t" r="r" b="b"/>
              <a:pathLst>
                <a:path w="1012425" h="1012425">
                  <a:moveTo>
                    <a:pt x="0" y="0"/>
                  </a:moveTo>
                  <a:lnTo>
                    <a:pt x="1012425" y="0"/>
                  </a:lnTo>
                  <a:lnTo>
                    <a:pt x="1012425" y="1012425"/>
                  </a:lnTo>
                  <a:lnTo>
                    <a:pt x="0" y="1012425"/>
                  </a:lnTo>
                  <a:close/>
                </a:path>
              </a:pathLst>
            </a:custGeom>
            <a:solidFill>
              <a:srgbClr val="003F72"/>
            </a:solidFill>
          </p:spPr>
        </p:sp>
      </p:grpSp>
      <p:grpSp>
        <p:nvGrpSpPr>
          <p:cNvPr id="18" name="Group 17">
            <a:extLst>
              <a:ext uri="{FF2B5EF4-FFF2-40B4-BE49-F238E27FC236}">
                <a16:creationId xmlns:a16="http://schemas.microsoft.com/office/drawing/2014/main" id="{7A812486-CD49-6094-41E6-06D3928269D7}"/>
              </a:ext>
            </a:extLst>
          </p:cNvPr>
          <p:cNvGrpSpPr/>
          <p:nvPr userDrawn="1"/>
        </p:nvGrpSpPr>
        <p:grpSpPr>
          <a:xfrm>
            <a:off x="8112178" y="2640188"/>
            <a:ext cx="1694025" cy="1694025"/>
            <a:chOff x="0" y="0"/>
            <a:chExt cx="1012425" cy="1012425"/>
          </a:xfrm>
        </p:grpSpPr>
        <p:sp>
          <p:nvSpPr>
            <p:cNvPr id="19" name="Freeform 18">
              <a:extLst>
                <a:ext uri="{FF2B5EF4-FFF2-40B4-BE49-F238E27FC236}">
                  <a16:creationId xmlns:a16="http://schemas.microsoft.com/office/drawing/2014/main" id="{B246BC20-E662-D7C5-0F6B-30874BC4A5AA}"/>
                </a:ext>
              </a:extLst>
            </p:cNvPr>
            <p:cNvSpPr/>
            <p:nvPr/>
          </p:nvSpPr>
          <p:spPr>
            <a:xfrm>
              <a:off x="0" y="0"/>
              <a:ext cx="1012425" cy="1012425"/>
            </a:xfrm>
            <a:custGeom>
              <a:avLst/>
              <a:gdLst/>
              <a:ahLst/>
              <a:cxnLst/>
              <a:rect l="l" t="t" r="r" b="b"/>
              <a:pathLst>
                <a:path w="1012425" h="1012425">
                  <a:moveTo>
                    <a:pt x="0" y="0"/>
                  </a:moveTo>
                  <a:lnTo>
                    <a:pt x="1012425" y="0"/>
                  </a:lnTo>
                  <a:lnTo>
                    <a:pt x="1012425" y="1012425"/>
                  </a:lnTo>
                  <a:lnTo>
                    <a:pt x="0" y="1012425"/>
                  </a:lnTo>
                  <a:close/>
                </a:path>
              </a:pathLst>
            </a:custGeom>
            <a:solidFill>
              <a:srgbClr val="003F72"/>
            </a:solidFill>
          </p:spPr>
        </p:sp>
      </p:grpSp>
      <p:grpSp>
        <p:nvGrpSpPr>
          <p:cNvPr id="21" name="Group 20">
            <a:extLst>
              <a:ext uri="{FF2B5EF4-FFF2-40B4-BE49-F238E27FC236}">
                <a16:creationId xmlns:a16="http://schemas.microsoft.com/office/drawing/2014/main" id="{B265FF71-B8CE-0541-7CF0-B8E323646CB7}"/>
              </a:ext>
            </a:extLst>
          </p:cNvPr>
          <p:cNvGrpSpPr/>
          <p:nvPr userDrawn="1"/>
        </p:nvGrpSpPr>
        <p:grpSpPr>
          <a:xfrm>
            <a:off x="2365682" y="4536270"/>
            <a:ext cx="1694025" cy="1694025"/>
            <a:chOff x="0" y="0"/>
            <a:chExt cx="1012425" cy="1012425"/>
          </a:xfrm>
        </p:grpSpPr>
        <p:sp>
          <p:nvSpPr>
            <p:cNvPr id="22" name="Freeform 21">
              <a:extLst>
                <a:ext uri="{FF2B5EF4-FFF2-40B4-BE49-F238E27FC236}">
                  <a16:creationId xmlns:a16="http://schemas.microsoft.com/office/drawing/2014/main" id="{F5D334DB-23B4-1B09-681B-92D8797AB48E}"/>
                </a:ext>
              </a:extLst>
            </p:cNvPr>
            <p:cNvSpPr/>
            <p:nvPr/>
          </p:nvSpPr>
          <p:spPr>
            <a:xfrm>
              <a:off x="0" y="0"/>
              <a:ext cx="1012425" cy="1012425"/>
            </a:xfrm>
            <a:custGeom>
              <a:avLst/>
              <a:gdLst/>
              <a:ahLst/>
              <a:cxnLst/>
              <a:rect l="l" t="t" r="r" b="b"/>
              <a:pathLst>
                <a:path w="1012425" h="1012425">
                  <a:moveTo>
                    <a:pt x="0" y="0"/>
                  </a:moveTo>
                  <a:lnTo>
                    <a:pt x="1012425" y="0"/>
                  </a:lnTo>
                  <a:lnTo>
                    <a:pt x="1012425" y="1012425"/>
                  </a:lnTo>
                  <a:lnTo>
                    <a:pt x="0" y="1012425"/>
                  </a:lnTo>
                  <a:close/>
                </a:path>
              </a:pathLst>
            </a:custGeom>
            <a:solidFill>
              <a:srgbClr val="003F72"/>
            </a:solidFill>
          </p:spPr>
        </p:sp>
      </p:grpSp>
      <p:grpSp>
        <p:nvGrpSpPr>
          <p:cNvPr id="23" name="Group 22">
            <a:extLst>
              <a:ext uri="{FF2B5EF4-FFF2-40B4-BE49-F238E27FC236}">
                <a16:creationId xmlns:a16="http://schemas.microsoft.com/office/drawing/2014/main" id="{EE25D28B-F095-47DF-1572-F97D6D903A1B}"/>
              </a:ext>
            </a:extLst>
          </p:cNvPr>
          <p:cNvGrpSpPr/>
          <p:nvPr userDrawn="1"/>
        </p:nvGrpSpPr>
        <p:grpSpPr>
          <a:xfrm>
            <a:off x="4259674" y="2640188"/>
            <a:ext cx="1694025" cy="1694025"/>
            <a:chOff x="0" y="0"/>
            <a:chExt cx="1012425" cy="1012425"/>
          </a:xfrm>
        </p:grpSpPr>
        <p:sp>
          <p:nvSpPr>
            <p:cNvPr id="24" name="Freeform 23">
              <a:extLst>
                <a:ext uri="{FF2B5EF4-FFF2-40B4-BE49-F238E27FC236}">
                  <a16:creationId xmlns:a16="http://schemas.microsoft.com/office/drawing/2014/main" id="{04CD59E1-8455-6680-5F52-9436090C229B}"/>
                </a:ext>
              </a:extLst>
            </p:cNvPr>
            <p:cNvSpPr/>
            <p:nvPr/>
          </p:nvSpPr>
          <p:spPr>
            <a:xfrm>
              <a:off x="0" y="0"/>
              <a:ext cx="1012425" cy="1012425"/>
            </a:xfrm>
            <a:custGeom>
              <a:avLst/>
              <a:gdLst/>
              <a:ahLst/>
              <a:cxnLst/>
              <a:rect l="l" t="t" r="r" b="b"/>
              <a:pathLst>
                <a:path w="1012425" h="1012425">
                  <a:moveTo>
                    <a:pt x="0" y="0"/>
                  </a:moveTo>
                  <a:lnTo>
                    <a:pt x="1012425" y="0"/>
                  </a:lnTo>
                  <a:lnTo>
                    <a:pt x="1012425" y="1012425"/>
                  </a:lnTo>
                  <a:lnTo>
                    <a:pt x="0" y="1012425"/>
                  </a:lnTo>
                  <a:close/>
                </a:path>
              </a:pathLst>
            </a:custGeom>
            <a:solidFill>
              <a:srgbClr val="003F72"/>
            </a:solidFill>
          </p:spPr>
        </p:sp>
      </p:grpSp>
      <p:grpSp>
        <p:nvGrpSpPr>
          <p:cNvPr id="25" name="Group 24">
            <a:extLst>
              <a:ext uri="{FF2B5EF4-FFF2-40B4-BE49-F238E27FC236}">
                <a16:creationId xmlns:a16="http://schemas.microsoft.com/office/drawing/2014/main" id="{0FBF78A0-241D-5475-CC54-3488821CF680}"/>
              </a:ext>
            </a:extLst>
          </p:cNvPr>
          <p:cNvGrpSpPr/>
          <p:nvPr userDrawn="1"/>
        </p:nvGrpSpPr>
        <p:grpSpPr>
          <a:xfrm>
            <a:off x="6184092" y="4536270"/>
            <a:ext cx="1694025" cy="1694025"/>
            <a:chOff x="0" y="0"/>
            <a:chExt cx="1012425" cy="1012425"/>
          </a:xfrm>
        </p:grpSpPr>
        <p:sp>
          <p:nvSpPr>
            <p:cNvPr id="26" name="Freeform 25">
              <a:extLst>
                <a:ext uri="{FF2B5EF4-FFF2-40B4-BE49-F238E27FC236}">
                  <a16:creationId xmlns:a16="http://schemas.microsoft.com/office/drawing/2014/main" id="{BE1526B6-ED5C-F066-4E42-178081B1AAFF}"/>
                </a:ext>
              </a:extLst>
            </p:cNvPr>
            <p:cNvSpPr/>
            <p:nvPr/>
          </p:nvSpPr>
          <p:spPr>
            <a:xfrm>
              <a:off x="0" y="0"/>
              <a:ext cx="1012425" cy="1012425"/>
            </a:xfrm>
            <a:custGeom>
              <a:avLst/>
              <a:gdLst/>
              <a:ahLst/>
              <a:cxnLst/>
              <a:rect l="l" t="t" r="r" b="b"/>
              <a:pathLst>
                <a:path w="1012425" h="1012425">
                  <a:moveTo>
                    <a:pt x="0" y="0"/>
                  </a:moveTo>
                  <a:lnTo>
                    <a:pt x="1012425" y="0"/>
                  </a:lnTo>
                  <a:lnTo>
                    <a:pt x="1012425" y="1012425"/>
                  </a:lnTo>
                  <a:lnTo>
                    <a:pt x="0" y="1012425"/>
                  </a:lnTo>
                  <a:close/>
                </a:path>
              </a:pathLst>
            </a:custGeom>
            <a:solidFill>
              <a:srgbClr val="003F72"/>
            </a:solidFill>
          </p:spPr>
        </p:sp>
      </p:grpSp>
      <p:grpSp>
        <p:nvGrpSpPr>
          <p:cNvPr id="27" name="Group 26">
            <a:extLst>
              <a:ext uri="{FF2B5EF4-FFF2-40B4-BE49-F238E27FC236}">
                <a16:creationId xmlns:a16="http://schemas.microsoft.com/office/drawing/2014/main" id="{87652C3D-96D8-337E-E761-4F43D7FFEA6A}"/>
              </a:ext>
            </a:extLst>
          </p:cNvPr>
          <p:cNvGrpSpPr/>
          <p:nvPr userDrawn="1"/>
        </p:nvGrpSpPr>
        <p:grpSpPr>
          <a:xfrm>
            <a:off x="8112178" y="4536270"/>
            <a:ext cx="1694025" cy="1694025"/>
            <a:chOff x="0" y="0"/>
            <a:chExt cx="1012425" cy="1012425"/>
          </a:xfrm>
        </p:grpSpPr>
        <p:sp>
          <p:nvSpPr>
            <p:cNvPr id="28" name="Freeform 27">
              <a:extLst>
                <a:ext uri="{FF2B5EF4-FFF2-40B4-BE49-F238E27FC236}">
                  <a16:creationId xmlns:a16="http://schemas.microsoft.com/office/drawing/2014/main" id="{FA6F091D-391A-5891-E99F-C9175286A834}"/>
                </a:ext>
              </a:extLst>
            </p:cNvPr>
            <p:cNvSpPr/>
            <p:nvPr/>
          </p:nvSpPr>
          <p:spPr>
            <a:xfrm>
              <a:off x="0" y="0"/>
              <a:ext cx="1012425" cy="1012425"/>
            </a:xfrm>
            <a:custGeom>
              <a:avLst/>
              <a:gdLst/>
              <a:ahLst/>
              <a:cxnLst/>
              <a:rect l="l" t="t" r="r" b="b"/>
              <a:pathLst>
                <a:path w="1012425" h="1012425">
                  <a:moveTo>
                    <a:pt x="0" y="0"/>
                  </a:moveTo>
                  <a:lnTo>
                    <a:pt x="1012425" y="0"/>
                  </a:lnTo>
                  <a:lnTo>
                    <a:pt x="1012425" y="1012425"/>
                  </a:lnTo>
                  <a:lnTo>
                    <a:pt x="0" y="1012425"/>
                  </a:lnTo>
                  <a:close/>
                </a:path>
              </a:pathLst>
            </a:custGeom>
            <a:solidFill>
              <a:srgbClr val="003F72"/>
            </a:solidFill>
          </p:spPr>
        </p:sp>
      </p:grpSp>
      <p:grpSp>
        <p:nvGrpSpPr>
          <p:cNvPr id="29" name="Group 28">
            <a:extLst>
              <a:ext uri="{FF2B5EF4-FFF2-40B4-BE49-F238E27FC236}">
                <a16:creationId xmlns:a16="http://schemas.microsoft.com/office/drawing/2014/main" id="{DAED2A21-D599-570C-18C8-1133E9878E0B}"/>
              </a:ext>
            </a:extLst>
          </p:cNvPr>
          <p:cNvGrpSpPr/>
          <p:nvPr userDrawn="1"/>
        </p:nvGrpSpPr>
        <p:grpSpPr>
          <a:xfrm>
            <a:off x="10030842" y="4536270"/>
            <a:ext cx="1694025" cy="1694025"/>
            <a:chOff x="0" y="0"/>
            <a:chExt cx="1012425" cy="1012425"/>
          </a:xfrm>
        </p:grpSpPr>
        <p:sp>
          <p:nvSpPr>
            <p:cNvPr id="30" name="Freeform 29">
              <a:extLst>
                <a:ext uri="{FF2B5EF4-FFF2-40B4-BE49-F238E27FC236}">
                  <a16:creationId xmlns:a16="http://schemas.microsoft.com/office/drawing/2014/main" id="{5E218864-4311-83F6-0A9A-F1B2FE67D469}"/>
                </a:ext>
              </a:extLst>
            </p:cNvPr>
            <p:cNvSpPr/>
            <p:nvPr/>
          </p:nvSpPr>
          <p:spPr>
            <a:xfrm>
              <a:off x="0" y="0"/>
              <a:ext cx="1012425" cy="1012425"/>
            </a:xfrm>
            <a:custGeom>
              <a:avLst/>
              <a:gdLst/>
              <a:ahLst/>
              <a:cxnLst/>
              <a:rect l="l" t="t" r="r" b="b"/>
              <a:pathLst>
                <a:path w="1012425" h="1012425">
                  <a:moveTo>
                    <a:pt x="0" y="0"/>
                  </a:moveTo>
                  <a:lnTo>
                    <a:pt x="1012425" y="0"/>
                  </a:lnTo>
                  <a:lnTo>
                    <a:pt x="1012425" y="1012425"/>
                  </a:lnTo>
                  <a:lnTo>
                    <a:pt x="0" y="1012425"/>
                  </a:lnTo>
                  <a:close/>
                </a:path>
              </a:pathLst>
            </a:custGeom>
            <a:solidFill>
              <a:srgbClr val="003F72"/>
            </a:solidFill>
          </p:spPr>
        </p:sp>
      </p:grpSp>
      <p:sp>
        <p:nvSpPr>
          <p:cNvPr id="41" name="Text Placeholder 41">
            <a:extLst>
              <a:ext uri="{FF2B5EF4-FFF2-40B4-BE49-F238E27FC236}">
                <a16:creationId xmlns:a16="http://schemas.microsoft.com/office/drawing/2014/main" id="{E02DDF46-2417-01D5-05E7-9BB7E64ADC07}"/>
              </a:ext>
            </a:extLst>
          </p:cNvPr>
          <p:cNvSpPr>
            <a:spLocks noGrp="1"/>
          </p:cNvSpPr>
          <p:nvPr>
            <p:ph type="body" sz="quarter" idx="10" hasCustomPrompt="1"/>
          </p:nvPr>
        </p:nvSpPr>
        <p:spPr>
          <a:xfrm>
            <a:off x="467134" y="838201"/>
            <a:ext cx="11257733" cy="888565"/>
          </a:xfrm>
          <a:prstGeom prst="rect">
            <a:avLst/>
          </a:prstGeom>
        </p:spPr>
        <p:txBody>
          <a:bodyPr/>
          <a:lstStyle>
            <a:lvl1pPr marL="0" indent="0" algn="ctr">
              <a:buNone/>
              <a:defRPr sz="3750">
                <a:solidFill>
                  <a:schemeClr val="bg1"/>
                </a:solidFill>
                <a:latin typeface="AccentGraphic" panose="02000303060000020004" pitchFamily="2" charset="0"/>
              </a:defRPr>
            </a:lvl1pPr>
          </a:lstStyle>
          <a:p>
            <a:pPr lvl="0"/>
            <a:r>
              <a:rPr lang="en-US" dirty="0"/>
              <a:t>Slide Title / Subject Matter</a:t>
            </a:r>
          </a:p>
        </p:txBody>
      </p:sp>
      <p:sp>
        <p:nvSpPr>
          <p:cNvPr id="43" name="Text Placeholder 42">
            <a:extLst>
              <a:ext uri="{FF2B5EF4-FFF2-40B4-BE49-F238E27FC236}">
                <a16:creationId xmlns:a16="http://schemas.microsoft.com/office/drawing/2014/main" id="{14318B76-FEED-1DFF-0339-14833B4416DF}"/>
              </a:ext>
            </a:extLst>
          </p:cNvPr>
          <p:cNvSpPr>
            <a:spLocks noGrp="1"/>
          </p:cNvSpPr>
          <p:nvPr>
            <p:ph type="body" idx="11" hasCustomPrompt="1"/>
          </p:nvPr>
        </p:nvSpPr>
        <p:spPr>
          <a:xfrm>
            <a:off x="599620" y="3065767"/>
            <a:ext cx="1441867" cy="1090208"/>
          </a:xfrm>
          <a:prstGeom prst="rect">
            <a:avLst/>
          </a:prstGeom>
        </p:spPr>
        <p:txBody>
          <a:bodyPr/>
          <a:lstStyle>
            <a:lvl1pPr marL="0" indent="0" algn="ctr">
              <a:buNone/>
              <a:defRPr sz="1100" b="1" i="0">
                <a:solidFill>
                  <a:schemeClr val="bg1"/>
                </a:solidFill>
                <a:latin typeface="Avenir Heavy" panose="02000503020000020003" pitchFamily="2" charset="0"/>
              </a:defRPr>
            </a:lvl1pPr>
          </a:lstStyle>
          <a:p>
            <a:pPr lvl="0"/>
            <a:r>
              <a:rPr lang="en-US" dirty="0"/>
              <a:t>A Visual of Topic or List Item</a:t>
            </a:r>
          </a:p>
        </p:txBody>
      </p:sp>
      <p:sp>
        <p:nvSpPr>
          <p:cNvPr id="44" name="Text Placeholder 42">
            <a:extLst>
              <a:ext uri="{FF2B5EF4-FFF2-40B4-BE49-F238E27FC236}">
                <a16:creationId xmlns:a16="http://schemas.microsoft.com/office/drawing/2014/main" id="{C3C3D834-6204-68EC-6208-FDD6CE139A0F}"/>
              </a:ext>
            </a:extLst>
          </p:cNvPr>
          <p:cNvSpPr>
            <a:spLocks noGrp="1"/>
          </p:cNvSpPr>
          <p:nvPr>
            <p:ph type="body" idx="12" hasCustomPrompt="1"/>
          </p:nvPr>
        </p:nvSpPr>
        <p:spPr>
          <a:xfrm>
            <a:off x="2482593" y="3065767"/>
            <a:ext cx="1441867" cy="1090208"/>
          </a:xfrm>
          <a:prstGeom prst="rect">
            <a:avLst/>
          </a:prstGeom>
        </p:spPr>
        <p:txBody>
          <a:bodyPr/>
          <a:lstStyle>
            <a:lvl1pPr marL="0" indent="0" algn="ctr">
              <a:buNone/>
              <a:defRPr sz="1100" b="1" i="0">
                <a:solidFill>
                  <a:schemeClr val="bg1"/>
                </a:solidFill>
                <a:latin typeface="Avenir Heavy" panose="02000503020000020003" pitchFamily="2" charset="0"/>
              </a:defRPr>
            </a:lvl1pPr>
          </a:lstStyle>
          <a:p>
            <a:pPr lvl="0"/>
            <a:r>
              <a:rPr lang="en-US" dirty="0"/>
              <a:t>A Visual of Topic or List Item</a:t>
            </a:r>
          </a:p>
        </p:txBody>
      </p:sp>
      <p:sp>
        <p:nvSpPr>
          <p:cNvPr id="45" name="Text Placeholder 42">
            <a:extLst>
              <a:ext uri="{FF2B5EF4-FFF2-40B4-BE49-F238E27FC236}">
                <a16:creationId xmlns:a16="http://schemas.microsoft.com/office/drawing/2014/main" id="{AE4621E9-2274-CD66-21ED-515EDEA5B434}"/>
              </a:ext>
            </a:extLst>
          </p:cNvPr>
          <p:cNvSpPr>
            <a:spLocks noGrp="1"/>
          </p:cNvSpPr>
          <p:nvPr>
            <p:ph type="body" idx="13" hasCustomPrompt="1"/>
          </p:nvPr>
        </p:nvSpPr>
        <p:spPr>
          <a:xfrm>
            <a:off x="4388887" y="3065767"/>
            <a:ext cx="1441867" cy="1090208"/>
          </a:xfrm>
          <a:prstGeom prst="rect">
            <a:avLst/>
          </a:prstGeom>
        </p:spPr>
        <p:txBody>
          <a:bodyPr/>
          <a:lstStyle>
            <a:lvl1pPr marL="0" indent="0" algn="ctr">
              <a:buNone/>
              <a:defRPr sz="1100" b="1" i="0">
                <a:solidFill>
                  <a:schemeClr val="bg1"/>
                </a:solidFill>
                <a:latin typeface="Avenir Heavy" panose="02000503020000020003" pitchFamily="2" charset="0"/>
              </a:defRPr>
            </a:lvl1pPr>
          </a:lstStyle>
          <a:p>
            <a:pPr lvl="0"/>
            <a:r>
              <a:rPr lang="en-US" dirty="0"/>
              <a:t>A Visual of Topic or List Item</a:t>
            </a:r>
          </a:p>
        </p:txBody>
      </p:sp>
      <p:sp>
        <p:nvSpPr>
          <p:cNvPr id="46" name="Text Placeholder 42">
            <a:extLst>
              <a:ext uri="{FF2B5EF4-FFF2-40B4-BE49-F238E27FC236}">
                <a16:creationId xmlns:a16="http://schemas.microsoft.com/office/drawing/2014/main" id="{978C0A88-C8A2-5F33-7725-54113390051A}"/>
              </a:ext>
            </a:extLst>
          </p:cNvPr>
          <p:cNvSpPr>
            <a:spLocks noGrp="1"/>
          </p:cNvSpPr>
          <p:nvPr>
            <p:ph type="body" idx="14" hasCustomPrompt="1"/>
          </p:nvPr>
        </p:nvSpPr>
        <p:spPr>
          <a:xfrm>
            <a:off x="6310169" y="3082739"/>
            <a:ext cx="1441867" cy="1090208"/>
          </a:xfrm>
          <a:prstGeom prst="rect">
            <a:avLst/>
          </a:prstGeom>
        </p:spPr>
        <p:txBody>
          <a:bodyPr/>
          <a:lstStyle>
            <a:lvl1pPr marL="0" indent="0" algn="ctr">
              <a:buNone/>
              <a:defRPr sz="1100" b="1" i="0">
                <a:solidFill>
                  <a:schemeClr val="bg1"/>
                </a:solidFill>
                <a:latin typeface="Avenir Heavy" panose="02000503020000020003" pitchFamily="2" charset="0"/>
              </a:defRPr>
            </a:lvl1pPr>
          </a:lstStyle>
          <a:p>
            <a:pPr lvl="0"/>
            <a:r>
              <a:rPr lang="en-US" dirty="0"/>
              <a:t>A Visual of Topic or List Item</a:t>
            </a:r>
          </a:p>
        </p:txBody>
      </p:sp>
      <p:sp>
        <p:nvSpPr>
          <p:cNvPr id="47" name="Text Placeholder 42">
            <a:extLst>
              <a:ext uri="{FF2B5EF4-FFF2-40B4-BE49-F238E27FC236}">
                <a16:creationId xmlns:a16="http://schemas.microsoft.com/office/drawing/2014/main" id="{1EA3D22A-6EEE-7465-E990-1B82C7CFFB44}"/>
              </a:ext>
            </a:extLst>
          </p:cNvPr>
          <p:cNvSpPr>
            <a:spLocks noGrp="1"/>
          </p:cNvSpPr>
          <p:nvPr>
            <p:ph type="body" idx="15" hasCustomPrompt="1"/>
          </p:nvPr>
        </p:nvSpPr>
        <p:spPr>
          <a:xfrm>
            <a:off x="8238255" y="3115013"/>
            <a:ext cx="1441867" cy="1090208"/>
          </a:xfrm>
          <a:prstGeom prst="rect">
            <a:avLst/>
          </a:prstGeom>
        </p:spPr>
        <p:txBody>
          <a:bodyPr/>
          <a:lstStyle>
            <a:lvl1pPr marL="0" indent="0" algn="ctr">
              <a:buNone/>
              <a:defRPr sz="1100" b="1" i="0">
                <a:solidFill>
                  <a:schemeClr val="bg1"/>
                </a:solidFill>
                <a:latin typeface="Avenir Heavy" panose="02000503020000020003" pitchFamily="2" charset="0"/>
              </a:defRPr>
            </a:lvl1pPr>
          </a:lstStyle>
          <a:p>
            <a:pPr lvl="0"/>
            <a:r>
              <a:rPr lang="en-US" dirty="0"/>
              <a:t>A Visual of Topic or List Item</a:t>
            </a:r>
          </a:p>
        </p:txBody>
      </p:sp>
      <p:sp>
        <p:nvSpPr>
          <p:cNvPr id="48" name="Text Placeholder 42">
            <a:extLst>
              <a:ext uri="{FF2B5EF4-FFF2-40B4-BE49-F238E27FC236}">
                <a16:creationId xmlns:a16="http://schemas.microsoft.com/office/drawing/2014/main" id="{D7A20CAF-0713-20DE-298C-9FF5A9CF444D}"/>
              </a:ext>
            </a:extLst>
          </p:cNvPr>
          <p:cNvSpPr>
            <a:spLocks noGrp="1"/>
          </p:cNvSpPr>
          <p:nvPr>
            <p:ph type="body" idx="16" hasCustomPrompt="1"/>
          </p:nvPr>
        </p:nvSpPr>
        <p:spPr>
          <a:xfrm>
            <a:off x="10156920" y="3115013"/>
            <a:ext cx="1441867" cy="1090208"/>
          </a:xfrm>
          <a:prstGeom prst="rect">
            <a:avLst/>
          </a:prstGeom>
        </p:spPr>
        <p:txBody>
          <a:bodyPr/>
          <a:lstStyle>
            <a:lvl1pPr marL="0" indent="0" algn="ctr">
              <a:buNone/>
              <a:defRPr sz="1100" b="1" i="0">
                <a:solidFill>
                  <a:schemeClr val="bg1"/>
                </a:solidFill>
                <a:latin typeface="Avenir Heavy" panose="02000503020000020003" pitchFamily="2" charset="0"/>
              </a:defRPr>
            </a:lvl1pPr>
          </a:lstStyle>
          <a:p>
            <a:pPr lvl="0"/>
            <a:r>
              <a:rPr lang="en-US" dirty="0"/>
              <a:t>A Visual of Topic or List Item</a:t>
            </a:r>
          </a:p>
        </p:txBody>
      </p:sp>
      <p:sp>
        <p:nvSpPr>
          <p:cNvPr id="49" name="Text Placeholder 42">
            <a:extLst>
              <a:ext uri="{FF2B5EF4-FFF2-40B4-BE49-F238E27FC236}">
                <a16:creationId xmlns:a16="http://schemas.microsoft.com/office/drawing/2014/main" id="{0FC41B8E-14D0-8604-52AB-EB0023D7686E}"/>
              </a:ext>
            </a:extLst>
          </p:cNvPr>
          <p:cNvSpPr>
            <a:spLocks noGrp="1"/>
          </p:cNvSpPr>
          <p:nvPr>
            <p:ph type="body" idx="17" hasCustomPrompt="1"/>
          </p:nvPr>
        </p:nvSpPr>
        <p:spPr>
          <a:xfrm>
            <a:off x="593212" y="4967140"/>
            <a:ext cx="1441867" cy="1090208"/>
          </a:xfrm>
          <a:prstGeom prst="rect">
            <a:avLst/>
          </a:prstGeom>
        </p:spPr>
        <p:txBody>
          <a:bodyPr/>
          <a:lstStyle>
            <a:lvl1pPr marL="0" indent="0" algn="ctr">
              <a:buNone/>
              <a:defRPr sz="1100" b="1" i="0">
                <a:solidFill>
                  <a:schemeClr val="bg1"/>
                </a:solidFill>
                <a:latin typeface="Avenir Heavy" panose="02000503020000020003" pitchFamily="2" charset="0"/>
              </a:defRPr>
            </a:lvl1pPr>
          </a:lstStyle>
          <a:p>
            <a:pPr lvl="0"/>
            <a:r>
              <a:rPr lang="en-US" dirty="0"/>
              <a:t>A Visual of Topic or List Item</a:t>
            </a:r>
          </a:p>
        </p:txBody>
      </p:sp>
      <p:sp>
        <p:nvSpPr>
          <p:cNvPr id="50" name="Text Placeholder 42">
            <a:extLst>
              <a:ext uri="{FF2B5EF4-FFF2-40B4-BE49-F238E27FC236}">
                <a16:creationId xmlns:a16="http://schemas.microsoft.com/office/drawing/2014/main" id="{F3A4436C-0B24-44C8-DCC8-14FCF558EC5B}"/>
              </a:ext>
            </a:extLst>
          </p:cNvPr>
          <p:cNvSpPr>
            <a:spLocks noGrp="1"/>
          </p:cNvSpPr>
          <p:nvPr>
            <p:ph type="body" idx="18" hasCustomPrompt="1"/>
          </p:nvPr>
        </p:nvSpPr>
        <p:spPr>
          <a:xfrm>
            <a:off x="2491760" y="4967140"/>
            <a:ext cx="1441867" cy="1090208"/>
          </a:xfrm>
          <a:prstGeom prst="rect">
            <a:avLst/>
          </a:prstGeom>
        </p:spPr>
        <p:txBody>
          <a:bodyPr/>
          <a:lstStyle>
            <a:lvl1pPr marL="0" indent="0" algn="ctr">
              <a:buNone/>
              <a:defRPr sz="1100" b="1" i="0">
                <a:solidFill>
                  <a:schemeClr val="bg1"/>
                </a:solidFill>
                <a:latin typeface="Avenir Heavy" panose="02000503020000020003" pitchFamily="2" charset="0"/>
              </a:defRPr>
            </a:lvl1pPr>
          </a:lstStyle>
          <a:p>
            <a:pPr lvl="0"/>
            <a:r>
              <a:rPr lang="en-US" dirty="0"/>
              <a:t>A Visual of Topic or List Item</a:t>
            </a:r>
          </a:p>
        </p:txBody>
      </p:sp>
      <p:sp>
        <p:nvSpPr>
          <p:cNvPr id="51" name="Text Placeholder 42">
            <a:extLst>
              <a:ext uri="{FF2B5EF4-FFF2-40B4-BE49-F238E27FC236}">
                <a16:creationId xmlns:a16="http://schemas.microsoft.com/office/drawing/2014/main" id="{BA21AADB-24F1-C059-F264-237D927411AB}"/>
              </a:ext>
            </a:extLst>
          </p:cNvPr>
          <p:cNvSpPr>
            <a:spLocks noGrp="1"/>
          </p:cNvSpPr>
          <p:nvPr>
            <p:ph type="body" idx="19" hasCustomPrompt="1"/>
          </p:nvPr>
        </p:nvSpPr>
        <p:spPr>
          <a:xfrm>
            <a:off x="4388887" y="4967140"/>
            <a:ext cx="1441867" cy="1090208"/>
          </a:xfrm>
          <a:prstGeom prst="rect">
            <a:avLst/>
          </a:prstGeom>
        </p:spPr>
        <p:txBody>
          <a:bodyPr/>
          <a:lstStyle>
            <a:lvl1pPr marL="0" indent="0" algn="ctr">
              <a:buNone/>
              <a:defRPr sz="1100" b="1" i="0">
                <a:solidFill>
                  <a:schemeClr val="bg1"/>
                </a:solidFill>
                <a:latin typeface="Avenir Heavy" panose="02000503020000020003" pitchFamily="2" charset="0"/>
              </a:defRPr>
            </a:lvl1pPr>
          </a:lstStyle>
          <a:p>
            <a:pPr lvl="0"/>
            <a:r>
              <a:rPr lang="en-US" dirty="0"/>
              <a:t>A Visual of Topic or List Item</a:t>
            </a:r>
          </a:p>
        </p:txBody>
      </p:sp>
      <p:sp>
        <p:nvSpPr>
          <p:cNvPr id="52" name="Text Placeholder 42">
            <a:extLst>
              <a:ext uri="{FF2B5EF4-FFF2-40B4-BE49-F238E27FC236}">
                <a16:creationId xmlns:a16="http://schemas.microsoft.com/office/drawing/2014/main" id="{D8FF187F-44F9-6923-0FD5-572664A1A0DC}"/>
              </a:ext>
            </a:extLst>
          </p:cNvPr>
          <p:cNvSpPr>
            <a:spLocks noGrp="1"/>
          </p:cNvSpPr>
          <p:nvPr>
            <p:ph type="body" idx="20" hasCustomPrompt="1"/>
          </p:nvPr>
        </p:nvSpPr>
        <p:spPr>
          <a:xfrm>
            <a:off x="6310169" y="4967140"/>
            <a:ext cx="1441867" cy="1090208"/>
          </a:xfrm>
          <a:prstGeom prst="rect">
            <a:avLst/>
          </a:prstGeom>
        </p:spPr>
        <p:txBody>
          <a:bodyPr/>
          <a:lstStyle>
            <a:lvl1pPr marL="0" indent="0" algn="ctr">
              <a:buNone/>
              <a:defRPr sz="1100" b="1" i="0">
                <a:solidFill>
                  <a:schemeClr val="bg1"/>
                </a:solidFill>
                <a:latin typeface="Avenir Heavy" panose="02000503020000020003" pitchFamily="2" charset="0"/>
              </a:defRPr>
            </a:lvl1pPr>
          </a:lstStyle>
          <a:p>
            <a:pPr lvl="0"/>
            <a:r>
              <a:rPr lang="en-US" dirty="0"/>
              <a:t>A Visual of Topic or List Item</a:t>
            </a:r>
          </a:p>
        </p:txBody>
      </p:sp>
      <p:sp>
        <p:nvSpPr>
          <p:cNvPr id="53" name="Text Placeholder 42">
            <a:extLst>
              <a:ext uri="{FF2B5EF4-FFF2-40B4-BE49-F238E27FC236}">
                <a16:creationId xmlns:a16="http://schemas.microsoft.com/office/drawing/2014/main" id="{9B7B0F4E-FD7C-1D24-2507-03BDEF9DD98F}"/>
              </a:ext>
            </a:extLst>
          </p:cNvPr>
          <p:cNvSpPr>
            <a:spLocks noGrp="1"/>
          </p:cNvSpPr>
          <p:nvPr>
            <p:ph type="body" idx="21" hasCustomPrompt="1"/>
          </p:nvPr>
        </p:nvSpPr>
        <p:spPr>
          <a:xfrm>
            <a:off x="8238255" y="4967140"/>
            <a:ext cx="1441867" cy="1090208"/>
          </a:xfrm>
          <a:prstGeom prst="rect">
            <a:avLst/>
          </a:prstGeom>
        </p:spPr>
        <p:txBody>
          <a:bodyPr/>
          <a:lstStyle>
            <a:lvl1pPr marL="0" indent="0" algn="ctr">
              <a:buNone/>
              <a:defRPr sz="1100" b="1" i="0">
                <a:solidFill>
                  <a:schemeClr val="bg1"/>
                </a:solidFill>
                <a:latin typeface="Avenir Heavy" panose="02000503020000020003" pitchFamily="2" charset="0"/>
              </a:defRPr>
            </a:lvl1pPr>
          </a:lstStyle>
          <a:p>
            <a:pPr lvl="0"/>
            <a:r>
              <a:rPr lang="en-US" dirty="0"/>
              <a:t>A Visual of Topic or List Item</a:t>
            </a:r>
          </a:p>
        </p:txBody>
      </p:sp>
      <p:sp>
        <p:nvSpPr>
          <p:cNvPr id="54" name="Text Placeholder 42">
            <a:extLst>
              <a:ext uri="{FF2B5EF4-FFF2-40B4-BE49-F238E27FC236}">
                <a16:creationId xmlns:a16="http://schemas.microsoft.com/office/drawing/2014/main" id="{133F092F-403E-BD2B-2401-BCF663F8012B}"/>
              </a:ext>
            </a:extLst>
          </p:cNvPr>
          <p:cNvSpPr>
            <a:spLocks noGrp="1"/>
          </p:cNvSpPr>
          <p:nvPr>
            <p:ph type="body" idx="22" hasCustomPrompt="1"/>
          </p:nvPr>
        </p:nvSpPr>
        <p:spPr>
          <a:xfrm>
            <a:off x="10156920" y="4967140"/>
            <a:ext cx="1441867" cy="1090208"/>
          </a:xfrm>
          <a:prstGeom prst="rect">
            <a:avLst/>
          </a:prstGeom>
        </p:spPr>
        <p:txBody>
          <a:bodyPr/>
          <a:lstStyle>
            <a:lvl1pPr marL="0" indent="0" algn="ctr">
              <a:buNone/>
              <a:defRPr sz="1100" b="1" i="0">
                <a:solidFill>
                  <a:schemeClr val="bg1"/>
                </a:solidFill>
                <a:latin typeface="Avenir Heavy" panose="02000503020000020003" pitchFamily="2" charset="0"/>
              </a:defRPr>
            </a:lvl1pPr>
          </a:lstStyle>
          <a:p>
            <a:pPr lvl="0"/>
            <a:r>
              <a:rPr lang="en-US" dirty="0"/>
              <a:t>A Visual of Topic or List Item</a:t>
            </a:r>
          </a:p>
        </p:txBody>
      </p:sp>
    </p:spTree>
    <p:extLst>
      <p:ext uri="{BB962C8B-B14F-4D97-AF65-F5344CB8AC3E}">
        <p14:creationId xmlns:p14="http://schemas.microsoft.com/office/powerpoint/2010/main" val="2025923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able Slide 3">
    <p:spTree>
      <p:nvGrpSpPr>
        <p:cNvPr id="1" name=""/>
        <p:cNvGrpSpPr/>
        <p:nvPr/>
      </p:nvGrpSpPr>
      <p:grpSpPr>
        <a:xfrm>
          <a:off x="0" y="0"/>
          <a:ext cx="0" cy="0"/>
          <a:chOff x="0" y="0"/>
          <a:chExt cx="0" cy="0"/>
        </a:xfrm>
      </p:grpSpPr>
      <p:sp>
        <p:nvSpPr>
          <p:cNvPr id="4" name="AutoShape 3">
            <a:extLst>
              <a:ext uri="{FF2B5EF4-FFF2-40B4-BE49-F238E27FC236}">
                <a16:creationId xmlns:a16="http://schemas.microsoft.com/office/drawing/2014/main" id="{DBE2F092-B390-2176-12FB-7AC92DEF4970}"/>
              </a:ext>
            </a:extLst>
          </p:cNvPr>
          <p:cNvSpPr/>
          <p:nvPr userDrawn="1"/>
        </p:nvSpPr>
        <p:spPr>
          <a:xfrm>
            <a:off x="747608" y="1629768"/>
            <a:ext cx="7888529" cy="6350"/>
          </a:xfrm>
          <a:prstGeom prst="rect">
            <a:avLst/>
          </a:prstGeom>
          <a:solidFill>
            <a:srgbClr val="1192D1"/>
          </a:solidFill>
        </p:spPr>
      </p:sp>
      <p:sp>
        <p:nvSpPr>
          <p:cNvPr id="5" name="AutoShape 4">
            <a:extLst>
              <a:ext uri="{FF2B5EF4-FFF2-40B4-BE49-F238E27FC236}">
                <a16:creationId xmlns:a16="http://schemas.microsoft.com/office/drawing/2014/main" id="{56A45932-26CB-8906-15F2-97E19DAB6689}"/>
              </a:ext>
            </a:extLst>
          </p:cNvPr>
          <p:cNvSpPr/>
          <p:nvPr userDrawn="1"/>
        </p:nvSpPr>
        <p:spPr>
          <a:xfrm>
            <a:off x="747607" y="2010342"/>
            <a:ext cx="2205256" cy="1064591"/>
          </a:xfrm>
          <a:prstGeom prst="rect">
            <a:avLst/>
          </a:prstGeom>
          <a:solidFill>
            <a:srgbClr val="1192D1">
              <a:alpha val="19608"/>
            </a:srgbClr>
          </a:solidFill>
        </p:spPr>
      </p:sp>
      <p:sp>
        <p:nvSpPr>
          <p:cNvPr id="8" name="AutoShape 7">
            <a:extLst>
              <a:ext uri="{FF2B5EF4-FFF2-40B4-BE49-F238E27FC236}">
                <a16:creationId xmlns:a16="http://schemas.microsoft.com/office/drawing/2014/main" id="{A0FE5B64-156A-3B31-7759-4BE4ACB7D0E8}"/>
              </a:ext>
            </a:extLst>
          </p:cNvPr>
          <p:cNvSpPr/>
          <p:nvPr userDrawn="1"/>
        </p:nvSpPr>
        <p:spPr>
          <a:xfrm>
            <a:off x="3441657" y="2010342"/>
            <a:ext cx="2205256" cy="1064591"/>
          </a:xfrm>
          <a:prstGeom prst="rect">
            <a:avLst/>
          </a:prstGeom>
          <a:solidFill>
            <a:srgbClr val="F26924">
              <a:alpha val="19608"/>
            </a:srgbClr>
          </a:solidFill>
        </p:spPr>
      </p:sp>
      <p:sp>
        <p:nvSpPr>
          <p:cNvPr id="11" name="AutoShape 10">
            <a:extLst>
              <a:ext uri="{FF2B5EF4-FFF2-40B4-BE49-F238E27FC236}">
                <a16:creationId xmlns:a16="http://schemas.microsoft.com/office/drawing/2014/main" id="{2A63C4E5-2D6E-3142-B37F-E7A12370945C}"/>
              </a:ext>
            </a:extLst>
          </p:cNvPr>
          <p:cNvSpPr/>
          <p:nvPr userDrawn="1"/>
        </p:nvSpPr>
        <p:spPr>
          <a:xfrm>
            <a:off x="6173348" y="2010342"/>
            <a:ext cx="2205256" cy="1064591"/>
          </a:xfrm>
          <a:prstGeom prst="rect">
            <a:avLst/>
          </a:prstGeom>
          <a:solidFill>
            <a:srgbClr val="003F72">
              <a:alpha val="19608"/>
            </a:srgbClr>
          </a:solidFill>
        </p:spPr>
      </p:sp>
      <p:sp>
        <p:nvSpPr>
          <p:cNvPr id="14" name="AutoShape 13">
            <a:extLst>
              <a:ext uri="{FF2B5EF4-FFF2-40B4-BE49-F238E27FC236}">
                <a16:creationId xmlns:a16="http://schemas.microsoft.com/office/drawing/2014/main" id="{134282CE-12DC-2714-464D-262F7A882616}"/>
              </a:ext>
            </a:extLst>
          </p:cNvPr>
          <p:cNvSpPr/>
          <p:nvPr userDrawn="1"/>
        </p:nvSpPr>
        <p:spPr>
          <a:xfrm>
            <a:off x="8914660" y="2010342"/>
            <a:ext cx="2205256" cy="1064591"/>
          </a:xfrm>
          <a:prstGeom prst="rect">
            <a:avLst/>
          </a:prstGeom>
          <a:solidFill>
            <a:srgbClr val="41463F">
              <a:alpha val="19608"/>
            </a:srgbClr>
          </a:solidFill>
        </p:spPr>
      </p:sp>
      <p:sp>
        <p:nvSpPr>
          <p:cNvPr id="17" name="Text Placeholder 41">
            <a:extLst>
              <a:ext uri="{FF2B5EF4-FFF2-40B4-BE49-F238E27FC236}">
                <a16:creationId xmlns:a16="http://schemas.microsoft.com/office/drawing/2014/main" id="{9E2CD28D-384F-2E56-C0C1-2AE5EF564ED7}"/>
              </a:ext>
            </a:extLst>
          </p:cNvPr>
          <p:cNvSpPr>
            <a:spLocks noGrp="1"/>
          </p:cNvSpPr>
          <p:nvPr>
            <p:ph type="body" sz="quarter" idx="10" hasCustomPrompt="1"/>
          </p:nvPr>
        </p:nvSpPr>
        <p:spPr>
          <a:xfrm>
            <a:off x="660401" y="624267"/>
            <a:ext cx="10459516" cy="888565"/>
          </a:xfrm>
          <a:prstGeom prst="rect">
            <a:avLst/>
          </a:prstGeom>
        </p:spPr>
        <p:txBody>
          <a:bodyPr/>
          <a:lstStyle>
            <a:lvl1pPr marL="0" indent="0" algn="l">
              <a:buNone/>
              <a:defRPr sz="3750">
                <a:solidFill>
                  <a:srgbClr val="1192D2"/>
                </a:solidFill>
                <a:latin typeface="AccentGraphic" panose="02000303060000020004" pitchFamily="2" charset="0"/>
              </a:defRPr>
            </a:lvl1pPr>
          </a:lstStyle>
          <a:p>
            <a:pPr lvl="0"/>
            <a:r>
              <a:rPr lang="en-US" dirty="0"/>
              <a:t>Header / Slide Title</a:t>
            </a:r>
          </a:p>
        </p:txBody>
      </p:sp>
      <p:sp>
        <p:nvSpPr>
          <p:cNvPr id="19" name="Text Placeholder 18">
            <a:extLst>
              <a:ext uri="{FF2B5EF4-FFF2-40B4-BE49-F238E27FC236}">
                <a16:creationId xmlns:a16="http://schemas.microsoft.com/office/drawing/2014/main" id="{8EAB8747-7EC3-26AB-82E3-7332F58F5BD0}"/>
              </a:ext>
            </a:extLst>
          </p:cNvPr>
          <p:cNvSpPr>
            <a:spLocks noGrp="1"/>
          </p:cNvSpPr>
          <p:nvPr>
            <p:ph type="body" sz="quarter" idx="11" hasCustomPrompt="1"/>
          </p:nvPr>
        </p:nvSpPr>
        <p:spPr>
          <a:xfrm>
            <a:off x="840563" y="2307850"/>
            <a:ext cx="2019344" cy="696888"/>
          </a:xfrm>
          <a:prstGeom prst="rect">
            <a:avLst/>
          </a:prstGeom>
        </p:spPr>
        <p:txBody>
          <a:bodyPr/>
          <a:lstStyle>
            <a:lvl1pPr marL="0" indent="0" algn="ctr">
              <a:buNone/>
              <a:defRPr sz="1050" b="1" i="0" spc="150">
                <a:solidFill>
                  <a:srgbClr val="1192D2"/>
                </a:solidFill>
                <a:latin typeface="Avenir Heavy" panose="02000503020000020003" pitchFamily="2" charset="0"/>
              </a:defRPr>
            </a:lvl1pPr>
          </a:lstStyle>
          <a:p>
            <a:pPr lvl="0"/>
            <a:r>
              <a:rPr lang="en-US" dirty="0"/>
              <a:t>SUBHEAD / LIST TITLE</a:t>
            </a:r>
          </a:p>
        </p:txBody>
      </p:sp>
      <p:sp>
        <p:nvSpPr>
          <p:cNvPr id="20" name="Text Placeholder 18">
            <a:extLst>
              <a:ext uri="{FF2B5EF4-FFF2-40B4-BE49-F238E27FC236}">
                <a16:creationId xmlns:a16="http://schemas.microsoft.com/office/drawing/2014/main" id="{C9E22821-4D6B-872F-8C05-F7D57CA4FACD}"/>
              </a:ext>
            </a:extLst>
          </p:cNvPr>
          <p:cNvSpPr>
            <a:spLocks noGrp="1"/>
          </p:cNvSpPr>
          <p:nvPr>
            <p:ph type="body" sz="quarter" idx="12" hasCustomPrompt="1"/>
          </p:nvPr>
        </p:nvSpPr>
        <p:spPr>
          <a:xfrm>
            <a:off x="3534613" y="2307850"/>
            <a:ext cx="2019344" cy="696888"/>
          </a:xfrm>
          <a:prstGeom prst="rect">
            <a:avLst/>
          </a:prstGeom>
        </p:spPr>
        <p:txBody>
          <a:bodyPr/>
          <a:lstStyle>
            <a:lvl1pPr marL="0" indent="0" algn="ctr">
              <a:buNone/>
              <a:defRPr sz="1050" b="1" i="0" spc="150">
                <a:solidFill>
                  <a:srgbClr val="F37638"/>
                </a:solidFill>
                <a:latin typeface="Avenir Heavy" panose="02000503020000020003" pitchFamily="2" charset="0"/>
              </a:defRPr>
            </a:lvl1pPr>
          </a:lstStyle>
          <a:p>
            <a:pPr lvl="0"/>
            <a:r>
              <a:rPr lang="en-US" dirty="0"/>
              <a:t>SUBHEAD / LIST TITLE</a:t>
            </a:r>
          </a:p>
        </p:txBody>
      </p:sp>
      <p:sp>
        <p:nvSpPr>
          <p:cNvPr id="21" name="Text Placeholder 18">
            <a:extLst>
              <a:ext uri="{FF2B5EF4-FFF2-40B4-BE49-F238E27FC236}">
                <a16:creationId xmlns:a16="http://schemas.microsoft.com/office/drawing/2014/main" id="{0D1A4ECC-4A1A-0F76-DD6C-C97B9BC8A0D1}"/>
              </a:ext>
            </a:extLst>
          </p:cNvPr>
          <p:cNvSpPr>
            <a:spLocks noGrp="1"/>
          </p:cNvSpPr>
          <p:nvPr>
            <p:ph type="body" sz="quarter" idx="13" hasCustomPrompt="1"/>
          </p:nvPr>
        </p:nvSpPr>
        <p:spPr>
          <a:xfrm>
            <a:off x="6266304" y="2307850"/>
            <a:ext cx="2019344" cy="696888"/>
          </a:xfrm>
          <a:prstGeom prst="rect">
            <a:avLst/>
          </a:prstGeom>
        </p:spPr>
        <p:txBody>
          <a:bodyPr/>
          <a:lstStyle>
            <a:lvl1pPr marL="0" indent="0" algn="ctr">
              <a:buNone/>
              <a:defRPr sz="1050" b="1" i="0" spc="150">
                <a:solidFill>
                  <a:srgbClr val="003F72"/>
                </a:solidFill>
                <a:latin typeface="Avenir Heavy" panose="02000503020000020003" pitchFamily="2" charset="0"/>
              </a:defRPr>
            </a:lvl1pPr>
          </a:lstStyle>
          <a:p>
            <a:pPr lvl="0"/>
            <a:r>
              <a:rPr lang="en-US" dirty="0"/>
              <a:t>SUBHEAD / LIST TITLE</a:t>
            </a:r>
          </a:p>
        </p:txBody>
      </p:sp>
      <p:sp>
        <p:nvSpPr>
          <p:cNvPr id="22" name="Text Placeholder 18">
            <a:extLst>
              <a:ext uri="{FF2B5EF4-FFF2-40B4-BE49-F238E27FC236}">
                <a16:creationId xmlns:a16="http://schemas.microsoft.com/office/drawing/2014/main" id="{8E026325-716D-65E9-9E16-03FAB7225482}"/>
              </a:ext>
            </a:extLst>
          </p:cNvPr>
          <p:cNvSpPr>
            <a:spLocks noGrp="1"/>
          </p:cNvSpPr>
          <p:nvPr>
            <p:ph type="body" sz="quarter" idx="14" hasCustomPrompt="1"/>
          </p:nvPr>
        </p:nvSpPr>
        <p:spPr>
          <a:xfrm>
            <a:off x="9007616" y="2304617"/>
            <a:ext cx="2019344" cy="696888"/>
          </a:xfrm>
          <a:prstGeom prst="rect">
            <a:avLst/>
          </a:prstGeom>
        </p:spPr>
        <p:txBody>
          <a:bodyPr/>
          <a:lstStyle>
            <a:lvl1pPr marL="0" indent="0" algn="ctr">
              <a:buNone/>
              <a:defRPr sz="1050" b="1" i="0" spc="150">
                <a:solidFill>
                  <a:srgbClr val="41463F"/>
                </a:solidFill>
                <a:latin typeface="Avenir Heavy" panose="02000503020000020003" pitchFamily="2" charset="0"/>
              </a:defRPr>
            </a:lvl1pPr>
          </a:lstStyle>
          <a:p>
            <a:pPr lvl="0"/>
            <a:r>
              <a:rPr lang="en-US" dirty="0"/>
              <a:t>SUBHEAD / LIST TITLE</a:t>
            </a:r>
          </a:p>
        </p:txBody>
      </p:sp>
      <p:sp>
        <p:nvSpPr>
          <p:cNvPr id="24" name="Text Placeholder 23">
            <a:extLst>
              <a:ext uri="{FF2B5EF4-FFF2-40B4-BE49-F238E27FC236}">
                <a16:creationId xmlns:a16="http://schemas.microsoft.com/office/drawing/2014/main" id="{CAD9A098-3FF6-B35A-62E5-5702C4C0EE59}"/>
              </a:ext>
            </a:extLst>
          </p:cNvPr>
          <p:cNvSpPr>
            <a:spLocks noGrp="1"/>
          </p:cNvSpPr>
          <p:nvPr>
            <p:ph type="body" sz="quarter" idx="15" hasCustomPrompt="1"/>
          </p:nvPr>
        </p:nvSpPr>
        <p:spPr>
          <a:xfrm>
            <a:off x="747608" y="3296106"/>
            <a:ext cx="2205256" cy="3060243"/>
          </a:xfrm>
          <a:prstGeom prst="rect">
            <a:avLst/>
          </a:prstGeom>
        </p:spPr>
        <p:txBody>
          <a:bodyPr/>
          <a:lstStyle>
            <a:lvl1pPr marL="142875" indent="-142875">
              <a:buFont typeface="Arial" panose="020B0604020202020204" pitchFamily="34" charset="0"/>
              <a:buChar char="•"/>
              <a:defRPr sz="875" b="0" i="0">
                <a:solidFill>
                  <a:srgbClr val="41463F"/>
                </a:solidFill>
                <a:latin typeface="Avenir Book" panose="02000503020000020003" pitchFamily="2" charset="0"/>
              </a:defRPr>
            </a:lvl1pPr>
          </a:lstStyle>
          <a:p>
            <a:pPr lvl="0"/>
            <a:r>
              <a:rPr lang="en-US" dirty="0"/>
              <a:t>Detailed list item here</a:t>
            </a:r>
          </a:p>
          <a:p>
            <a:pPr lvl="0"/>
            <a:endParaRPr lang="en-US" dirty="0"/>
          </a:p>
          <a:p>
            <a:pPr marL="142875" marR="0" lvl="0" indent="-142875" algn="l" defTabSz="4572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US" dirty="0"/>
              <a:t>Detailed list item here</a:t>
            </a:r>
          </a:p>
          <a:p>
            <a:pPr marL="142875" marR="0" lvl="0" indent="-142875" algn="l" defTabSz="4572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lang="en-US" dirty="0"/>
          </a:p>
          <a:p>
            <a:pPr marL="142875" marR="0" lvl="0" indent="-142875" algn="l" defTabSz="4572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US" dirty="0"/>
              <a:t>Detailed list item here</a:t>
            </a:r>
          </a:p>
          <a:p>
            <a:pPr marL="142875" marR="0" lvl="0" indent="-142875" algn="l" defTabSz="4572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lang="en-US" dirty="0"/>
          </a:p>
          <a:p>
            <a:pPr marL="142875" marR="0" lvl="0" indent="-142875" algn="l" defTabSz="4572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US" dirty="0"/>
              <a:t>Detailed list item here</a:t>
            </a:r>
          </a:p>
          <a:p>
            <a:pPr marL="142875" marR="0" lvl="0" indent="-142875" algn="l" defTabSz="4572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lang="en-US" dirty="0"/>
          </a:p>
        </p:txBody>
      </p:sp>
      <p:sp>
        <p:nvSpPr>
          <p:cNvPr id="25" name="Text Placeholder 23">
            <a:extLst>
              <a:ext uri="{FF2B5EF4-FFF2-40B4-BE49-F238E27FC236}">
                <a16:creationId xmlns:a16="http://schemas.microsoft.com/office/drawing/2014/main" id="{5DD68133-EE18-082A-8AE4-FF8956094597}"/>
              </a:ext>
            </a:extLst>
          </p:cNvPr>
          <p:cNvSpPr>
            <a:spLocks noGrp="1"/>
          </p:cNvSpPr>
          <p:nvPr>
            <p:ph type="body" sz="quarter" idx="16" hasCustomPrompt="1"/>
          </p:nvPr>
        </p:nvSpPr>
        <p:spPr>
          <a:xfrm>
            <a:off x="3441657" y="3296106"/>
            <a:ext cx="2205256" cy="3060243"/>
          </a:xfrm>
          <a:prstGeom prst="rect">
            <a:avLst/>
          </a:prstGeom>
        </p:spPr>
        <p:txBody>
          <a:bodyPr/>
          <a:lstStyle>
            <a:lvl1pPr marL="142875" indent="-142875">
              <a:buFont typeface="Arial" panose="020B0604020202020204" pitchFamily="34" charset="0"/>
              <a:buChar char="•"/>
              <a:defRPr sz="875" b="0" i="0">
                <a:solidFill>
                  <a:srgbClr val="41463F"/>
                </a:solidFill>
                <a:latin typeface="Avenir Book" panose="02000503020000020003" pitchFamily="2" charset="0"/>
              </a:defRPr>
            </a:lvl1pPr>
          </a:lstStyle>
          <a:p>
            <a:pPr lvl="0"/>
            <a:r>
              <a:rPr lang="en-US" dirty="0"/>
              <a:t>Detailed list item here</a:t>
            </a:r>
          </a:p>
          <a:p>
            <a:pPr lvl="0"/>
            <a:endParaRPr lang="en-US" dirty="0"/>
          </a:p>
          <a:p>
            <a:pPr marL="142875" marR="0" lvl="0" indent="-142875" algn="l" defTabSz="4572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US" dirty="0"/>
              <a:t>Detailed list item here</a:t>
            </a:r>
          </a:p>
          <a:p>
            <a:pPr marL="142875" marR="0" lvl="0" indent="-142875" algn="l" defTabSz="4572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lang="en-US" dirty="0"/>
          </a:p>
          <a:p>
            <a:pPr marL="142875" marR="0" lvl="0" indent="-142875" algn="l" defTabSz="4572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US" dirty="0"/>
              <a:t>Detailed list item here</a:t>
            </a:r>
          </a:p>
          <a:p>
            <a:pPr marL="142875" marR="0" lvl="0" indent="-142875" algn="l" defTabSz="4572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lang="en-US" dirty="0"/>
          </a:p>
          <a:p>
            <a:pPr marL="142875" marR="0" lvl="0" indent="-142875" algn="l" defTabSz="4572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US" dirty="0"/>
              <a:t>Detailed list item here</a:t>
            </a:r>
          </a:p>
          <a:p>
            <a:pPr marL="142875" marR="0" lvl="0" indent="-142875" algn="l" defTabSz="4572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lang="en-US" dirty="0"/>
          </a:p>
        </p:txBody>
      </p:sp>
      <p:sp>
        <p:nvSpPr>
          <p:cNvPr id="26" name="Text Placeholder 23">
            <a:extLst>
              <a:ext uri="{FF2B5EF4-FFF2-40B4-BE49-F238E27FC236}">
                <a16:creationId xmlns:a16="http://schemas.microsoft.com/office/drawing/2014/main" id="{2CD0DF9D-6C67-1518-1D5B-55AA7C7198B0}"/>
              </a:ext>
            </a:extLst>
          </p:cNvPr>
          <p:cNvSpPr>
            <a:spLocks noGrp="1"/>
          </p:cNvSpPr>
          <p:nvPr>
            <p:ph type="body" sz="quarter" idx="17" hasCustomPrompt="1"/>
          </p:nvPr>
        </p:nvSpPr>
        <p:spPr>
          <a:xfrm>
            <a:off x="6173348" y="3296106"/>
            <a:ext cx="2205256" cy="3060243"/>
          </a:xfrm>
          <a:prstGeom prst="rect">
            <a:avLst/>
          </a:prstGeom>
        </p:spPr>
        <p:txBody>
          <a:bodyPr/>
          <a:lstStyle>
            <a:lvl1pPr marL="142875" indent="-142875">
              <a:buFont typeface="Arial" panose="020B0604020202020204" pitchFamily="34" charset="0"/>
              <a:buChar char="•"/>
              <a:defRPr sz="875" b="0" i="0">
                <a:solidFill>
                  <a:srgbClr val="41463F"/>
                </a:solidFill>
                <a:latin typeface="Avenir Book" panose="02000503020000020003" pitchFamily="2" charset="0"/>
              </a:defRPr>
            </a:lvl1pPr>
          </a:lstStyle>
          <a:p>
            <a:pPr lvl="0"/>
            <a:r>
              <a:rPr lang="en-US" dirty="0"/>
              <a:t>Detailed list item here</a:t>
            </a:r>
          </a:p>
          <a:p>
            <a:pPr lvl="0"/>
            <a:endParaRPr lang="en-US" dirty="0"/>
          </a:p>
          <a:p>
            <a:pPr marL="142875" marR="0" lvl="0" indent="-142875" algn="l" defTabSz="4572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US" dirty="0"/>
              <a:t>Detailed list item here</a:t>
            </a:r>
          </a:p>
          <a:p>
            <a:pPr marL="142875" marR="0" lvl="0" indent="-142875" algn="l" defTabSz="4572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lang="en-US" dirty="0"/>
          </a:p>
          <a:p>
            <a:pPr marL="142875" marR="0" lvl="0" indent="-142875" algn="l" defTabSz="4572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US" dirty="0"/>
              <a:t>Detailed list item here</a:t>
            </a:r>
          </a:p>
          <a:p>
            <a:pPr marL="142875" marR="0" lvl="0" indent="-142875" algn="l" defTabSz="4572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lang="en-US" dirty="0"/>
          </a:p>
          <a:p>
            <a:pPr marL="142875" marR="0" lvl="0" indent="-142875" algn="l" defTabSz="4572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US" dirty="0"/>
              <a:t>Detailed list item here</a:t>
            </a:r>
          </a:p>
          <a:p>
            <a:pPr marL="142875" marR="0" lvl="0" indent="-142875" algn="l" defTabSz="4572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lang="en-US" dirty="0"/>
          </a:p>
        </p:txBody>
      </p:sp>
      <p:sp>
        <p:nvSpPr>
          <p:cNvPr id="27" name="Text Placeholder 23">
            <a:extLst>
              <a:ext uri="{FF2B5EF4-FFF2-40B4-BE49-F238E27FC236}">
                <a16:creationId xmlns:a16="http://schemas.microsoft.com/office/drawing/2014/main" id="{B4ECA443-5509-8D59-D54A-E4DF4F72D1D2}"/>
              </a:ext>
            </a:extLst>
          </p:cNvPr>
          <p:cNvSpPr>
            <a:spLocks noGrp="1"/>
          </p:cNvSpPr>
          <p:nvPr>
            <p:ph type="body" sz="quarter" idx="18" hasCustomPrompt="1"/>
          </p:nvPr>
        </p:nvSpPr>
        <p:spPr>
          <a:xfrm>
            <a:off x="8918355" y="3296106"/>
            <a:ext cx="2205256" cy="3060243"/>
          </a:xfrm>
          <a:prstGeom prst="rect">
            <a:avLst/>
          </a:prstGeom>
        </p:spPr>
        <p:txBody>
          <a:bodyPr/>
          <a:lstStyle>
            <a:lvl1pPr marL="142875" indent="-142875">
              <a:buFont typeface="Arial" panose="020B0604020202020204" pitchFamily="34" charset="0"/>
              <a:buChar char="•"/>
              <a:defRPr sz="875" b="0" i="0">
                <a:solidFill>
                  <a:srgbClr val="41463F"/>
                </a:solidFill>
                <a:latin typeface="Avenir Book" panose="02000503020000020003" pitchFamily="2" charset="0"/>
              </a:defRPr>
            </a:lvl1pPr>
          </a:lstStyle>
          <a:p>
            <a:pPr lvl="0"/>
            <a:r>
              <a:rPr lang="en-US" dirty="0"/>
              <a:t>Detailed list item here</a:t>
            </a:r>
          </a:p>
          <a:p>
            <a:pPr lvl="0"/>
            <a:endParaRPr lang="en-US" dirty="0"/>
          </a:p>
          <a:p>
            <a:pPr marL="142875" marR="0" lvl="0" indent="-142875" algn="l" defTabSz="4572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US" dirty="0"/>
              <a:t>Detailed list item here</a:t>
            </a:r>
          </a:p>
          <a:p>
            <a:pPr marL="142875" marR="0" lvl="0" indent="-142875" algn="l" defTabSz="4572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lang="en-US" dirty="0"/>
          </a:p>
          <a:p>
            <a:pPr marL="142875" marR="0" lvl="0" indent="-142875" algn="l" defTabSz="4572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US" dirty="0"/>
              <a:t>Detailed list item here</a:t>
            </a:r>
          </a:p>
          <a:p>
            <a:pPr marL="142875" marR="0" lvl="0" indent="-142875" algn="l" defTabSz="4572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lang="en-US" dirty="0"/>
          </a:p>
          <a:p>
            <a:pPr marL="142875" marR="0" lvl="0" indent="-142875" algn="l" defTabSz="4572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US" dirty="0"/>
              <a:t>Detailed list item here</a:t>
            </a:r>
          </a:p>
          <a:p>
            <a:pPr marL="142875" marR="0" lvl="0" indent="-142875" algn="l" defTabSz="4572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lang="en-US" dirty="0"/>
          </a:p>
        </p:txBody>
      </p:sp>
    </p:spTree>
    <p:extLst>
      <p:ext uri="{BB962C8B-B14F-4D97-AF65-F5344CB8AC3E}">
        <p14:creationId xmlns:p14="http://schemas.microsoft.com/office/powerpoint/2010/main" val="29650548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able Slide 4">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6378BFC-43B1-FDE9-E50E-C73F1034B7BB}"/>
              </a:ext>
            </a:extLst>
          </p:cNvPr>
          <p:cNvSpPr/>
          <p:nvPr userDrawn="1"/>
        </p:nvSpPr>
        <p:spPr>
          <a:xfrm>
            <a:off x="0" y="0"/>
            <a:ext cx="12192000" cy="3530600"/>
          </a:xfrm>
          <a:prstGeom prst="rect">
            <a:avLst/>
          </a:prstGeom>
          <a:solidFill>
            <a:srgbClr val="1192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FA1450DB-E8D4-E2DB-F259-05833F019F9C}"/>
              </a:ext>
            </a:extLst>
          </p:cNvPr>
          <p:cNvSpPr/>
          <p:nvPr userDrawn="1"/>
        </p:nvSpPr>
        <p:spPr>
          <a:xfrm>
            <a:off x="812800" y="2051269"/>
            <a:ext cx="10515600" cy="1028701"/>
          </a:xfrm>
          <a:prstGeom prst="rect">
            <a:avLst/>
          </a:prstGeom>
          <a:solidFill>
            <a:srgbClr val="003F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3D8E287A-D4FD-4A1D-E093-108FA9FECFCA}"/>
              </a:ext>
            </a:extLst>
          </p:cNvPr>
          <p:cNvSpPr/>
          <p:nvPr userDrawn="1"/>
        </p:nvSpPr>
        <p:spPr>
          <a:xfrm>
            <a:off x="812800" y="3165585"/>
            <a:ext cx="10515600" cy="1028701"/>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5ADF84C6-9E7A-719F-28E1-D05274C1D6ED}"/>
              </a:ext>
            </a:extLst>
          </p:cNvPr>
          <p:cNvSpPr/>
          <p:nvPr userDrawn="1"/>
        </p:nvSpPr>
        <p:spPr>
          <a:xfrm>
            <a:off x="812800" y="4279901"/>
            <a:ext cx="10515600" cy="102870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DF8F8ABD-F5CC-FBF7-3379-D1C971CC910E}"/>
              </a:ext>
            </a:extLst>
          </p:cNvPr>
          <p:cNvSpPr/>
          <p:nvPr userDrawn="1"/>
        </p:nvSpPr>
        <p:spPr>
          <a:xfrm>
            <a:off x="812800" y="5394217"/>
            <a:ext cx="10515600" cy="10287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 name="Straight Connector 7">
            <a:extLst>
              <a:ext uri="{FF2B5EF4-FFF2-40B4-BE49-F238E27FC236}">
                <a16:creationId xmlns:a16="http://schemas.microsoft.com/office/drawing/2014/main" id="{F6C0B774-DBF1-AC17-2138-CADFE2C621E3}"/>
              </a:ext>
            </a:extLst>
          </p:cNvPr>
          <p:cNvCxnSpPr>
            <a:cxnSpLocks/>
          </p:cNvCxnSpPr>
          <p:nvPr userDrawn="1"/>
        </p:nvCxnSpPr>
        <p:spPr>
          <a:xfrm flipV="1">
            <a:off x="2844800" y="3165585"/>
            <a:ext cx="0" cy="3257333"/>
          </a:xfrm>
          <a:prstGeom prst="line">
            <a:avLst/>
          </a:prstGeom>
          <a:ln w="1016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94E6E504-6004-D21A-AFAD-2576ABB65E4C}"/>
              </a:ext>
            </a:extLst>
          </p:cNvPr>
          <p:cNvCxnSpPr>
            <a:cxnSpLocks/>
          </p:cNvCxnSpPr>
          <p:nvPr userDrawn="1"/>
        </p:nvCxnSpPr>
        <p:spPr>
          <a:xfrm flipV="1">
            <a:off x="4572000" y="3165584"/>
            <a:ext cx="0" cy="3257333"/>
          </a:xfrm>
          <a:prstGeom prst="line">
            <a:avLst/>
          </a:prstGeom>
          <a:ln w="1016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8394A50C-AE4B-7D95-33B3-5AF74805167D}"/>
              </a:ext>
            </a:extLst>
          </p:cNvPr>
          <p:cNvCxnSpPr>
            <a:cxnSpLocks/>
          </p:cNvCxnSpPr>
          <p:nvPr userDrawn="1"/>
        </p:nvCxnSpPr>
        <p:spPr>
          <a:xfrm flipV="1">
            <a:off x="6248400" y="3165583"/>
            <a:ext cx="0" cy="3257333"/>
          </a:xfrm>
          <a:prstGeom prst="line">
            <a:avLst/>
          </a:prstGeom>
          <a:ln w="1016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4501901B-5B2D-3626-E024-F3AA730FFFB6}"/>
              </a:ext>
            </a:extLst>
          </p:cNvPr>
          <p:cNvCxnSpPr>
            <a:cxnSpLocks/>
          </p:cNvCxnSpPr>
          <p:nvPr userDrawn="1"/>
        </p:nvCxnSpPr>
        <p:spPr>
          <a:xfrm flipV="1">
            <a:off x="7924800" y="3165583"/>
            <a:ext cx="0" cy="3257333"/>
          </a:xfrm>
          <a:prstGeom prst="line">
            <a:avLst/>
          </a:prstGeom>
          <a:ln w="1016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101D9872-BD92-A082-B9E8-4A534C886871}"/>
              </a:ext>
            </a:extLst>
          </p:cNvPr>
          <p:cNvCxnSpPr>
            <a:cxnSpLocks/>
          </p:cNvCxnSpPr>
          <p:nvPr userDrawn="1"/>
        </p:nvCxnSpPr>
        <p:spPr>
          <a:xfrm flipV="1">
            <a:off x="9652000" y="3165583"/>
            <a:ext cx="0" cy="3257333"/>
          </a:xfrm>
          <a:prstGeom prst="line">
            <a:avLst/>
          </a:prstGeom>
          <a:ln w="1016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626DAEC-F6DE-4BDD-CC56-1D9148A6567B}"/>
              </a:ext>
            </a:extLst>
          </p:cNvPr>
          <p:cNvCxnSpPr>
            <a:cxnSpLocks/>
          </p:cNvCxnSpPr>
          <p:nvPr userDrawn="1"/>
        </p:nvCxnSpPr>
        <p:spPr>
          <a:xfrm flipV="1">
            <a:off x="2844800" y="1803401"/>
            <a:ext cx="0" cy="1311381"/>
          </a:xfrm>
          <a:prstGeom prst="line">
            <a:avLst/>
          </a:prstGeom>
          <a:ln w="101600">
            <a:solidFill>
              <a:srgbClr val="1192D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9F13735-7FD5-85D7-E00C-49DA29131936}"/>
              </a:ext>
            </a:extLst>
          </p:cNvPr>
          <p:cNvCxnSpPr>
            <a:cxnSpLocks/>
          </p:cNvCxnSpPr>
          <p:nvPr userDrawn="1"/>
        </p:nvCxnSpPr>
        <p:spPr>
          <a:xfrm flipV="1">
            <a:off x="4572000" y="1803402"/>
            <a:ext cx="0" cy="1311379"/>
          </a:xfrm>
          <a:prstGeom prst="line">
            <a:avLst/>
          </a:prstGeom>
          <a:ln w="101600">
            <a:solidFill>
              <a:srgbClr val="1192D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6C87DE9-AB87-FBEB-BE47-F56C00C1D30C}"/>
              </a:ext>
            </a:extLst>
          </p:cNvPr>
          <p:cNvCxnSpPr>
            <a:cxnSpLocks/>
          </p:cNvCxnSpPr>
          <p:nvPr userDrawn="1"/>
        </p:nvCxnSpPr>
        <p:spPr>
          <a:xfrm flipV="1">
            <a:off x="6248400" y="1803400"/>
            <a:ext cx="0" cy="1311380"/>
          </a:xfrm>
          <a:prstGeom prst="line">
            <a:avLst/>
          </a:prstGeom>
          <a:ln w="101600">
            <a:solidFill>
              <a:srgbClr val="1192D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5396C50-798F-4D9F-635C-948B4D4B1540}"/>
              </a:ext>
            </a:extLst>
          </p:cNvPr>
          <p:cNvCxnSpPr>
            <a:cxnSpLocks/>
          </p:cNvCxnSpPr>
          <p:nvPr userDrawn="1"/>
        </p:nvCxnSpPr>
        <p:spPr>
          <a:xfrm flipV="1">
            <a:off x="7924800" y="1905002"/>
            <a:ext cx="0" cy="1209779"/>
          </a:xfrm>
          <a:prstGeom prst="line">
            <a:avLst/>
          </a:prstGeom>
          <a:ln w="101600">
            <a:solidFill>
              <a:srgbClr val="1192D2"/>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A6DC1A77-0BD1-3341-0531-B77AA7D7768C}"/>
              </a:ext>
            </a:extLst>
          </p:cNvPr>
          <p:cNvCxnSpPr>
            <a:cxnSpLocks/>
          </p:cNvCxnSpPr>
          <p:nvPr userDrawn="1"/>
        </p:nvCxnSpPr>
        <p:spPr>
          <a:xfrm flipV="1">
            <a:off x="9652000" y="1905002"/>
            <a:ext cx="0" cy="1209779"/>
          </a:xfrm>
          <a:prstGeom prst="line">
            <a:avLst/>
          </a:prstGeom>
          <a:ln w="101600">
            <a:solidFill>
              <a:srgbClr val="1192D2"/>
            </a:solidFill>
          </a:ln>
        </p:spPr>
        <p:style>
          <a:lnRef idx="1">
            <a:schemeClr val="accent1"/>
          </a:lnRef>
          <a:fillRef idx="0">
            <a:schemeClr val="accent1"/>
          </a:fillRef>
          <a:effectRef idx="0">
            <a:schemeClr val="accent1"/>
          </a:effectRef>
          <a:fontRef idx="minor">
            <a:schemeClr val="tx1"/>
          </a:fontRef>
        </p:style>
      </p:cxnSp>
      <p:sp>
        <p:nvSpPr>
          <p:cNvPr id="45" name="Text Placeholder 44">
            <a:extLst>
              <a:ext uri="{FF2B5EF4-FFF2-40B4-BE49-F238E27FC236}">
                <a16:creationId xmlns:a16="http://schemas.microsoft.com/office/drawing/2014/main" id="{17FD0D72-946A-3C6E-596E-1FE21731E3C3}"/>
              </a:ext>
            </a:extLst>
          </p:cNvPr>
          <p:cNvSpPr>
            <a:spLocks noGrp="1"/>
          </p:cNvSpPr>
          <p:nvPr>
            <p:ph type="body" sz="quarter" idx="10" hasCustomPrompt="1"/>
          </p:nvPr>
        </p:nvSpPr>
        <p:spPr>
          <a:xfrm>
            <a:off x="813258" y="438877"/>
            <a:ext cx="10565940" cy="615225"/>
          </a:xfrm>
          <a:prstGeom prst="rect">
            <a:avLst/>
          </a:prstGeom>
        </p:spPr>
        <p:txBody>
          <a:bodyPr/>
          <a:lstStyle>
            <a:lvl1pPr marL="0" indent="0">
              <a:buNone/>
              <a:defRPr sz="2200">
                <a:solidFill>
                  <a:schemeClr val="bg1"/>
                </a:solidFill>
                <a:latin typeface="AccentGraphic" panose="02000303060000020004" pitchFamily="2" charset="0"/>
              </a:defRPr>
            </a:lvl1pPr>
          </a:lstStyle>
          <a:p>
            <a:pPr lvl="0"/>
            <a:r>
              <a:rPr lang="en-US" dirty="0"/>
              <a:t>TABLE SLIDE TITLE</a:t>
            </a:r>
          </a:p>
        </p:txBody>
      </p:sp>
      <p:sp>
        <p:nvSpPr>
          <p:cNvPr id="47" name="Text Placeholder 46">
            <a:extLst>
              <a:ext uri="{FF2B5EF4-FFF2-40B4-BE49-F238E27FC236}">
                <a16:creationId xmlns:a16="http://schemas.microsoft.com/office/drawing/2014/main" id="{6DCA3159-6435-48AD-1328-341956751E55}"/>
              </a:ext>
            </a:extLst>
          </p:cNvPr>
          <p:cNvSpPr>
            <a:spLocks noGrp="1"/>
          </p:cNvSpPr>
          <p:nvPr>
            <p:ph type="body" sz="quarter" idx="11" hasCustomPrompt="1"/>
          </p:nvPr>
        </p:nvSpPr>
        <p:spPr>
          <a:xfrm>
            <a:off x="812799" y="1054102"/>
            <a:ext cx="8741059" cy="792289"/>
          </a:xfrm>
          <a:prstGeom prst="rect">
            <a:avLst/>
          </a:prstGeom>
        </p:spPr>
        <p:txBody>
          <a:bodyPr/>
          <a:lstStyle>
            <a:lvl1pPr marL="0" indent="0">
              <a:buNone/>
              <a:defRPr sz="900" b="0" i="0">
                <a:solidFill>
                  <a:schemeClr val="bg1"/>
                </a:solidFill>
                <a:latin typeface="Avenir Book" panose="02000503020000020003" pitchFamily="2" charset="0"/>
              </a:defRPr>
            </a:lvl1pPr>
          </a:lstStyle>
          <a:p>
            <a:pPr marL="0" marR="0" lvl="0" indent="0" algn="l" defTabSz="457200" rtl="0" eaLnBrk="1" fontAlgn="auto" latinLnBrk="0" hangingPunct="1">
              <a:lnSpc>
                <a:spcPct val="100000"/>
              </a:lnSpc>
              <a:spcBef>
                <a:spcPct val="20000"/>
              </a:spcBef>
              <a:spcAft>
                <a:spcPts val="0"/>
              </a:spcAft>
              <a:buClrTx/>
              <a:buSzTx/>
              <a:buFont typeface="Arial" pitchFamily="34" charset="0"/>
              <a:buNone/>
              <a:tabLst/>
              <a:defRPr/>
            </a:pPr>
            <a:r>
              <a:rPr lang="en-US" dirty="0"/>
              <a:t>Add details about your table and data here. This is a paragraph. Add details about your table and data here. This is a paragraph. Add details about your table and data here. This is a paragraph. Add details about your table and data here. This is a paragraph.</a:t>
            </a:r>
          </a:p>
          <a:p>
            <a:pPr marL="0" marR="0" lvl="0" indent="0" algn="l" defTabSz="457200" rtl="0" eaLnBrk="1" fontAlgn="auto" latinLnBrk="0" hangingPunct="1">
              <a:lnSpc>
                <a:spcPct val="100000"/>
              </a:lnSpc>
              <a:spcBef>
                <a:spcPct val="20000"/>
              </a:spcBef>
              <a:spcAft>
                <a:spcPts val="0"/>
              </a:spcAft>
              <a:buClrTx/>
              <a:buSzTx/>
              <a:buFont typeface="Arial" pitchFamily="34" charset="0"/>
              <a:buNone/>
              <a:tabLst/>
              <a:defRPr/>
            </a:pPr>
            <a:endParaRPr lang="en-US" dirty="0"/>
          </a:p>
          <a:p>
            <a:pPr lvl="0"/>
            <a:endParaRPr lang="en-US" dirty="0"/>
          </a:p>
        </p:txBody>
      </p:sp>
      <p:sp>
        <p:nvSpPr>
          <p:cNvPr id="49" name="Text Placeholder 48">
            <a:extLst>
              <a:ext uri="{FF2B5EF4-FFF2-40B4-BE49-F238E27FC236}">
                <a16:creationId xmlns:a16="http://schemas.microsoft.com/office/drawing/2014/main" id="{ECD0A8DC-BEBD-0A2B-7E68-F31DA4DA2661}"/>
              </a:ext>
            </a:extLst>
          </p:cNvPr>
          <p:cNvSpPr>
            <a:spLocks noGrp="1"/>
          </p:cNvSpPr>
          <p:nvPr>
            <p:ph type="body" sz="quarter" idx="12" hasCustomPrompt="1"/>
          </p:nvPr>
        </p:nvSpPr>
        <p:spPr>
          <a:xfrm>
            <a:off x="812801" y="2484490"/>
            <a:ext cx="2006599" cy="595479"/>
          </a:xfrm>
          <a:prstGeom prst="rect">
            <a:avLst/>
          </a:prstGeom>
        </p:spPr>
        <p:txBody>
          <a:bodyPr/>
          <a:lstStyle>
            <a:lvl1pPr marL="0" indent="0" algn="ctr">
              <a:buNone/>
              <a:defRPr sz="1000" b="1" i="0">
                <a:solidFill>
                  <a:srgbClr val="F37638"/>
                </a:solidFill>
                <a:latin typeface="Avenir Heavy" panose="02000503020000020003" pitchFamily="2" charset="0"/>
              </a:defRPr>
            </a:lvl1pPr>
          </a:lstStyle>
          <a:p>
            <a:pPr lvl="0"/>
            <a:r>
              <a:rPr lang="en-US" dirty="0"/>
              <a:t>SECTION TITLE</a:t>
            </a:r>
          </a:p>
        </p:txBody>
      </p:sp>
      <p:sp>
        <p:nvSpPr>
          <p:cNvPr id="50" name="Text Placeholder 48">
            <a:extLst>
              <a:ext uri="{FF2B5EF4-FFF2-40B4-BE49-F238E27FC236}">
                <a16:creationId xmlns:a16="http://schemas.microsoft.com/office/drawing/2014/main" id="{A8A2BAC4-1D64-ED22-F640-A06A0F3F2FCE}"/>
              </a:ext>
            </a:extLst>
          </p:cNvPr>
          <p:cNvSpPr>
            <a:spLocks noGrp="1"/>
          </p:cNvSpPr>
          <p:nvPr>
            <p:ph type="body" sz="quarter" idx="13" hasCustomPrompt="1"/>
          </p:nvPr>
        </p:nvSpPr>
        <p:spPr>
          <a:xfrm>
            <a:off x="2878332" y="2477232"/>
            <a:ext cx="1668264" cy="595479"/>
          </a:xfrm>
          <a:prstGeom prst="rect">
            <a:avLst/>
          </a:prstGeom>
        </p:spPr>
        <p:txBody>
          <a:bodyPr/>
          <a:lstStyle>
            <a:lvl1pPr marL="0" indent="0" algn="ctr">
              <a:buNone/>
              <a:defRPr sz="1000" b="1" i="0">
                <a:solidFill>
                  <a:srgbClr val="F37638"/>
                </a:solidFill>
                <a:latin typeface="Avenir Heavy" panose="02000503020000020003" pitchFamily="2" charset="0"/>
              </a:defRPr>
            </a:lvl1pPr>
          </a:lstStyle>
          <a:p>
            <a:pPr lvl="0"/>
            <a:r>
              <a:rPr lang="en-US" dirty="0"/>
              <a:t>SECTION TITLE</a:t>
            </a:r>
          </a:p>
        </p:txBody>
      </p:sp>
      <p:sp>
        <p:nvSpPr>
          <p:cNvPr id="51" name="Text Placeholder 48">
            <a:extLst>
              <a:ext uri="{FF2B5EF4-FFF2-40B4-BE49-F238E27FC236}">
                <a16:creationId xmlns:a16="http://schemas.microsoft.com/office/drawing/2014/main" id="{F6FA8B13-E8E3-EB71-B02A-8FF7E1B49FED}"/>
              </a:ext>
            </a:extLst>
          </p:cNvPr>
          <p:cNvSpPr>
            <a:spLocks noGrp="1"/>
          </p:cNvSpPr>
          <p:nvPr>
            <p:ph type="body" sz="quarter" idx="14" hasCustomPrompt="1"/>
          </p:nvPr>
        </p:nvSpPr>
        <p:spPr>
          <a:xfrm>
            <a:off x="4622800" y="2477232"/>
            <a:ext cx="1600195" cy="595479"/>
          </a:xfrm>
          <a:prstGeom prst="rect">
            <a:avLst/>
          </a:prstGeom>
        </p:spPr>
        <p:txBody>
          <a:bodyPr/>
          <a:lstStyle>
            <a:lvl1pPr marL="0" indent="0" algn="ctr">
              <a:buNone/>
              <a:defRPr sz="1000" b="1" i="0">
                <a:solidFill>
                  <a:srgbClr val="F37638"/>
                </a:solidFill>
                <a:latin typeface="Avenir Heavy" panose="02000503020000020003" pitchFamily="2" charset="0"/>
              </a:defRPr>
            </a:lvl1pPr>
          </a:lstStyle>
          <a:p>
            <a:pPr lvl="0"/>
            <a:r>
              <a:rPr lang="en-US" dirty="0"/>
              <a:t>SECTION TITLE</a:t>
            </a:r>
          </a:p>
        </p:txBody>
      </p:sp>
      <p:sp>
        <p:nvSpPr>
          <p:cNvPr id="52" name="Text Placeholder 48">
            <a:extLst>
              <a:ext uri="{FF2B5EF4-FFF2-40B4-BE49-F238E27FC236}">
                <a16:creationId xmlns:a16="http://schemas.microsoft.com/office/drawing/2014/main" id="{5EECE260-5130-29DA-02B6-9A72C0E8FA3B}"/>
              </a:ext>
            </a:extLst>
          </p:cNvPr>
          <p:cNvSpPr>
            <a:spLocks noGrp="1"/>
          </p:cNvSpPr>
          <p:nvPr>
            <p:ph type="body" sz="quarter" idx="15" hasCustomPrompt="1"/>
          </p:nvPr>
        </p:nvSpPr>
        <p:spPr>
          <a:xfrm>
            <a:off x="6299196" y="2477232"/>
            <a:ext cx="1600199" cy="595479"/>
          </a:xfrm>
          <a:prstGeom prst="rect">
            <a:avLst/>
          </a:prstGeom>
        </p:spPr>
        <p:txBody>
          <a:bodyPr/>
          <a:lstStyle>
            <a:lvl1pPr marL="0" indent="0" algn="ctr">
              <a:buNone/>
              <a:defRPr sz="1000" b="1" i="0">
                <a:solidFill>
                  <a:srgbClr val="F37638"/>
                </a:solidFill>
                <a:latin typeface="Avenir Heavy" panose="02000503020000020003" pitchFamily="2" charset="0"/>
              </a:defRPr>
            </a:lvl1pPr>
          </a:lstStyle>
          <a:p>
            <a:pPr lvl="0"/>
            <a:r>
              <a:rPr lang="en-US" dirty="0"/>
              <a:t>SECTION TITLE</a:t>
            </a:r>
          </a:p>
        </p:txBody>
      </p:sp>
      <p:sp>
        <p:nvSpPr>
          <p:cNvPr id="53" name="Text Placeholder 48">
            <a:extLst>
              <a:ext uri="{FF2B5EF4-FFF2-40B4-BE49-F238E27FC236}">
                <a16:creationId xmlns:a16="http://schemas.microsoft.com/office/drawing/2014/main" id="{7DB7BC5B-DAE6-6A37-54C4-CA49C302B9CA}"/>
              </a:ext>
            </a:extLst>
          </p:cNvPr>
          <p:cNvSpPr>
            <a:spLocks noGrp="1"/>
          </p:cNvSpPr>
          <p:nvPr>
            <p:ph type="body" sz="quarter" idx="16" hasCustomPrompt="1"/>
          </p:nvPr>
        </p:nvSpPr>
        <p:spPr>
          <a:xfrm>
            <a:off x="7975602" y="2470808"/>
            <a:ext cx="1650993" cy="595479"/>
          </a:xfrm>
          <a:prstGeom prst="rect">
            <a:avLst/>
          </a:prstGeom>
        </p:spPr>
        <p:txBody>
          <a:bodyPr/>
          <a:lstStyle>
            <a:lvl1pPr marL="0" indent="0" algn="ctr">
              <a:buNone/>
              <a:defRPr sz="1000" b="1" i="0">
                <a:solidFill>
                  <a:srgbClr val="F37638"/>
                </a:solidFill>
                <a:latin typeface="Avenir Heavy" panose="02000503020000020003" pitchFamily="2" charset="0"/>
              </a:defRPr>
            </a:lvl1pPr>
          </a:lstStyle>
          <a:p>
            <a:pPr lvl="0"/>
            <a:r>
              <a:rPr lang="en-US" dirty="0"/>
              <a:t>SECTION TITLE</a:t>
            </a:r>
          </a:p>
        </p:txBody>
      </p:sp>
      <p:sp>
        <p:nvSpPr>
          <p:cNvPr id="54" name="Text Placeholder 48">
            <a:extLst>
              <a:ext uri="{FF2B5EF4-FFF2-40B4-BE49-F238E27FC236}">
                <a16:creationId xmlns:a16="http://schemas.microsoft.com/office/drawing/2014/main" id="{3B1D16DA-761E-6F5E-A7D5-44CC2659CE2E}"/>
              </a:ext>
            </a:extLst>
          </p:cNvPr>
          <p:cNvSpPr>
            <a:spLocks noGrp="1"/>
          </p:cNvSpPr>
          <p:nvPr>
            <p:ph type="body" sz="quarter" idx="17" hasCustomPrompt="1"/>
          </p:nvPr>
        </p:nvSpPr>
        <p:spPr>
          <a:xfrm>
            <a:off x="9702307" y="2470808"/>
            <a:ext cx="1626093" cy="595479"/>
          </a:xfrm>
          <a:prstGeom prst="rect">
            <a:avLst/>
          </a:prstGeom>
        </p:spPr>
        <p:txBody>
          <a:bodyPr/>
          <a:lstStyle>
            <a:lvl1pPr marL="0" indent="0" algn="ctr">
              <a:buNone/>
              <a:defRPr sz="1000" b="1" i="0">
                <a:solidFill>
                  <a:srgbClr val="F37638"/>
                </a:solidFill>
                <a:latin typeface="Avenir Heavy" panose="02000503020000020003" pitchFamily="2" charset="0"/>
              </a:defRPr>
            </a:lvl1pPr>
          </a:lstStyle>
          <a:p>
            <a:pPr lvl="0"/>
            <a:r>
              <a:rPr lang="en-US" dirty="0"/>
              <a:t>SECTION TITLE</a:t>
            </a:r>
          </a:p>
        </p:txBody>
      </p:sp>
      <p:sp>
        <p:nvSpPr>
          <p:cNvPr id="55" name="Text Placeholder 48">
            <a:extLst>
              <a:ext uri="{FF2B5EF4-FFF2-40B4-BE49-F238E27FC236}">
                <a16:creationId xmlns:a16="http://schemas.microsoft.com/office/drawing/2014/main" id="{884F35FE-6485-CB19-6BBE-303415D792CA}"/>
              </a:ext>
            </a:extLst>
          </p:cNvPr>
          <p:cNvSpPr>
            <a:spLocks noGrp="1"/>
          </p:cNvSpPr>
          <p:nvPr>
            <p:ph type="body" sz="quarter" idx="18" hasCustomPrompt="1"/>
          </p:nvPr>
        </p:nvSpPr>
        <p:spPr>
          <a:xfrm>
            <a:off x="824942" y="3581403"/>
            <a:ext cx="1994455" cy="595479"/>
          </a:xfrm>
          <a:prstGeom prst="rect">
            <a:avLst/>
          </a:prstGeom>
        </p:spPr>
        <p:txBody>
          <a:bodyPr/>
          <a:lstStyle>
            <a:lvl1pPr marL="0" indent="0" algn="ctr">
              <a:buNone/>
              <a:defRPr sz="1000" b="1" i="0">
                <a:solidFill>
                  <a:srgbClr val="003F72"/>
                </a:solidFill>
                <a:latin typeface="Avenir Heavy" panose="02000503020000020003" pitchFamily="2" charset="0"/>
              </a:defRPr>
            </a:lvl1pPr>
          </a:lstStyle>
          <a:p>
            <a:pPr lvl="0"/>
            <a:r>
              <a:rPr lang="en-US" dirty="0"/>
              <a:t>SECTION TITLE</a:t>
            </a:r>
          </a:p>
        </p:txBody>
      </p:sp>
      <p:sp>
        <p:nvSpPr>
          <p:cNvPr id="56" name="Text Placeholder 48">
            <a:extLst>
              <a:ext uri="{FF2B5EF4-FFF2-40B4-BE49-F238E27FC236}">
                <a16:creationId xmlns:a16="http://schemas.microsoft.com/office/drawing/2014/main" id="{201CEC4C-4008-C43C-C4DD-A2627A3A7BE7}"/>
              </a:ext>
            </a:extLst>
          </p:cNvPr>
          <p:cNvSpPr>
            <a:spLocks noGrp="1"/>
          </p:cNvSpPr>
          <p:nvPr>
            <p:ph type="body" sz="quarter" idx="19" hasCustomPrompt="1"/>
          </p:nvPr>
        </p:nvSpPr>
        <p:spPr>
          <a:xfrm>
            <a:off x="822338" y="4720571"/>
            <a:ext cx="1994455" cy="595479"/>
          </a:xfrm>
          <a:prstGeom prst="rect">
            <a:avLst/>
          </a:prstGeom>
        </p:spPr>
        <p:txBody>
          <a:bodyPr/>
          <a:lstStyle>
            <a:lvl1pPr marL="0" indent="0" algn="ctr">
              <a:buNone/>
              <a:defRPr sz="1000" b="1" i="0">
                <a:solidFill>
                  <a:srgbClr val="003F72"/>
                </a:solidFill>
                <a:latin typeface="Avenir Heavy" panose="02000503020000020003" pitchFamily="2" charset="0"/>
              </a:defRPr>
            </a:lvl1pPr>
          </a:lstStyle>
          <a:p>
            <a:pPr lvl="0"/>
            <a:r>
              <a:rPr lang="en-US" dirty="0"/>
              <a:t>SECTION TITLE</a:t>
            </a:r>
          </a:p>
        </p:txBody>
      </p:sp>
      <p:sp>
        <p:nvSpPr>
          <p:cNvPr id="57" name="Text Placeholder 48">
            <a:extLst>
              <a:ext uri="{FF2B5EF4-FFF2-40B4-BE49-F238E27FC236}">
                <a16:creationId xmlns:a16="http://schemas.microsoft.com/office/drawing/2014/main" id="{98255C66-85C6-EA08-F156-DDB07ACF9ECE}"/>
              </a:ext>
            </a:extLst>
          </p:cNvPr>
          <p:cNvSpPr>
            <a:spLocks noGrp="1"/>
          </p:cNvSpPr>
          <p:nvPr>
            <p:ph type="body" sz="quarter" idx="20" hasCustomPrompt="1"/>
          </p:nvPr>
        </p:nvSpPr>
        <p:spPr>
          <a:xfrm>
            <a:off x="823216" y="5823646"/>
            <a:ext cx="1994455" cy="595479"/>
          </a:xfrm>
          <a:prstGeom prst="rect">
            <a:avLst/>
          </a:prstGeom>
        </p:spPr>
        <p:txBody>
          <a:bodyPr/>
          <a:lstStyle>
            <a:lvl1pPr marL="0" indent="0" algn="ctr">
              <a:buNone/>
              <a:defRPr sz="1000" b="1" i="0">
                <a:solidFill>
                  <a:srgbClr val="003F72"/>
                </a:solidFill>
                <a:latin typeface="Avenir Heavy" panose="02000503020000020003" pitchFamily="2" charset="0"/>
              </a:defRPr>
            </a:lvl1pPr>
          </a:lstStyle>
          <a:p>
            <a:pPr lvl="0"/>
            <a:r>
              <a:rPr lang="en-US" dirty="0"/>
              <a:t>SECTION TITLE</a:t>
            </a:r>
          </a:p>
        </p:txBody>
      </p:sp>
      <p:sp>
        <p:nvSpPr>
          <p:cNvPr id="59" name="Text Placeholder 58">
            <a:extLst>
              <a:ext uri="{FF2B5EF4-FFF2-40B4-BE49-F238E27FC236}">
                <a16:creationId xmlns:a16="http://schemas.microsoft.com/office/drawing/2014/main" id="{A42D95C6-D4E0-F49B-E68F-5569EB47A916}"/>
              </a:ext>
            </a:extLst>
          </p:cNvPr>
          <p:cNvSpPr>
            <a:spLocks noGrp="1"/>
          </p:cNvSpPr>
          <p:nvPr>
            <p:ph type="body" sz="quarter" idx="21" hasCustomPrompt="1"/>
          </p:nvPr>
        </p:nvSpPr>
        <p:spPr>
          <a:xfrm>
            <a:off x="2894445" y="3581403"/>
            <a:ext cx="1652151" cy="595479"/>
          </a:xfrm>
          <a:prstGeom prst="rect">
            <a:avLst/>
          </a:prstGeom>
        </p:spPr>
        <p:txBody>
          <a:bodyPr/>
          <a:lstStyle>
            <a:lvl1pPr marL="0" indent="0" algn="ctr">
              <a:buNone/>
              <a:defRPr sz="1000" b="1" i="0">
                <a:solidFill>
                  <a:srgbClr val="003F72"/>
                </a:solidFill>
                <a:latin typeface="Avenir LT Std 45 Book" panose="020B0502020203020204" pitchFamily="34" charset="0"/>
              </a:defRPr>
            </a:lvl1pPr>
          </a:lstStyle>
          <a:p>
            <a:pPr lvl="0"/>
            <a:r>
              <a:rPr lang="en-US" dirty="0"/>
              <a:t>Table Data</a:t>
            </a:r>
          </a:p>
        </p:txBody>
      </p:sp>
      <p:sp>
        <p:nvSpPr>
          <p:cNvPr id="60" name="Text Placeholder 58">
            <a:extLst>
              <a:ext uri="{FF2B5EF4-FFF2-40B4-BE49-F238E27FC236}">
                <a16:creationId xmlns:a16="http://schemas.microsoft.com/office/drawing/2014/main" id="{DD1F1699-ECF7-2D43-1F92-F05DE7452335}"/>
              </a:ext>
            </a:extLst>
          </p:cNvPr>
          <p:cNvSpPr>
            <a:spLocks noGrp="1"/>
          </p:cNvSpPr>
          <p:nvPr>
            <p:ph type="body" sz="quarter" idx="22" hasCustomPrompt="1"/>
          </p:nvPr>
        </p:nvSpPr>
        <p:spPr>
          <a:xfrm>
            <a:off x="2886389" y="4720571"/>
            <a:ext cx="1652151" cy="595479"/>
          </a:xfrm>
          <a:prstGeom prst="rect">
            <a:avLst/>
          </a:prstGeom>
        </p:spPr>
        <p:txBody>
          <a:bodyPr/>
          <a:lstStyle>
            <a:lvl1pPr marL="0" indent="0" algn="ctr">
              <a:buNone/>
              <a:defRPr sz="1000" b="1" i="0">
                <a:solidFill>
                  <a:srgbClr val="003F72"/>
                </a:solidFill>
                <a:latin typeface="Avenir LT Std 45 Book" panose="020B0502020203020204" pitchFamily="34" charset="0"/>
              </a:defRPr>
            </a:lvl1pPr>
          </a:lstStyle>
          <a:p>
            <a:pPr lvl="0"/>
            <a:r>
              <a:rPr lang="en-US" dirty="0"/>
              <a:t>Table Data</a:t>
            </a:r>
          </a:p>
        </p:txBody>
      </p:sp>
      <p:sp>
        <p:nvSpPr>
          <p:cNvPr id="61" name="Text Placeholder 58">
            <a:extLst>
              <a:ext uri="{FF2B5EF4-FFF2-40B4-BE49-F238E27FC236}">
                <a16:creationId xmlns:a16="http://schemas.microsoft.com/office/drawing/2014/main" id="{6F27CE8E-0DA2-73BE-7B74-15E4DC73B42F}"/>
              </a:ext>
            </a:extLst>
          </p:cNvPr>
          <p:cNvSpPr>
            <a:spLocks noGrp="1"/>
          </p:cNvSpPr>
          <p:nvPr>
            <p:ph type="body" sz="quarter" idx="23" hasCustomPrompt="1"/>
          </p:nvPr>
        </p:nvSpPr>
        <p:spPr>
          <a:xfrm>
            <a:off x="2894445" y="5823646"/>
            <a:ext cx="1652151" cy="595479"/>
          </a:xfrm>
          <a:prstGeom prst="rect">
            <a:avLst/>
          </a:prstGeom>
        </p:spPr>
        <p:txBody>
          <a:bodyPr/>
          <a:lstStyle>
            <a:lvl1pPr marL="0" indent="0" algn="ctr">
              <a:buNone/>
              <a:defRPr sz="1000" b="1" i="0">
                <a:solidFill>
                  <a:srgbClr val="003F72"/>
                </a:solidFill>
                <a:latin typeface="Avenir LT Std 45 Book" panose="020B0502020203020204" pitchFamily="34" charset="0"/>
              </a:defRPr>
            </a:lvl1pPr>
          </a:lstStyle>
          <a:p>
            <a:pPr lvl="0"/>
            <a:r>
              <a:rPr lang="en-US" dirty="0"/>
              <a:t>Table Data</a:t>
            </a:r>
          </a:p>
        </p:txBody>
      </p:sp>
      <p:sp>
        <p:nvSpPr>
          <p:cNvPr id="62" name="Text Placeholder 58">
            <a:extLst>
              <a:ext uri="{FF2B5EF4-FFF2-40B4-BE49-F238E27FC236}">
                <a16:creationId xmlns:a16="http://schemas.microsoft.com/office/drawing/2014/main" id="{4AD25010-E255-6CBC-18C4-F5CEE9AB1A9E}"/>
              </a:ext>
            </a:extLst>
          </p:cNvPr>
          <p:cNvSpPr>
            <a:spLocks noGrp="1"/>
          </p:cNvSpPr>
          <p:nvPr>
            <p:ph type="body" sz="quarter" idx="24" hasCustomPrompt="1"/>
          </p:nvPr>
        </p:nvSpPr>
        <p:spPr>
          <a:xfrm>
            <a:off x="4605463" y="3581403"/>
            <a:ext cx="1617532" cy="595479"/>
          </a:xfrm>
          <a:prstGeom prst="rect">
            <a:avLst/>
          </a:prstGeom>
        </p:spPr>
        <p:txBody>
          <a:bodyPr/>
          <a:lstStyle>
            <a:lvl1pPr marL="0" indent="0" algn="ctr">
              <a:buNone/>
              <a:defRPr sz="1000" b="1" i="0">
                <a:solidFill>
                  <a:srgbClr val="003F72"/>
                </a:solidFill>
                <a:latin typeface="Avenir LT Std 45 Book" panose="020B0502020203020204" pitchFamily="34" charset="0"/>
              </a:defRPr>
            </a:lvl1pPr>
          </a:lstStyle>
          <a:p>
            <a:pPr lvl="0"/>
            <a:r>
              <a:rPr lang="en-US" dirty="0"/>
              <a:t>Table Data</a:t>
            </a:r>
          </a:p>
        </p:txBody>
      </p:sp>
      <p:sp>
        <p:nvSpPr>
          <p:cNvPr id="64" name="Text Placeholder 58">
            <a:extLst>
              <a:ext uri="{FF2B5EF4-FFF2-40B4-BE49-F238E27FC236}">
                <a16:creationId xmlns:a16="http://schemas.microsoft.com/office/drawing/2014/main" id="{8BA9C621-9232-EEA0-6353-485713964BD2}"/>
              </a:ext>
            </a:extLst>
          </p:cNvPr>
          <p:cNvSpPr>
            <a:spLocks noGrp="1"/>
          </p:cNvSpPr>
          <p:nvPr>
            <p:ph type="body" sz="quarter" idx="25" hasCustomPrompt="1"/>
          </p:nvPr>
        </p:nvSpPr>
        <p:spPr>
          <a:xfrm>
            <a:off x="4630869" y="4720571"/>
            <a:ext cx="1584071" cy="595479"/>
          </a:xfrm>
          <a:prstGeom prst="rect">
            <a:avLst/>
          </a:prstGeom>
        </p:spPr>
        <p:txBody>
          <a:bodyPr/>
          <a:lstStyle>
            <a:lvl1pPr marL="0" indent="0" algn="ctr">
              <a:buNone/>
              <a:defRPr sz="1000" b="1" i="0">
                <a:solidFill>
                  <a:srgbClr val="003F72"/>
                </a:solidFill>
                <a:latin typeface="Avenir LT Std 45 Book" panose="020B0502020203020204" pitchFamily="34" charset="0"/>
              </a:defRPr>
            </a:lvl1pPr>
          </a:lstStyle>
          <a:p>
            <a:pPr lvl="0"/>
            <a:r>
              <a:rPr lang="en-US" dirty="0"/>
              <a:t>Table Data</a:t>
            </a:r>
          </a:p>
        </p:txBody>
      </p:sp>
      <p:sp>
        <p:nvSpPr>
          <p:cNvPr id="65" name="Text Placeholder 58">
            <a:extLst>
              <a:ext uri="{FF2B5EF4-FFF2-40B4-BE49-F238E27FC236}">
                <a16:creationId xmlns:a16="http://schemas.microsoft.com/office/drawing/2014/main" id="{2BEFA536-9FD0-6D20-33D6-1DCA164FAFD0}"/>
              </a:ext>
            </a:extLst>
          </p:cNvPr>
          <p:cNvSpPr>
            <a:spLocks noGrp="1"/>
          </p:cNvSpPr>
          <p:nvPr>
            <p:ph type="body" sz="quarter" idx="26" hasCustomPrompt="1"/>
          </p:nvPr>
        </p:nvSpPr>
        <p:spPr>
          <a:xfrm>
            <a:off x="4630869" y="5823645"/>
            <a:ext cx="1584071" cy="582662"/>
          </a:xfrm>
          <a:prstGeom prst="rect">
            <a:avLst/>
          </a:prstGeom>
        </p:spPr>
        <p:txBody>
          <a:bodyPr/>
          <a:lstStyle>
            <a:lvl1pPr marL="0" indent="0" algn="ctr">
              <a:buNone/>
              <a:defRPr sz="1000" b="1" i="0">
                <a:solidFill>
                  <a:srgbClr val="003F72"/>
                </a:solidFill>
                <a:latin typeface="Avenir LT Std 45 Book" panose="020B0502020203020204" pitchFamily="34" charset="0"/>
              </a:defRPr>
            </a:lvl1pPr>
          </a:lstStyle>
          <a:p>
            <a:pPr lvl="0"/>
            <a:r>
              <a:rPr lang="en-US" dirty="0"/>
              <a:t>Table Data</a:t>
            </a:r>
          </a:p>
        </p:txBody>
      </p:sp>
      <p:sp>
        <p:nvSpPr>
          <p:cNvPr id="66" name="Text Placeholder 58">
            <a:extLst>
              <a:ext uri="{FF2B5EF4-FFF2-40B4-BE49-F238E27FC236}">
                <a16:creationId xmlns:a16="http://schemas.microsoft.com/office/drawing/2014/main" id="{14F2FDAD-B5D6-3222-2175-ECC7DD74092C}"/>
              </a:ext>
            </a:extLst>
          </p:cNvPr>
          <p:cNvSpPr>
            <a:spLocks noGrp="1"/>
          </p:cNvSpPr>
          <p:nvPr>
            <p:ph type="body" sz="quarter" idx="27" hasCustomPrompt="1"/>
          </p:nvPr>
        </p:nvSpPr>
        <p:spPr>
          <a:xfrm>
            <a:off x="6299196" y="3581403"/>
            <a:ext cx="1600197" cy="595479"/>
          </a:xfrm>
          <a:prstGeom prst="rect">
            <a:avLst/>
          </a:prstGeom>
        </p:spPr>
        <p:txBody>
          <a:bodyPr/>
          <a:lstStyle>
            <a:lvl1pPr marL="0" indent="0" algn="ctr">
              <a:buNone/>
              <a:defRPr sz="1000" b="1" i="0">
                <a:solidFill>
                  <a:srgbClr val="003F72"/>
                </a:solidFill>
                <a:latin typeface="Avenir LT Std 45 Book" panose="020B0502020203020204" pitchFamily="34" charset="0"/>
              </a:defRPr>
            </a:lvl1pPr>
          </a:lstStyle>
          <a:p>
            <a:pPr lvl="0"/>
            <a:r>
              <a:rPr lang="en-US" dirty="0"/>
              <a:t>Table Data</a:t>
            </a:r>
          </a:p>
        </p:txBody>
      </p:sp>
      <p:sp>
        <p:nvSpPr>
          <p:cNvPr id="67" name="Text Placeholder 58">
            <a:extLst>
              <a:ext uri="{FF2B5EF4-FFF2-40B4-BE49-F238E27FC236}">
                <a16:creationId xmlns:a16="http://schemas.microsoft.com/office/drawing/2014/main" id="{464BB9B6-C06F-1F89-6F44-8FDB275B5188}"/>
              </a:ext>
            </a:extLst>
          </p:cNvPr>
          <p:cNvSpPr>
            <a:spLocks noGrp="1"/>
          </p:cNvSpPr>
          <p:nvPr>
            <p:ph type="body" sz="quarter" idx="28" hasCustomPrompt="1"/>
          </p:nvPr>
        </p:nvSpPr>
        <p:spPr>
          <a:xfrm>
            <a:off x="6299200" y="4720571"/>
            <a:ext cx="1592136" cy="595479"/>
          </a:xfrm>
          <a:prstGeom prst="rect">
            <a:avLst/>
          </a:prstGeom>
        </p:spPr>
        <p:txBody>
          <a:bodyPr/>
          <a:lstStyle>
            <a:lvl1pPr marL="0" indent="0" algn="ctr">
              <a:buNone/>
              <a:defRPr sz="1000" b="1" i="0">
                <a:solidFill>
                  <a:srgbClr val="003F72"/>
                </a:solidFill>
                <a:latin typeface="Avenir LT Std 45 Book" panose="020B0502020203020204" pitchFamily="34" charset="0"/>
              </a:defRPr>
            </a:lvl1pPr>
          </a:lstStyle>
          <a:p>
            <a:pPr lvl="0"/>
            <a:r>
              <a:rPr lang="en-US" dirty="0"/>
              <a:t>Table Data</a:t>
            </a:r>
          </a:p>
        </p:txBody>
      </p:sp>
      <p:sp>
        <p:nvSpPr>
          <p:cNvPr id="68" name="Text Placeholder 58">
            <a:extLst>
              <a:ext uri="{FF2B5EF4-FFF2-40B4-BE49-F238E27FC236}">
                <a16:creationId xmlns:a16="http://schemas.microsoft.com/office/drawing/2014/main" id="{22B83377-BABB-6C1B-4747-72AA0FC61231}"/>
              </a:ext>
            </a:extLst>
          </p:cNvPr>
          <p:cNvSpPr>
            <a:spLocks noGrp="1"/>
          </p:cNvSpPr>
          <p:nvPr>
            <p:ph type="body" sz="quarter" idx="29" hasCustomPrompt="1"/>
          </p:nvPr>
        </p:nvSpPr>
        <p:spPr>
          <a:xfrm>
            <a:off x="6294565" y="5823644"/>
            <a:ext cx="1596768" cy="582662"/>
          </a:xfrm>
          <a:prstGeom prst="rect">
            <a:avLst/>
          </a:prstGeom>
        </p:spPr>
        <p:txBody>
          <a:bodyPr/>
          <a:lstStyle>
            <a:lvl1pPr marL="0" indent="0" algn="ctr">
              <a:buNone/>
              <a:defRPr sz="1000" b="1" i="0">
                <a:solidFill>
                  <a:srgbClr val="003F72"/>
                </a:solidFill>
                <a:latin typeface="Avenir LT Std 45 Book" panose="020B0502020203020204" pitchFamily="34" charset="0"/>
              </a:defRPr>
            </a:lvl1pPr>
          </a:lstStyle>
          <a:p>
            <a:pPr lvl="0"/>
            <a:r>
              <a:rPr lang="en-US" dirty="0"/>
              <a:t>Table Data</a:t>
            </a:r>
          </a:p>
        </p:txBody>
      </p:sp>
      <p:sp>
        <p:nvSpPr>
          <p:cNvPr id="69" name="Text Placeholder 58">
            <a:extLst>
              <a:ext uri="{FF2B5EF4-FFF2-40B4-BE49-F238E27FC236}">
                <a16:creationId xmlns:a16="http://schemas.microsoft.com/office/drawing/2014/main" id="{7D1D2157-E28F-9686-56AE-306AFB79800F}"/>
              </a:ext>
            </a:extLst>
          </p:cNvPr>
          <p:cNvSpPr>
            <a:spLocks noGrp="1"/>
          </p:cNvSpPr>
          <p:nvPr>
            <p:ph type="body" sz="quarter" idx="30" hasCustomPrompt="1"/>
          </p:nvPr>
        </p:nvSpPr>
        <p:spPr>
          <a:xfrm>
            <a:off x="7983669" y="3581403"/>
            <a:ext cx="1617532" cy="595479"/>
          </a:xfrm>
          <a:prstGeom prst="rect">
            <a:avLst/>
          </a:prstGeom>
        </p:spPr>
        <p:txBody>
          <a:bodyPr/>
          <a:lstStyle>
            <a:lvl1pPr marL="0" indent="0" algn="ctr">
              <a:buNone/>
              <a:defRPr sz="1000" b="1" i="0">
                <a:solidFill>
                  <a:srgbClr val="003F72"/>
                </a:solidFill>
                <a:latin typeface="Avenir LT Std 45 Book" panose="020B0502020203020204" pitchFamily="34" charset="0"/>
              </a:defRPr>
            </a:lvl1pPr>
          </a:lstStyle>
          <a:p>
            <a:pPr lvl="0"/>
            <a:r>
              <a:rPr lang="en-US" dirty="0"/>
              <a:t>Table Data</a:t>
            </a:r>
          </a:p>
        </p:txBody>
      </p:sp>
      <p:sp>
        <p:nvSpPr>
          <p:cNvPr id="70" name="Text Placeholder 58">
            <a:extLst>
              <a:ext uri="{FF2B5EF4-FFF2-40B4-BE49-F238E27FC236}">
                <a16:creationId xmlns:a16="http://schemas.microsoft.com/office/drawing/2014/main" id="{3FFBD1F0-882F-3E77-64D3-012532A047A5}"/>
              </a:ext>
            </a:extLst>
          </p:cNvPr>
          <p:cNvSpPr>
            <a:spLocks noGrp="1"/>
          </p:cNvSpPr>
          <p:nvPr>
            <p:ph type="body" sz="quarter" idx="31" hasCustomPrompt="1"/>
          </p:nvPr>
        </p:nvSpPr>
        <p:spPr>
          <a:xfrm>
            <a:off x="7958265" y="4716847"/>
            <a:ext cx="1668328" cy="595479"/>
          </a:xfrm>
          <a:prstGeom prst="rect">
            <a:avLst/>
          </a:prstGeom>
        </p:spPr>
        <p:txBody>
          <a:bodyPr/>
          <a:lstStyle>
            <a:lvl1pPr marL="0" indent="0" algn="ctr">
              <a:buNone/>
              <a:defRPr sz="1000" b="1" i="0">
                <a:solidFill>
                  <a:srgbClr val="003F72"/>
                </a:solidFill>
                <a:latin typeface="Avenir LT Std 45 Book" panose="020B0502020203020204" pitchFamily="34" charset="0"/>
              </a:defRPr>
            </a:lvl1pPr>
          </a:lstStyle>
          <a:p>
            <a:pPr lvl="0"/>
            <a:r>
              <a:rPr lang="en-US" dirty="0"/>
              <a:t>Table Data</a:t>
            </a:r>
          </a:p>
        </p:txBody>
      </p:sp>
      <p:sp>
        <p:nvSpPr>
          <p:cNvPr id="71" name="Text Placeholder 58">
            <a:extLst>
              <a:ext uri="{FF2B5EF4-FFF2-40B4-BE49-F238E27FC236}">
                <a16:creationId xmlns:a16="http://schemas.microsoft.com/office/drawing/2014/main" id="{19185B7C-F6FE-3799-81CC-736A33AFC690}"/>
              </a:ext>
            </a:extLst>
          </p:cNvPr>
          <p:cNvSpPr>
            <a:spLocks noGrp="1"/>
          </p:cNvSpPr>
          <p:nvPr>
            <p:ph type="body" sz="quarter" idx="32" hasCustomPrompt="1"/>
          </p:nvPr>
        </p:nvSpPr>
        <p:spPr>
          <a:xfrm>
            <a:off x="7987142" y="5823645"/>
            <a:ext cx="1617532" cy="571119"/>
          </a:xfrm>
          <a:prstGeom prst="rect">
            <a:avLst/>
          </a:prstGeom>
        </p:spPr>
        <p:txBody>
          <a:bodyPr/>
          <a:lstStyle>
            <a:lvl1pPr marL="0" indent="0" algn="ctr">
              <a:buNone/>
              <a:defRPr sz="1000" b="1" i="0">
                <a:solidFill>
                  <a:srgbClr val="003F72"/>
                </a:solidFill>
                <a:latin typeface="Avenir LT Std 45 Book" panose="020B0502020203020204" pitchFamily="34" charset="0"/>
              </a:defRPr>
            </a:lvl1pPr>
          </a:lstStyle>
          <a:p>
            <a:pPr lvl="0"/>
            <a:r>
              <a:rPr lang="en-US" dirty="0"/>
              <a:t>Table Data</a:t>
            </a:r>
          </a:p>
        </p:txBody>
      </p:sp>
      <p:sp>
        <p:nvSpPr>
          <p:cNvPr id="72" name="Text Placeholder 58">
            <a:extLst>
              <a:ext uri="{FF2B5EF4-FFF2-40B4-BE49-F238E27FC236}">
                <a16:creationId xmlns:a16="http://schemas.microsoft.com/office/drawing/2014/main" id="{E264A348-1014-7649-05E1-95E7A13BD02F}"/>
              </a:ext>
            </a:extLst>
          </p:cNvPr>
          <p:cNvSpPr>
            <a:spLocks noGrp="1"/>
          </p:cNvSpPr>
          <p:nvPr>
            <p:ph type="body" sz="quarter" idx="33" hasCustomPrompt="1"/>
          </p:nvPr>
        </p:nvSpPr>
        <p:spPr>
          <a:xfrm>
            <a:off x="9710869" y="3581403"/>
            <a:ext cx="1617532" cy="595479"/>
          </a:xfrm>
          <a:prstGeom prst="rect">
            <a:avLst/>
          </a:prstGeom>
        </p:spPr>
        <p:txBody>
          <a:bodyPr/>
          <a:lstStyle>
            <a:lvl1pPr marL="0" indent="0" algn="ctr">
              <a:buNone/>
              <a:defRPr sz="1000" b="1" i="0">
                <a:solidFill>
                  <a:srgbClr val="003F72"/>
                </a:solidFill>
                <a:latin typeface="Avenir LT Std 45 Book" panose="020B0502020203020204" pitchFamily="34" charset="0"/>
              </a:defRPr>
            </a:lvl1pPr>
          </a:lstStyle>
          <a:p>
            <a:pPr lvl="0"/>
            <a:r>
              <a:rPr lang="en-US" dirty="0"/>
              <a:t>Table Data</a:t>
            </a:r>
          </a:p>
        </p:txBody>
      </p:sp>
      <p:sp>
        <p:nvSpPr>
          <p:cNvPr id="73" name="Text Placeholder 58">
            <a:extLst>
              <a:ext uri="{FF2B5EF4-FFF2-40B4-BE49-F238E27FC236}">
                <a16:creationId xmlns:a16="http://schemas.microsoft.com/office/drawing/2014/main" id="{6166F0F4-8052-3FED-581F-7D3CD05FF67E}"/>
              </a:ext>
            </a:extLst>
          </p:cNvPr>
          <p:cNvSpPr>
            <a:spLocks noGrp="1"/>
          </p:cNvSpPr>
          <p:nvPr>
            <p:ph type="body" sz="quarter" idx="34" hasCustomPrompt="1"/>
          </p:nvPr>
        </p:nvSpPr>
        <p:spPr>
          <a:xfrm>
            <a:off x="9710869" y="4713122"/>
            <a:ext cx="1617532" cy="595479"/>
          </a:xfrm>
          <a:prstGeom prst="rect">
            <a:avLst/>
          </a:prstGeom>
        </p:spPr>
        <p:txBody>
          <a:bodyPr/>
          <a:lstStyle>
            <a:lvl1pPr marL="0" indent="0" algn="ctr">
              <a:buNone/>
              <a:defRPr sz="1000" b="1" i="0">
                <a:solidFill>
                  <a:srgbClr val="003F72"/>
                </a:solidFill>
                <a:latin typeface="Avenir LT Std 45 Book" panose="020B0502020203020204" pitchFamily="34" charset="0"/>
              </a:defRPr>
            </a:lvl1pPr>
          </a:lstStyle>
          <a:p>
            <a:pPr lvl="0"/>
            <a:r>
              <a:rPr lang="en-US" dirty="0"/>
              <a:t>Table Data</a:t>
            </a:r>
          </a:p>
        </p:txBody>
      </p:sp>
      <p:sp>
        <p:nvSpPr>
          <p:cNvPr id="74" name="Text Placeholder 58">
            <a:extLst>
              <a:ext uri="{FF2B5EF4-FFF2-40B4-BE49-F238E27FC236}">
                <a16:creationId xmlns:a16="http://schemas.microsoft.com/office/drawing/2014/main" id="{6CC86E56-9CFE-8B6C-AB6A-43A87CFE7987}"/>
              </a:ext>
            </a:extLst>
          </p:cNvPr>
          <p:cNvSpPr>
            <a:spLocks noGrp="1"/>
          </p:cNvSpPr>
          <p:nvPr>
            <p:ph type="body" sz="quarter" idx="35" hasCustomPrompt="1"/>
          </p:nvPr>
        </p:nvSpPr>
        <p:spPr>
          <a:xfrm>
            <a:off x="9706589" y="5823646"/>
            <a:ext cx="1617532" cy="595479"/>
          </a:xfrm>
          <a:prstGeom prst="rect">
            <a:avLst/>
          </a:prstGeom>
        </p:spPr>
        <p:txBody>
          <a:bodyPr/>
          <a:lstStyle>
            <a:lvl1pPr marL="0" indent="0" algn="ctr">
              <a:buNone/>
              <a:defRPr sz="1000" b="1" i="0">
                <a:solidFill>
                  <a:srgbClr val="003F72"/>
                </a:solidFill>
                <a:latin typeface="Avenir LT Std 45 Book" panose="020B0502020203020204" pitchFamily="34" charset="0"/>
              </a:defRPr>
            </a:lvl1pPr>
          </a:lstStyle>
          <a:p>
            <a:pPr lvl="0"/>
            <a:r>
              <a:rPr lang="en-US" dirty="0"/>
              <a:t>Table Data</a:t>
            </a:r>
          </a:p>
        </p:txBody>
      </p:sp>
    </p:spTree>
    <p:extLst>
      <p:ext uri="{BB962C8B-B14F-4D97-AF65-F5344CB8AC3E}">
        <p14:creationId xmlns:p14="http://schemas.microsoft.com/office/powerpoint/2010/main" val="964975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aragraph Slide">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63F75520-D65C-70FD-2278-25DCE41943A0}"/>
              </a:ext>
            </a:extLst>
          </p:cNvPr>
          <p:cNvCxnSpPr>
            <a:cxnSpLocks/>
          </p:cNvCxnSpPr>
          <p:nvPr userDrawn="1"/>
        </p:nvCxnSpPr>
        <p:spPr>
          <a:xfrm>
            <a:off x="1127515" y="4241800"/>
            <a:ext cx="2530087" cy="0"/>
          </a:xfrm>
          <a:prstGeom prst="line">
            <a:avLst/>
          </a:prstGeom>
          <a:ln w="12700">
            <a:solidFill>
              <a:srgbClr val="1192D2"/>
            </a:solidFill>
          </a:ln>
        </p:spPr>
        <p:style>
          <a:lnRef idx="1">
            <a:schemeClr val="accent1"/>
          </a:lnRef>
          <a:fillRef idx="0">
            <a:schemeClr val="accent1"/>
          </a:fillRef>
          <a:effectRef idx="0">
            <a:schemeClr val="accent1"/>
          </a:effectRef>
          <a:fontRef idx="minor">
            <a:schemeClr val="tx1"/>
          </a:fontRef>
        </p:style>
      </p:cxnSp>
      <p:sp>
        <p:nvSpPr>
          <p:cNvPr id="8" name="Text Placeholder 7">
            <a:extLst>
              <a:ext uri="{FF2B5EF4-FFF2-40B4-BE49-F238E27FC236}">
                <a16:creationId xmlns:a16="http://schemas.microsoft.com/office/drawing/2014/main" id="{E729F8B1-EEE0-19BA-9F6F-6C592ED131CD}"/>
              </a:ext>
            </a:extLst>
          </p:cNvPr>
          <p:cNvSpPr>
            <a:spLocks noGrp="1"/>
          </p:cNvSpPr>
          <p:nvPr>
            <p:ph type="body" sz="quarter" idx="10" hasCustomPrompt="1"/>
          </p:nvPr>
        </p:nvSpPr>
        <p:spPr>
          <a:xfrm>
            <a:off x="1066800" y="2173990"/>
            <a:ext cx="3149600" cy="1559810"/>
          </a:xfrm>
          <a:prstGeom prst="rect">
            <a:avLst/>
          </a:prstGeom>
        </p:spPr>
        <p:txBody>
          <a:bodyPr/>
          <a:lstStyle>
            <a:lvl1pPr marL="0" indent="0">
              <a:buNone/>
              <a:defRPr sz="2750">
                <a:solidFill>
                  <a:srgbClr val="1192D2"/>
                </a:solidFill>
                <a:latin typeface="AccentGraphic" panose="02000303060000020004" pitchFamily="2" charset="0"/>
              </a:defRPr>
            </a:lvl1pPr>
          </a:lstStyle>
          <a:p>
            <a:pPr lvl="0"/>
            <a:r>
              <a:rPr lang="en-US" dirty="0"/>
              <a:t>Section Title or Header</a:t>
            </a:r>
          </a:p>
        </p:txBody>
      </p:sp>
      <p:sp>
        <p:nvSpPr>
          <p:cNvPr id="10" name="Text Placeholder 9">
            <a:extLst>
              <a:ext uri="{FF2B5EF4-FFF2-40B4-BE49-F238E27FC236}">
                <a16:creationId xmlns:a16="http://schemas.microsoft.com/office/drawing/2014/main" id="{1F5DF8B3-3ABF-BC9B-DADD-BE23E2B46096}"/>
              </a:ext>
            </a:extLst>
          </p:cNvPr>
          <p:cNvSpPr>
            <a:spLocks noGrp="1"/>
          </p:cNvSpPr>
          <p:nvPr>
            <p:ph type="body" sz="quarter" idx="11" hasCustomPrompt="1"/>
          </p:nvPr>
        </p:nvSpPr>
        <p:spPr>
          <a:xfrm>
            <a:off x="1066801" y="3744504"/>
            <a:ext cx="3149599" cy="432859"/>
          </a:xfrm>
          <a:prstGeom prst="rect">
            <a:avLst/>
          </a:prstGeom>
        </p:spPr>
        <p:txBody>
          <a:bodyPr/>
          <a:lstStyle>
            <a:lvl1pPr marL="0" indent="0">
              <a:buNone/>
              <a:defRPr sz="1350" b="1" i="0">
                <a:solidFill>
                  <a:srgbClr val="41463F"/>
                </a:solidFill>
                <a:latin typeface="Avenir Heavy" panose="02000503020000020003" pitchFamily="2" charset="0"/>
              </a:defRPr>
            </a:lvl1pPr>
          </a:lstStyle>
          <a:p>
            <a:pPr lvl="0"/>
            <a:r>
              <a:rPr lang="en-US" dirty="0"/>
              <a:t>SUBHEAD</a:t>
            </a:r>
          </a:p>
        </p:txBody>
      </p:sp>
      <p:sp>
        <p:nvSpPr>
          <p:cNvPr id="12" name="Text Placeholder 11">
            <a:extLst>
              <a:ext uri="{FF2B5EF4-FFF2-40B4-BE49-F238E27FC236}">
                <a16:creationId xmlns:a16="http://schemas.microsoft.com/office/drawing/2014/main" id="{06EF2248-D0C3-B7C4-6549-91909D553788}"/>
              </a:ext>
            </a:extLst>
          </p:cNvPr>
          <p:cNvSpPr>
            <a:spLocks noGrp="1"/>
          </p:cNvSpPr>
          <p:nvPr>
            <p:ph type="body" sz="quarter" idx="12" hasCustomPrompt="1"/>
          </p:nvPr>
        </p:nvSpPr>
        <p:spPr>
          <a:xfrm>
            <a:off x="4622801" y="2173990"/>
            <a:ext cx="3251201" cy="3642611"/>
          </a:xfrm>
          <a:prstGeom prst="rect">
            <a:avLst/>
          </a:prstGeom>
        </p:spPr>
        <p:txBody>
          <a:bodyPr/>
          <a:lstStyle>
            <a:lvl1pPr marL="0" indent="0">
              <a:lnSpc>
                <a:spcPct val="150000"/>
              </a:lnSpc>
              <a:buNone/>
              <a:defRPr sz="875" b="0" i="0">
                <a:solidFill>
                  <a:srgbClr val="41463F"/>
                </a:solidFill>
                <a:latin typeface="Avenir LT Std 45 Book" panose="020B0502020203020204" pitchFamily="34" charset="0"/>
              </a:defRPr>
            </a:lvl1pPr>
          </a:lstStyle>
          <a:p>
            <a:pPr lvl="0"/>
            <a:r>
              <a:rPr lang="en-US" dirty="0"/>
              <a:t>This is a text only page. Add your paragraphs of text here. Two columns of text and paragraphs here.</a:t>
            </a:r>
          </a:p>
        </p:txBody>
      </p:sp>
      <p:sp>
        <p:nvSpPr>
          <p:cNvPr id="13" name="Text Placeholder 11">
            <a:extLst>
              <a:ext uri="{FF2B5EF4-FFF2-40B4-BE49-F238E27FC236}">
                <a16:creationId xmlns:a16="http://schemas.microsoft.com/office/drawing/2014/main" id="{E37668A4-E3A9-EC8A-6597-7B255EF9527A}"/>
              </a:ext>
            </a:extLst>
          </p:cNvPr>
          <p:cNvSpPr>
            <a:spLocks noGrp="1"/>
          </p:cNvSpPr>
          <p:nvPr>
            <p:ph type="body" sz="quarter" idx="13" hasCustomPrompt="1"/>
          </p:nvPr>
        </p:nvSpPr>
        <p:spPr>
          <a:xfrm>
            <a:off x="8046414" y="2173990"/>
            <a:ext cx="3251201" cy="3642611"/>
          </a:xfrm>
          <a:prstGeom prst="rect">
            <a:avLst/>
          </a:prstGeom>
        </p:spPr>
        <p:txBody>
          <a:bodyPr/>
          <a:lstStyle>
            <a:lvl1pPr marL="0" indent="0">
              <a:lnSpc>
                <a:spcPct val="150000"/>
              </a:lnSpc>
              <a:buNone/>
              <a:defRPr sz="875" b="0" i="0">
                <a:solidFill>
                  <a:srgbClr val="41463F"/>
                </a:solidFill>
                <a:latin typeface="Avenir LT Std 45 Book" panose="020B0502020203020204" pitchFamily="34" charset="0"/>
              </a:defRPr>
            </a:lvl1pPr>
          </a:lstStyle>
          <a:p>
            <a:pPr lvl="0"/>
            <a:r>
              <a:rPr lang="en-US" dirty="0"/>
              <a:t>This is a text only page. Add your paragraphs of text here. Two columns of text and paragraphs here.</a:t>
            </a:r>
          </a:p>
        </p:txBody>
      </p:sp>
    </p:spTree>
    <p:extLst>
      <p:ext uri="{BB962C8B-B14F-4D97-AF65-F5344CB8AC3E}">
        <p14:creationId xmlns:p14="http://schemas.microsoft.com/office/powerpoint/2010/main" val="5601209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Monthly Calendar Slide">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90EE763-FC37-8A41-633C-3B979F8A35E7}"/>
              </a:ext>
            </a:extLst>
          </p:cNvPr>
          <p:cNvSpPr>
            <a:spLocks noGrp="1"/>
          </p:cNvSpPr>
          <p:nvPr>
            <p:ph type="title" idx="4294967295" hasCustomPrompt="1"/>
          </p:nvPr>
        </p:nvSpPr>
        <p:spPr>
          <a:xfrm>
            <a:off x="7885643" y="841377"/>
            <a:ext cx="4306359" cy="703791"/>
          </a:xfrm>
          <a:prstGeom prst="rect">
            <a:avLst/>
          </a:prstGeom>
          <a:solidFill>
            <a:srgbClr val="47A3D9"/>
          </a:solidFill>
        </p:spPr>
        <p:txBody>
          <a:bodyPr anchor="ctr"/>
          <a:lstStyle>
            <a:lvl1pPr>
              <a:defRPr>
                <a:solidFill>
                  <a:schemeClr val="bg1"/>
                </a:solidFill>
              </a:defRPr>
            </a:lvl1pPr>
          </a:lstStyle>
          <a:p>
            <a:r>
              <a:rPr lang="en-US" b="1" dirty="0">
                <a:latin typeface="Avenir Heavy" panose="020B0703020203020204" pitchFamily="34" charset="-78"/>
                <a:cs typeface="Avenir Heavy" panose="020B0703020203020204" pitchFamily="34" charset="-78"/>
              </a:rPr>
              <a:t>MONTH &amp; YEAR</a:t>
            </a:r>
          </a:p>
        </p:txBody>
      </p:sp>
      <p:graphicFrame>
        <p:nvGraphicFramePr>
          <p:cNvPr id="4" name="Table 5">
            <a:extLst>
              <a:ext uri="{FF2B5EF4-FFF2-40B4-BE49-F238E27FC236}">
                <a16:creationId xmlns:a16="http://schemas.microsoft.com/office/drawing/2014/main" id="{4F53DEE4-03E1-EF03-2B9A-4FC76FF97784}"/>
              </a:ext>
            </a:extLst>
          </p:cNvPr>
          <p:cNvGraphicFramePr>
            <a:graphicFrameLocks/>
          </p:cNvGraphicFramePr>
          <p:nvPr userDrawn="1"/>
        </p:nvGraphicFramePr>
        <p:xfrm>
          <a:off x="6350001" y="2006602"/>
          <a:ext cx="5562601" cy="4572003"/>
        </p:xfrm>
        <a:graphic>
          <a:graphicData uri="http://schemas.openxmlformats.org/drawingml/2006/table">
            <a:tbl>
              <a:tblPr firstRow="1" bandRow="1">
                <a:tableStyleId>{5C22544A-7EE6-4342-B048-85BDC9FD1C3A}</a:tableStyleId>
              </a:tblPr>
              <a:tblGrid>
                <a:gridCol w="794657">
                  <a:extLst>
                    <a:ext uri="{9D8B030D-6E8A-4147-A177-3AD203B41FA5}">
                      <a16:colId xmlns:a16="http://schemas.microsoft.com/office/drawing/2014/main" val="3476096443"/>
                    </a:ext>
                  </a:extLst>
                </a:gridCol>
                <a:gridCol w="794657">
                  <a:extLst>
                    <a:ext uri="{9D8B030D-6E8A-4147-A177-3AD203B41FA5}">
                      <a16:colId xmlns:a16="http://schemas.microsoft.com/office/drawing/2014/main" val="3713691948"/>
                    </a:ext>
                  </a:extLst>
                </a:gridCol>
                <a:gridCol w="794657">
                  <a:extLst>
                    <a:ext uri="{9D8B030D-6E8A-4147-A177-3AD203B41FA5}">
                      <a16:colId xmlns:a16="http://schemas.microsoft.com/office/drawing/2014/main" val="3106412472"/>
                    </a:ext>
                  </a:extLst>
                </a:gridCol>
                <a:gridCol w="794657">
                  <a:extLst>
                    <a:ext uri="{9D8B030D-6E8A-4147-A177-3AD203B41FA5}">
                      <a16:colId xmlns:a16="http://schemas.microsoft.com/office/drawing/2014/main" val="1734665539"/>
                    </a:ext>
                  </a:extLst>
                </a:gridCol>
                <a:gridCol w="794657">
                  <a:extLst>
                    <a:ext uri="{9D8B030D-6E8A-4147-A177-3AD203B41FA5}">
                      <a16:colId xmlns:a16="http://schemas.microsoft.com/office/drawing/2014/main" val="2135008477"/>
                    </a:ext>
                  </a:extLst>
                </a:gridCol>
                <a:gridCol w="794657">
                  <a:extLst>
                    <a:ext uri="{9D8B030D-6E8A-4147-A177-3AD203B41FA5}">
                      <a16:colId xmlns:a16="http://schemas.microsoft.com/office/drawing/2014/main" val="2666336027"/>
                    </a:ext>
                  </a:extLst>
                </a:gridCol>
                <a:gridCol w="794657">
                  <a:extLst>
                    <a:ext uri="{9D8B030D-6E8A-4147-A177-3AD203B41FA5}">
                      <a16:colId xmlns:a16="http://schemas.microsoft.com/office/drawing/2014/main" val="420944989"/>
                    </a:ext>
                  </a:extLst>
                </a:gridCol>
              </a:tblGrid>
              <a:tr h="653143">
                <a:tc>
                  <a:txBody>
                    <a:bodyPr/>
                    <a:lstStyle/>
                    <a:p>
                      <a:pPr algn="ctr"/>
                      <a:r>
                        <a:rPr lang="en-US" sz="1800" b="1" i="0" dirty="0">
                          <a:solidFill>
                            <a:srgbClr val="004270"/>
                          </a:solidFill>
                          <a:latin typeface="+mn-lt"/>
                        </a:rPr>
                        <a:t>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b="1" i="0" dirty="0">
                          <a:solidFill>
                            <a:srgbClr val="004270"/>
                          </a:solidFill>
                          <a:latin typeface="+mn-lt"/>
                        </a:rPr>
                        <a:t>M</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b="1" i="0" dirty="0">
                          <a:solidFill>
                            <a:srgbClr val="004270"/>
                          </a:solidFill>
                          <a:latin typeface="+mn-lt"/>
                        </a:rPr>
                        <a:t>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b="1" i="0" dirty="0">
                          <a:solidFill>
                            <a:srgbClr val="004270"/>
                          </a:solidFill>
                          <a:latin typeface="+mn-lt"/>
                        </a:rPr>
                        <a:t>W</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b="1" i="0" dirty="0">
                          <a:solidFill>
                            <a:srgbClr val="004270"/>
                          </a:solidFill>
                          <a:latin typeface="+mn-lt"/>
                        </a:rPr>
                        <a:t>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b="1" i="0" dirty="0">
                          <a:solidFill>
                            <a:srgbClr val="004270"/>
                          </a:solidFill>
                          <a:latin typeface="+mn-lt"/>
                        </a:rPr>
                        <a:t>F</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b="1" i="0" dirty="0">
                          <a:solidFill>
                            <a:srgbClr val="004270"/>
                          </a:solidFill>
                          <a:latin typeface="+mn-lt"/>
                        </a:rPr>
                        <a:t>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48906166"/>
                  </a:ext>
                </a:extLst>
              </a:tr>
              <a:tr h="653143">
                <a:tc>
                  <a:txBody>
                    <a:bodyPr/>
                    <a:lstStyle/>
                    <a:p>
                      <a:pPr algn="ctr" fontAlgn="b"/>
                      <a:endParaRPr lang="en-US" sz="1800" b="0" i="0" u="none" strike="noStrike" dirty="0">
                        <a:solidFill>
                          <a:schemeClr val="tx1"/>
                        </a:solidFill>
                        <a:effectLst/>
                        <a:latin typeface="+mn-lt"/>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1800" b="0" i="0" u="none" strike="noStrike" dirty="0">
                        <a:solidFill>
                          <a:schemeClr val="tx1"/>
                        </a:solidFill>
                        <a:effectLst/>
                        <a:latin typeface="+mn-lt"/>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1800" b="0" i="0" u="none" strike="noStrike" dirty="0">
                        <a:solidFill>
                          <a:schemeClr val="tx1"/>
                        </a:solidFill>
                        <a:effectLst/>
                        <a:latin typeface="+mn-lt"/>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1800" b="0" i="0" u="none" strike="noStrike" dirty="0">
                        <a:solidFill>
                          <a:schemeClr val="tx1"/>
                        </a:solidFill>
                        <a:effectLst/>
                        <a:latin typeface="+mn-lt"/>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1800" b="0" i="0" u="none" strike="noStrike" dirty="0">
                        <a:solidFill>
                          <a:schemeClr val="tx1"/>
                        </a:solidFill>
                        <a:effectLst/>
                        <a:latin typeface="+mn-lt"/>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1800" b="0" i="0" u="none" strike="noStrike" dirty="0">
                        <a:solidFill>
                          <a:schemeClr val="tx1"/>
                        </a:solidFill>
                        <a:effectLst/>
                        <a:latin typeface="+mn-lt"/>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800" b="0" i="0" u="none" strike="noStrike" dirty="0">
                          <a:solidFill>
                            <a:srgbClr val="878A8F"/>
                          </a:solidFill>
                          <a:effectLst/>
                          <a:latin typeface="+mn-lt"/>
                        </a:rPr>
                        <a:t>1</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37008074"/>
                  </a:ext>
                </a:extLst>
              </a:tr>
              <a:tr h="653143">
                <a:tc>
                  <a:txBody>
                    <a:bodyPr/>
                    <a:lstStyle/>
                    <a:p>
                      <a:pPr algn="ctr" fontAlgn="b"/>
                      <a:r>
                        <a:rPr lang="en-US" sz="1800" b="0" i="0" u="none" strike="noStrike" dirty="0">
                          <a:solidFill>
                            <a:srgbClr val="878A8F"/>
                          </a:solidFill>
                          <a:effectLst/>
                          <a:latin typeface="+mn-lt"/>
                        </a:rPr>
                        <a:t>2</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800" b="0" i="0" u="none" strike="noStrike" dirty="0">
                          <a:solidFill>
                            <a:srgbClr val="878A8F"/>
                          </a:solidFill>
                          <a:effectLst/>
                          <a:latin typeface="+mn-lt"/>
                        </a:rPr>
                        <a:t>3</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800" b="0" i="0" u="none" strike="noStrike" dirty="0">
                          <a:solidFill>
                            <a:srgbClr val="878A8F"/>
                          </a:solidFill>
                          <a:effectLst/>
                          <a:latin typeface="+mn-lt"/>
                        </a:rPr>
                        <a:t>4</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800" b="0" i="0" u="none" strike="noStrike" dirty="0">
                          <a:solidFill>
                            <a:srgbClr val="878A8F"/>
                          </a:solidFill>
                          <a:effectLst/>
                          <a:latin typeface="+mn-lt"/>
                        </a:rPr>
                        <a:t>5</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800" b="0" i="0" u="none" strike="noStrike" dirty="0">
                          <a:solidFill>
                            <a:srgbClr val="878A8F"/>
                          </a:solidFill>
                          <a:effectLst/>
                          <a:latin typeface="+mn-lt"/>
                        </a:rPr>
                        <a:t>6</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800" b="0" i="0" u="none" strike="noStrike" dirty="0">
                          <a:solidFill>
                            <a:srgbClr val="878A8F"/>
                          </a:solidFill>
                          <a:effectLst/>
                          <a:latin typeface="+mn-lt"/>
                        </a:rPr>
                        <a:t>7</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800" b="0" i="0" u="none" strike="noStrike" dirty="0">
                          <a:solidFill>
                            <a:srgbClr val="878A8F"/>
                          </a:solidFill>
                          <a:effectLst/>
                          <a:latin typeface="+mn-lt"/>
                        </a:rPr>
                        <a:t>8</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05838848"/>
                  </a:ext>
                </a:extLst>
              </a:tr>
              <a:tr h="653143">
                <a:tc>
                  <a:txBody>
                    <a:bodyPr/>
                    <a:lstStyle/>
                    <a:p>
                      <a:pPr algn="ctr" fontAlgn="b"/>
                      <a:r>
                        <a:rPr lang="en-US" sz="1800" b="0" i="0" u="none" strike="noStrike" dirty="0">
                          <a:solidFill>
                            <a:srgbClr val="878A8F"/>
                          </a:solidFill>
                          <a:effectLst/>
                          <a:latin typeface="+mn-lt"/>
                        </a:rPr>
                        <a:t>9</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800" b="0" i="0" u="none" strike="noStrike" dirty="0">
                          <a:solidFill>
                            <a:srgbClr val="878A8F"/>
                          </a:solidFill>
                          <a:effectLst/>
                          <a:latin typeface="+mn-lt"/>
                        </a:rPr>
                        <a:t>10</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800" b="0" i="0" u="none" strike="noStrike" dirty="0">
                          <a:solidFill>
                            <a:srgbClr val="878A8F"/>
                          </a:solidFill>
                          <a:effectLst/>
                          <a:latin typeface="+mn-lt"/>
                        </a:rPr>
                        <a:t>11</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800" b="0" i="0" u="none" strike="noStrike" dirty="0">
                          <a:solidFill>
                            <a:srgbClr val="878A8F"/>
                          </a:solidFill>
                          <a:effectLst/>
                          <a:latin typeface="+mn-lt"/>
                        </a:rPr>
                        <a:t>12</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800" b="0" i="0" u="none" strike="noStrike" dirty="0">
                          <a:solidFill>
                            <a:srgbClr val="878A8F"/>
                          </a:solidFill>
                          <a:effectLst/>
                          <a:latin typeface="+mn-lt"/>
                        </a:rPr>
                        <a:t>13</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800" b="0" i="0" u="none" strike="noStrike" dirty="0">
                          <a:solidFill>
                            <a:srgbClr val="878A8F"/>
                          </a:solidFill>
                          <a:effectLst/>
                          <a:latin typeface="+mn-lt"/>
                        </a:rPr>
                        <a:t>14</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800" b="0" i="0" u="none" strike="noStrike" dirty="0">
                          <a:solidFill>
                            <a:srgbClr val="878A8F"/>
                          </a:solidFill>
                          <a:effectLst/>
                          <a:latin typeface="+mn-lt"/>
                        </a:rPr>
                        <a:t>15</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01710236"/>
                  </a:ext>
                </a:extLst>
              </a:tr>
              <a:tr h="653143">
                <a:tc>
                  <a:txBody>
                    <a:bodyPr/>
                    <a:lstStyle/>
                    <a:p>
                      <a:pPr algn="ctr" fontAlgn="b"/>
                      <a:r>
                        <a:rPr lang="en-US" sz="1800" b="0" i="0" u="none" strike="noStrike" dirty="0">
                          <a:solidFill>
                            <a:srgbClr val="878A8F"/>
                          </a:solidFill>
                          <a:effectLst/>
                          <a:latin typeface="+mn-lt"/>
                        </a:rPr>
                        <a:t>16</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800" b="0" i="0" u="none" strike="noStrike" dirty="0">
                          <a:solidFill>
                            <a:srgbClr val="878A8F"/>
                          </a:solidFill>
                          <a:effectLst/>
                          <a:latin typeface="+mn-lt"/>
                        </a:rPr>
                        <a:t>17</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800" b="0" i="0" u="none" strike="noStrike" dirty="0">
                          <a:solidFill>
                            <a:srgbClr val="878A8F"/>
                          </a:solidFill>
                          <a:effectLst/>
                          <a:latin typeface="+mn-lt"/>
                        </a:rPr>
                        <a:t>18</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800" b="0" i="0" u="none" strike="noStrike" dirty="0">
                          <a:solidFill>
                            <a:srgbClr val="878A8F"/>
                          </a:solidFill>
                          <a:effectLst/>
                          <a:latin typeface="+mn-lt"/>
                        </a:rPr>
                        <a:t>19</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800" b="0" i="0" u="none" strike="noStrike" dirty="0">
                          <a:solidFill>
                            <a:srgbClr val="878A8F"/>
                          </a:solidFill>
                          <a:effectLst/>
                          <a:latin typeface="+mn-lt"/>
                        </a:rPr>
                        <a:t>20</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800" b="0" i="0" u="none" strike="noStrike" dirty="0">
                          <a:solidFill>
                            <a:srgbClr val="878A8F"/>
                          </a:solidFill>
                          <a:effectLst/>
                          <a:latin typeface="+mn-lt"/>
                        </a:rPr>
                        <a:t>21</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800" b="0" i="0" u="none" strike="noStrike" dirty="0">
                          <a:solidFill>
                            <a:srgbClr val="878A8F"/>
                          </a:solidFill>
                          <a:effectLst/>
                          <a:latin typeface="+mn-lt"/>
                        </a:rPr>
                        <a:t>22</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43930129"/>
                  </a:ext>
                </a:extLst>
              </a:tr>
              <a:tr h="653143">
                <a:tc>
                  <a:txBody>
                    <a:bodyPr/>
                    <a:lstStyle/>
                    <a:p>
                      <a:pPr algn="ctr" fontAlgn="b"/>
                      <a:r>
                        <a:rPr lang="en-US" sz="1800" b="0" i="0" u="none" strike="noStrike" dirty="0">
                          <a:solidFill>
                            <a:srgbClr val="878A8F"/>
                          </a:solidFill>
                          <a:effectLst/>
                          <a:latin typeface="+mn-lt"/>
                        </a:rPr>
                        <a:t>23</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800" b="0" i="0" u="none" strike="noStrike" dirty="0">
                          <a:solidFill>
                            <a:srgbClr val="878A8F"/>
                          </a:solidFill>
                          <a:effectLst/>
                          <a:latin typeface="+mn-lt"/>
                        </a:rPr>
                        <a:t>24</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800" b="0" i="0" u="none" strike="noStrike" dirty="0">
                          <a:solidFill>
                            <a:srgbClr val="878A8F"/>
                          </a:solidFill>
                          <a:effectLst/>
                          <a:latin typeface="+mn-lt"/>
                        </a:rPr>
                        <a:t>25</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800" b="0" i="0" u="none" strike="noStrike" dirty="0">
                          <a:solidFill>
                            <a:srgbClr val="878A8F"/>
                          </a:solidFill>
                          <a:effectLst/>
                          <a:latin typeface="+mn-lt"/>
                        </a:rPr>
                        <a:t>26</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800" b="0" i="0" u="none" strike="noStrike" dirty="0">
                          <a:solidFill>
                            <a:srgbClr val="878A8F"/>
                          </a:solidFill>
                          <a:effectLst/>
                          <a:latin typeface="+mn-lt"/>
                        </a:rPr>
                        <a:t>27</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800" b="0" i="0" u="none" strike="noStrike" dirty="0">
                          <a:solidFill>
                            <a:srgbClr val="878A8F"/>
                          </a:solidFill>
                          <a:effectLst/>
                          <a:latin typeface="+mn-lt"/>
                        </a:rPr>
                        <a:t>28</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800" b="0" i="0" u="none" strike="noStrike" dirty="0">
                          <a:solidFill>
                            <a:srgbClr val="878A8F"/>
                          </a:solidFill>
                          <a:effectLst/>
                          <a:latin typeface="+mn-lt"/>
                        </a:rPr>
                        <a:t>29</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47765827"/>
                  </a:ext>
                </a:extLst>
              </a:tr>
              <a:tr h="653143">
                <a:tc>
                  <a:txBody>
                    <a:bodyPr/>
                    <a:lstStyle/>
                    <a:p>
                      <a:pPr algn="ctr" fontAlgn="b"/>
                      <a:r>
                        <a:rPr lang="en-US" sz="1800" b="0" i="0" u="none" strike="noStrike" dirty="0">
                          <a:solidFill>
                            <a:srgbClr val="878A8F"/>
                          </a:solidFill>
                          <a:effectLst/>
                          <a:latin typeface="+mn-lt"/>
                        </a:rPr>
                        <a:t>30</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800" b="0" i="0" u="none" strike="noStrike" dirty="0">
                          <a:solidFill>
                            <a:srgbClr val="878A8F"/>
                          </a:solidFill>
                          <a:effectLst/>
                          <a:latin typeface="+mn-lt"/>
                        </a:rPr>
                        <a:t>31</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1800" b="0" i="0" u="none" strike="noStrike" dirty="0">
                        <a:solidFill>
                          <a:srgbClr val="878A8F"/>
                        </a:solidFill>
                        <a:effectLst/>
                        <a:latin typeface="+mn-lt"/>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1800" b="0" i="0" u="none" strike="noStrike" dirty="0">
                        <a:solidFill>
                          <a:srgbClr val="878A8F"/>
                        </a:solidFill>
                        <a:effectLst/>
                        <a:latin typeface="+mn-lt"/>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1800" b="0" i="0" u="none" strike="noStrike" dirty="0">
                        <a:solidFill>
                          <a:srgbClr val="878A8F"/>
                        </a:solidFill>
                        <a:effectLst/>
                        <a:latin typeface="+mn-lt"/>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1800" b="0" i="0" u="none" strike="noStrike" dirty="0">
                        <a:solidFill>
                          <a:srgbClr val="878A8F"/>
                        </a:solidFill>
                        <a:effectLst/>
                        <a:latin typeface="+mn-lt"/>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1800" b="0" i="0" u="none" strike="noStrike" dirty="0">
                        <a:solidFill>
                          <a:srgbClr val="878A8F"/>
                        </a:solidFill>
                        <a:effectLst/>
                        <a:latin typeface="+mn-lt"/>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43545673"/>
                  </a:ext>
                </a:extLst>
              </a:tr>
            </a:tbl>
          </a:graphicData>
        </a:graphic>
      </p:graphicFrame>
      <p:pic>
        <p:nvPicPr>
          <p:cNvPr id="5" name="Picture Placeholder 9" descr="A person in a pool&#10;&#10;Description automatically generated with medium confidence">
            <a:extLst>
              <a:ext uri="{FF2B5EF4-FFF2-40B4-BE49-F238E27FC236}">
                <a16:creationId xmlns:a16="http://schemas.microsoft.com/office/drawing/2014/main" id="{801E2654-5CBE-ABF8-4640-C3C0AC4FFF8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7008" r="3780"/>
          <a:stretch/>
        </p:blipFill>
        <p:spPr>
          <a:xfrm>
            <a:off x="0" y="0"/>
            <a:ext cx="6096000" cy="6858000"/>
          </a:xfrm>
          <a:prstGeom prst="rect">
            <a:avLst/>
          </a:prstGeom>
        </p:spPr>
      </p:pic>
      <p:sp>
        <p:nvSpPr>
          <p:cNvPr id="6" name="Oval 5">
            <a:extLst>
              <a:ext uri="{FF2B5EF4-FFF2-40B4-BE49-F238E27FC236}">
                <a16:creationId xmlns:a16="http://schemas.microsoft.com/office/drawing/2014/main" id="{CE9B835B-CF1A-4B5B-5837-160D77A703FA}"/>
              </a:ext>
            </a:extLst>
          </p:cNvPr>
          <p:cNvSpPr/>
          <p:nvPr userDrawn="1"/>
        </p:nvSpPr>
        <p:spPr>
          <a:xfrm>
            <a:off x="7188200" y="3280833"/>
            <a:ext cx="711200" cy="711200"/>
          </a:xfrm>
          <a:prstGeom prst="ellipse">
            <a:avLst/>
          </a:prstGeom>
          <a:noFill/>
          <a:ln w="57150">
            <a:solidFill>
              <a:srgbClr val="F376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9160281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Annual Calendar Slide">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C374F2A6-E1FF-4252-9030-D19A627ED06A}"/>
              </a:ext>
            </a:extLst>
          </p:cNvPr>
          <p:cNvGraphicFramePr>
            <a:graphicFrameLocks noGrp="1"/>
          </p:cNvGraphicFramePr>
          <p:nvPr userDrawn="1"/>
        </p:nvGraphicFramePr>
        <p:xfrm>
          <a:off x="769454" y="1092200"/>
          <a:ext cx="10653093" cy="5075280"/>
        </p:xfrm>
        <a:graphic>
          <a:graphicData uri="http://schemas.openxmlformats.org/drawingml/2006/table">
            <a:tbl>
              <a:tblPr>
                <a:tableStyleId>{793D81CF-94F2-401A-BA57-92F5A7B2D0C5}</a:tableStyleId>
              </a:tblPr>
              <a:tblGrid>
                <a:gridCol w="819469">
                  <a:extLst>
                    <a:ext uri="{9D8B030D-6E8A-4147-A177-3AD203B41FA5}">
                      <a16:colId xmlns:a16="http://schemas.microsoft.com/office/drawing/2014/main" val="1082738788"/>
                    </a:ext>
                  </a:extLst>
                </a:gridCol>
                <a:gridCol w="819469">
                  <a:extLst>
                    <a:ext uri="{9D8B030D-6E8A-4147-A177-3AD203B41FA5}">
                      <a16:colId xmlns:a16="http://schemas.microsoft.com/office/drawing/2014/main" val="3230108256"/>
                    </a:ext>
                  </a:extLst>
                </a:gridCol>
                <a:gridCol w="819469">
                  <a:extLst>
                    <a:ext uri="{9D8B030D-6E8A-4147-A177-3AD203B41FA5}">
                      <a16:colId xmlns:a16="http://schemas.microsoft.com/office/drawing/2014/main" val="680570033"/>
                    </a:ext>
                  </a:extLst>
                </a:gridCol>
                <a:gridCol w="819469">
                  <a:extLst>
                    <a:ext uri="{9D8B030D-6E8A-4147-A177-3AD203B41FA5}">
                      <a16:colId xmlns:a16="http://schemas.microsoft.com/office/drawing/2014/main" val="2151814433"/>
                    </a:ext>
                  </a:extLst>
                </a:gridCol>
                <a:gridCol w="819469">
                  <a:extLst>
                    <a:ext uri="{9D8B030D-6E8A-4147-A177-3AD203B41FA5}">
                      <a16:colId xmlns:a16="http://schemas.microsoft.com/office/drawing/2014/main" val="3631242450"/>
                    </a:ext>
                  </a:extLst>
                </a:gridCol>
                <a:gridCol w="819469">
                  <a:extLst>
                    <a:ext uri="{9D8B030D-6E8A-4147-A177-3AD203B41FA5}">
                      <a16:colId xmlns:a16="http://schemas.microsoft.com/office/drawing/2014/main" val="1075053995"/>
                    </a:ext>
                  </a:extLst>
                </a:gridCol>
                <a:gridCol w="819469">
                  <a:extLst>
                    <a:ext uri="{9D8B030D-6E8A-4147-A177-3AD203B41FA5}">
                      <a16:colId xmlns:a16="http://schemas.microsoft.com/office/drawing/2014/main" val="2331299614"/>
                    </a:ext>
                  </a:extLst>
                </a:gridCol>
                <a:gridCol w="819469">
                  <a:extLst>
                    <a:ext uri="{9D8B030D-6E8A-4147-A177-3AD203B41FA5}">
                      <a16:colId xmlns:a16="http://schemas.microsoft.com/office/drawing/2014/main" val="1819060183"/>
                    </a:ext>
                  </a:extLst>
                </a:gridCol>
                <a:gridCol w="819469">
                  <a:extLst>
                    <a:ext uri="{9D8B030D-6E8A-4147-A177-3AD203B41FA5}">
                      <a16:colId xmlns:a16="http://schemas.microsoft.com/office/drawing/2014/main" val="722757239"/>
                    </a:ext>
                  </a:extLst>
                </a:gridCol>
                <a:gridCol w="819469">
                  <a:extLst>
                    <a:ext uri="{9D8B030D-6E8A-4147-A177-3AD203B41FA5}">
                      <a16:colId xmlns:a16="http://schemas.microsoft.com/office/drawing/2014/main" val="994629218"/>
                    </a:ext>
                  </a:extLst>
                </a:gridCol>
                <a:gridCol w="819469">
                  <a:extLst>
                    <a:ext uri="{9D8B030D-6E8A-4147-A177-3AD203B41FA5}">
                      <a16:colId xmlns:a16="http://schemas.microsoft.com/office/drawing/2014/main" val="3383382047"/>
                    </a:ext>
                  </a:extLst>
                </a:gridCol>
                <a:gridCol w="819469">
                  <a:extLst>
                    <a:ext uri="{9D8B030D-6E8A-4147-A177-3AD203B41FA5}">
                      <a16:colId xmlns:a16="http://schemas.microsoft.com/office/drawing/2014/main" val="245796328"/>
                    </a:ext>
                  </a:extLst>
                </a:gridCol>
                <a:gridCol w="819469">
                  <a:extLst>
                    <a:ext uri="{9D8B030D-6E8A-4147-A177-3AD203B41FA5}">
                      <a16:colId xmlns:a16="http://schemas.microsoft.com/office/drawing/2014/main" val="2580181196"/>
                    </a:ext>
                  </a:extLst>
                </a:gridCol>
              </a:tblGrid>
              <a:tr h="84588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chemeClr val="bg1"/>
                        </a:solidFill>
                        <a:effectLst/>
                        <a:uLnTx/>
                        <a:uFillTx/>
                        <a:latin typeface="Avenir Book" panose="02000503020000020003" pitchFamily="2" charset="0"/>
                        <a:ea typeface="+mn-ea"/>
                        <a:cs typeface="+mn-cs"/>
                      </a:endParaRPr>
                    </a:p>
                  </a:txBody>
                  <a:tcPr marL="0" marR="0" marT="0" marB="0" anchor="ctr" horzOverflow="overflow">
                    <a:lnL w="12700" cap="flat" cmpd="sng" algn="ctr">
                      <a:solidFill>
                        <a:srgbClr val="878A8F"/>
                      </a:solidFill>
                      <a:prstDash val="solid"/>
                      <a:round/>
                      <a:headEnd type="none" w="med" len="med"/>
                      <a:tailEnd type="none" w="med" len="med"/>
                    </a:lnL>
                    <a:lnR w="12700" cap="flat" cmpd="sng" algn="ctr">
                      <a:solidFill>
                        <a:srgbClr val="878A8F"/>
                      </a:solidFill>
                      <a:prstDash val="solid"/>
                      <a:round/>
                      <a:headEnd type="none" w="med" len="med"/>
                      <a:tailEnd type="none" w="med" len="med"/>
                    </a:lnR>
                    <a:lnT w="12700" cap="flat" cmpd="sng" algn="ctr">
                      <a:solidFill>
                        <a:srgbClr val="878A8F"/>
                      </a:solidFill>
                      <a:prstDash val="solid"/>
                      <a:round/>
                      <a:headEnd type="none" w="med" len="med"/>
                      <a:tailEnd type="none" w="med" len="med"/>
                    </a:lnT>
                    <a:lnB w="12700" cap="flat" cmpd="sng" algn="ctr">
                      <a:solidFill>
                        <a:srgbClr val="878A8F"/>
                      </a:solidFill>
                      <a:prstDash val="solid"/>
                      <a:round/>
                      <a:headEnd type="none" w="med" len="med"/>
                      <a:tailEnd type="none" w="med" len="med"/>
                    </a:lnB>
                    <a:solidFill>
                      <a:srgbClr val="00427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chemeClr val="bg1"/>
                          </a:solidFill>
                          <a:effectLst/>
                          <a:uLnTx/>
                          <a:uFillTx/>
                          <a:latin typeface="Avenir Book" panose="02000503020000020003" pitchFamily="2" charset="0"/>
                        </a:rPr>
                        <a:t>JANUARY</a:t>
                      </a:r>
                      <a:endParaRPr kumimoji="0" lang="en-US" sz="900" b="0" i="0" u="none" strike="noStrike" kern="1200" cap="none" spc="0" normalizeH="0" baseline="0" noProof="0" dirty="0">
                        <a:ln>
                          <a:noFill/>
                        </a:ln>
                        <a:solidFill>
                          <a:schemeClr val="bg1"/>
                        </a:solidFill>
                        <a:effectLst/>
                        <a:uLnTx/>
                        <a:uFillTx/>
                        <a:latin typeface="Avenir Book" panose="02000503020000020003" pitchFamily="2" charset="0"/>
                        <a:ea typeface="+mn-ea"/>
                        <a:cs typeface="+mn-cs"/>
                      </a:endParaRPr>
                    </a:p>
                  </a:txBody>
                  <a:tcPr marL="0" marR="0" marT="0" marB="0" anchor="ctr" horzOverflow="overflow">
                    <a:lnL w="12700" cap="flat" cmpd="sng" algn="ctr">
                      <a:solidFill>
                        <a:srgbClr val="878A8F"/>
                      </a:solidFill>
                      <a:prstDash val="solid"/>
                      <a:round/>
                      <a:headEnd type="none" w="med" len="med"/>
                      <a:tailEnd type="none" w="med" len="med"/>
                    </a:lnL>
                    <a:lnR w="12700" cap="flat" cmpd="sng" algn="ctr">
                      <a:solidFill>
                        <a:srgbClr val="878A8F"/>
                      </a:solidFill>
                      <a:prstDash val="solid"/>
                      <a:round/>
                      <a:headEnd type="none" w="med" len="med"/>
                      <a:tailEnd type="none" w="med" len="med"/>
                    </a:lnR>
                    <a:lnT w="12700" cap="flat" cmpd="sng" algn="ctr">
                      <a:solidFill>
                        <a:srgbClr val="878A8F"/>
                      </a:solidFill>
                      <a:prstDash val="solid"/>
                      <a:round/>
                      <a:headEnd type="none" w="med" len="med"/>
                      <a:tailEnd type="none" w="med" len="med"/>
                    </a:lnT>
                    <a:lnB w="12700" cap="flat" cmpd="sng" algn="ctr">
                      <a:solidFill>
                        <a:srgbClr val="878A8F"/>
                      </a:solidFill>
                      <a:prstDash val="solid"/>
                      <a:round/>
                      <a:headEnd type="none" w="med" len="med"/>
                      <a:tailEnd type="none" w="med" len="med"/>
                    </a:lnB>
                    <a:solidFill>
                      <a:srgbClr val="00427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chemeClr val="bg1"/>
                          </a:solidFill>
                          <a:effectLst/>
                          <a:uLnTx/>
                          <a:uFillTx/>
                          <a:latin typeface="Avenir Book" panose="02000503020000020003" pitchFamily="2" charset="0"/>
                        </a:rPr>
                        <a:t>FEBRUARY</a:t>
                      </a:r>
                      <a:endParaRPr kumimoji="0" lang="en-US" sz="900" b="0" i="0" u="none" strike="noStrike" kern="1200" cap="none" spc="0" normalizeH="0" baseline="0" noProof="0" dirty="0">
                        <a:ln>
                          <a:noFill/>
                        </a:ln>
                        <a:solidFill>
                          <a:schemeClr val="bg1"/>
                        </a:solidFill>
                        <a:effectLst/>
                        <a:uLnTx/>
                        <a:uFillTx/>
                        <a:latin typeface="Avenir Book" panose="02000503020000020003" pitchFamily="2" charset="0"/>
                        <a:ea typeface="+mn-ea"/>
                        <a:cs typeface="+mn-cs"/>
                      </a:endParaRPr>
                    </a:p>
                  </a:txBody>
                  <a:tcPr marL="0" marR="0" marT="0" marB="0" anchor="ctr" horzOverflow="overflow">
                    <a:lnL w="12700" cap="flat" cmpd="sng" algn="ctr">
                      <a:solidFill>
                        <a:srgbClr val="878A8F"/>
                      </a:solidFill>
                      <a:prstDash val="solid"/>
                      <a:round/>
                      <a:headEnd type="none" w="med" len="med"/>
                      <a:tailEnd type="none" w="med" len="med"/>
                    </a:lnL>
                    <a:lnR w="12700" cap="flat" cmpd="sng" algn="ctr">
                      <a:solidFill>
                        <a:srgbClr val="878A8F"/>
                      </a:solidFill>
                      <a:prstDash val="solid"/>
                      <a:round/>
                      <a:headEnd type="none" w="med" len="med"/>
                      <a:tailEnd type="none" w="med" len="med"/>
                    </a:lnR>
                    <a:lnT w="12700" cap="flat" cmpd="sng" algn="ctr">
                      <a:solidFill>
                        <a:srgbClr val="878A8F"/>
                      </a:solidFill>
                      <a:prstDash val="solid"/>
                      <a:round/>
                      <a:headEnd type="none" w="med" len="med"/>
                      <a:tailEnd type="none" w="med" len="med"/>
                    </a:lnT>
                    <a:lnB w="12700" cap="flat" cmpd="sng" algn="ctr">
                      <a:solidFill>
                        <a:srgbClr val="878A8F"/>
                      </a:solidFill>
                      <a:prstDash val="solid"/>
                      <a:round/>
                      <a:headEnd type="none" w="med" len="med"/>
                      <a:tailEnd type="none" w="med" len="med"/>
                    </a:lnB>
                    <a:solidFill>
                      <a:srgbClr val="00427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chemeClr val="bg1"/>
                          </a:solidFill>
                          <a:effectLst/>
                          <a:uLnTx/>
                          <a:uFillTx/>
                          <a:latin typeface="Avenir Book" panose="02000503020000020003" pitchFamily="2" charset="0"/>
                        </a:rPr>
                        <a:t>MARCH</a:t>
                      </a:r>
                      <a:endParaRPr kumimoji="0" lang="en-US" sz="900" b="0" i="0" u="none" strike="noStrike" kern="1200" cap="none" spc="0" normalizeH="0" baseline="0" noProof="0" dirty="0">
                        <a:ln>
                          <a:noFill/>
                        </a:ln>
                        <a:solidFill>
                          <a:schemeClr val="bg1"/>
                        </a:solidFill>
                        <a:effectLst/>
                        <a:uLnTx/>
                        <a:uFillTx/>
                        <a:latin typeface="Avenir Book" panose="02000503020000020003" pitchFamily="2" charset="0"/>
                        <a:ea typeface="+mn-ea"/>
                        <a:cs typeface="+mn-cs"/>
                      </a:endParaRPr>
                    </a:p>
                  </a:txBody>
                  <a:tcPr marL="0" marR="0" marT="0" marB="0" anchor="ctr" horzOverflow="overflow">
                    <a:lnL w="12700" cap="flat" cmpd="sng" algn="ctr">
                      <a:solidFill>
                        <a:srgbClr val="878A8F"/>
                      </a:solidFill>
                      <a:prstDash val="solid"/>
                      <a:round/>
                      <a:headEnd type="none" w="med" len="med"/>
                      <a:tailEnd type="none" w="med" len="med"/>
                    </a:lnL>
                    <a:lnR w="12700" cap="flat" cmpd="sng" algn="ctr">
                      <a:solidFill>
                        <a:srgbClr val="878A8F"/>
                      </a:solidFill>
                      <a:prstDash val="solid"/>
                      <a:round/>
                      <a:headEnd type="none" w="med" len="med"/>
                      <a:tailEnd type="none" w="med" len="med"/>
                    </a:lnR>
                    <a:lnT w="12700" cap="flat" cmpd="sng" algn="ctr">
                      <a:solidFill>
                        <a:srgbClr val="878A8F"/>
                      </a:solidFill>
                      <a:prstDash val="solid"/>
                      <a:round/>
                      <a:headEnd type="none" w="med" len="med"/>
                      <a:tailEnd type="none" w="med" len="med"/>
                    </a:lnT>
                    <a:lnB w="12700" cap="flat" cmpd="sng" algn="ctr">
                      <a:solidFill>
                        <a:srgbClr val="878A8F"/>
                      </a:solidFill>
                      <a:prstDash val="solid"/>
                      <a:round/>
                      <a:headEnd type="none" w="med" len="med"/>
                      <a:tailEnd type="none" w="med" len="med"/>
                    </a:lnB>
                    <a:solidFill>
                      <a:srgbClr val="00427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chemeClr val="bg1"/>
                          </a:solidFill>
                          <a:effectLst/>
                          <a:uLnTx/>
                          <a:uFillTx/>
                          <a:latin typeface="Avenir Book" panose="02000503020000020003" pitchFamily="2" charset="0"/>
                        </a:rPr>
                        <a:t>APRIL</a:t>
                      </a:r>
                      <a:endParaRPr kumimoji="0" lang="en-US" sz="900" b="0" i="0" u="none" strike="noStrike" kern="1200" cap="none" spc="0" normalizeH="0" baseline="0" noProof="0" dirty="0">
                        <a:ln>
                          <a:noFill/>
                        </a:ln>
                        <a:solidFill>
                          <a:schemeClr val="bg1"/>
                        </a:solidFill>
                        <a:effectLst/>
                        <a:uLnTx/>
                        <a:uFillTx/>
                        <a:latin typeface="Avenir Book" panose="02000503020000020003" pitchFamily="2" charset="0"/>
                        <a:ea typeface="+mn-ea"/>
                        <a:cs typeface="+mn-cs"/>
                      </a:endParaRPr>
                    </a:p>
                  </a:txBody>
                  <a:tcPr marL="0" marR="0" marT="0" marB="0" anchor="ctr" horzOverflow="overflow">
                    <a:lnL w="12700" cap="flat" cmpd="sng" algn="ctr">
                      <a:solidFill>
                        <a:srgbClr val="878A8F"/>
                      </a:solidFill>
                      <a:prstDash val="solid"/>
                      <a:round/>
                      <a:headEnd type="none" w="med" len="med"/>
                      <a:tailEnd type="none" w="med" len="med"/>
                    </a:lnL>
                    <a:lnR w="12700" cap="flat" cmpd="sng" algn="ctr">
                      <a:solidFill>
                        <a:srgbClr val="878A8F"/>
                      </a:solidFill>
                      <a:prstDash val="solid"/>
                      <a:round/>
                      <a:headEnd type="none" w="med" len="med"/>
                      <a:tailEnd type="none" w="med" len="med"/>
                    </a:lnR>
                    <a:lnT w="12700" cap="flat" cmpd="sng" algn="ctr">
                      <a:solidFill>
                        <a:srgbClr val="878A8F"/>
                      </a:solidFill>
                      <a:prstDash val="solid"/>
                      <a:round/>
                      <a:headEnd type="none" w="med" len="med"/>
                      <a:tailEnd type="none" w="med" len="med"/>
                    </a:lnT>
                    <a:lnB w="12700" cap="flat" cmpd="sng" algn="ctr">
                      <a:solidFill>
                        <a:srgbClr val="878A8F"/>
                      </a:solidFill>
                      <a:prstDash val="solid"/>
                      <a:round/>
                      <a:headEnd type="none" w="med" len="med"/>
                      <a:tailEnd type="none" w="med" len="med"/>
                    </a:lnB>
                    <a:solidFill>
                      <a:srgbClr val="00427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chemeClr val="bg1"/>
                          </a:solidFill>
                          <a:effectLst/>
                          <a:uLnTx/>
                          <a:uFillTx/>
                          <a:latin typeface="Avenir Book" panose="02000503020000020003" pitchFamily="2" charset="0"/>
                        </a:rPr>
                        <a:t>MAY</a:t>
                      </a:r>
                      <a:endParaRPr kumimoji="0" lang="en-US" sz="900" b="0" i="0" u="none" strike="noStrike" kern="1200" cap="none" spc="0" normalizeH="0" baseline="0" noProof="0" dirty="0">
                        <a:ln>
                          <a:noFill/>
                        </a:ln>
                        <a:solidFill>
                          <a:schemeClr val="bg1"/>
                        </a:solidFill>
                        <a:effectLst/>
                        <a:uLnTx/>
                        <a:uFillTx/>
                        <a:latin typeface="Avenir Book" panose="02000503020000020003" pitchFamily="2" charset="0"/>
                        <a:ea typeface="+mn-ea"/>
                        <a:cs typeface="+mn-cs"/>
                      </a:endParaRPr>
                    </a:p>
                  </a:txBody>
                  <a:tcPr marL="0" marR="0" marT="0" marB="0" anchor="ctr" horzOverflow="overflow">
                    <a:lnL w="12700" cap="flat" cmpd="sng" algn="ctr">
                      <a:solidFill>
                        <a:srgbClr val="878A8F"/>
                      </a:solidFill>
                      <a:prstDash val="solid"/>
                      <a:round/>
                      <a:headEnd type="none" w="med" len="med"/>
                      <a:tailEnd type="none" w="med" len="med"/>
                    </a:lnL>
                    <a:lnR w="12700" cap="flat" cmpd="sng" algn="ctr">
                      <a:solidFill>
                        <a:srgbClr val="878A8F"/>
                      </a:solidFill>
                      <a:prstDash val="solid"/>
                      <a:round/>
                      <a:headEnd type="none" w="med" len="med"/>
                      <a:tailEnd type="none" w="med" len="med"/>
                    </a:lnR>
                    <a:lnT w="12700" cap="flat" cmpd="sng" algn="ctr">
                      <a:solidFill>
                        <a:srgbClr val="878A8F"/>
                      </a:solidFill>
                      <a:prstDash val="solid"/>
                      <a:round/>
                      <a:headEnd type="none" w="med" len="med"/>
                      <a:tailEnd type="none" w="med" len="med"/>
                    </a:lnT>
                    <a:lnB w="12700" cap="flat" cmpd="sng" algn="ctr">
                      <a:solidFill>
                        <a:srgbClr val="878A8F"/>
                      </a:solidFill>
                      <a:prstDash val="solid"/>
                      <a:round/>
                      <a:headEnd type="none" w="med" len="med"/>
                      <a:tailEnd type="none" w="med" len="med"/>
                    </a:lnB>
                    <a:solidFill>
                      <a:srgbClr val="00427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chemeClr val="bg1"/>
                          </a:solidFill>
                          <a:effectLst/>
                          <a:uLnTx/>
                          <a:uFillTx/>
                          <a:latin typeface="Avenir Book" panose="02000503020000020003" pitchFamily="2" charset="0"/>
                        </a:rPr>
                        <a:t>JUNE</a:t>
                      </a:r>
                      <a:endParaRPr kumimoji="0" lang="en-US" sz="900" b="0" i="0" u="none" strike="noStrike" kern="1200" cap="none" spc="0" normalizeH="0" baseline="0" noProof="0" dirty="0">
                        <a:ln>
                          <a:noFill/>
                        </a:ln>
                        <a:solidFill>
                          <a:schemeClr val="bg1"/>
                        </a:solidFill>
                        <a:effectLst/>
                        <a:uLnTx/>
                        <a:uFillTx/>
                        <a:latin typeface="Avenir Book" panose="02000503020000020003" pitchFamily="2" charset="0"/>
                        <a:ea typeface="+mn-ea"/>
                        <a:cs typeface="+mn-cs"/>
                      </a:endParaRPr>
                    </a:p>
                  </a:txBody>
                  <a:tcPr marL="0" marR="0" marT="0" marB="0" anchor="ctr" horzOverflow="overflow">
                    <a:lnL w="12700" cap="flat" cmpd="sng" algn="ctr">
                      <a:solidFill>
                        <a:srgbClr val="878A8F"/>
                      </a:solidFill>
                      <a:prstDash val="solid"/>
                      <a:round/>
                      <a:headEnd type="none" w="med" len="med"/>
                      <a:tailEnd type="none" w="med" len="med"/>
                    </a:lnL>
                    <a:lnR w="12700" cap="flat" cmpd="sng" algn="ctr">
                      <a:solidFill>
                        <a:srgbClr val="878A8F"/>
                      </a:solidFill>
                      <a:prstDash val="solid"/>
                      <a:round/>
                      <a:headEnd type="none" w="med" len="med"/>
                      <a:tailEnd type="none" w="med" len="med"/>
                    </a:lnR>
                    <a:lnT w="12700" cap="flat" cmpd="sng" algn="ctr">
                      <a:solidFill>
                        <a:srgbClr val="878A8F"/>
                      </a:solidFill>
                      <a:prstDash val="solid"/>
                      <a:round/>
                      <a:headEnd type="none" w="med" len="med"/>
                      <a:tailEnd type="none" w="med" len="med"/>
                    </a:lnT>
                    <a:lnB w="12700" cap="flat" cmpd="sng" algn="ctr">
                      <a:solidFill>
                        <a:srgbClr val="878A8F"/>
                      </a:solidFill>
                      <a:prstDash val="solid"/>
                      <a:round/>
                      <a:headEnd type="none" w="med" len="med"/>
                      <a:tailEnd type="none" w="med" len="med"/>
                    </a:lnB>
                    <a:solidFill>
                      <a:srgbClr val="00427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chemeClr val="bg1"/>
                          </a:solidFill>
                          <a:effectLst/>
                          <a:uLnTx/>
                          <a:uFillTx/>
                          <a:latin typeface="Avenir Book" panose="02000503020000020003" pitchFamily="2" charset="0"/>
                        </a:rPr>
                        <a:t>JULY</a:t>
                      </a:r>
                      <a:endParaRPr kumimoji="0" lang="en-US" sz="900" b="0" i="0" u="none" strike="noStrike" kern="1200" cap="none" spc="0" normalizeH="0" baseline="0" noProof="0" dirty="0">
                        <a:ln>
                          <a:noFill/>
                        </a:ln>
                        <a:solidFill>
                          <a:schemeClr val="bg1"/>
                        </a:solidFill>
                        <a:effectLst/>
                        <a:uLnTx/>
                        <a:uFillTx/>
                        <a:latin typeface="Avenir Book" panose="02000503020000020003" pitchFamily="2" charset="0"/>
                        <a:ea typeface="+mn-ea"/>
                        <a:cs typeface="+mn-cs"/>
                      </a:endParaRPr>
                    </a:p>
                  </a:txBody>
                  <a:tcPr marL="0" marR="0" marT="0" marB="0" anchor="ctr" horzOverflow="overflow">
                    <a:lnL w="12700" cap="flat" cmpd="sng" algn="ctr">
                      <a:solidFill>
                        <a:srgbClr val="878A8F"/>
                      </a:solidFill>
                      <a:prstDash val="solid"/>
                      <a:round/>
                      <a:headEnd type="none" w="med" len="med"/>
                      <a:tailEnd type="none" w="med" len="med"/>
                    </a:lnL>
                    <a:lnR w="12700" cap="flat" cmpd="sng" algn="ctr">
                      <a:solidFill>
                        <a:srgbClr val="878A8F"/>
                      </a:solidFill>
                      <a:prstDash val="solid"/>
                      <a:round/>
                      <a:headEnd type="none" w="med" len="med"/>
                      <a:tailEnd type="none" w="med" len="med"/>
                    </a:lnR>
                    <a:lnT w="12700" cap="flat" cmpd="sng" algn="ctr">
                      <a:solidFill>
                        <a:srgbClr val="878A8F"/>
                      </a:solidFill>
                      <a:prstDash val="solid"/>
                      <a:round/>
                      <a:headEnd type="none" w="med" len="med"/>
                      <a:tailEnd type="none" w="med" len="med"/>
                    </a:lnT>
                    <a:lnB w="12700" cap="flat" cmpd="sng" algn="ctr">
                      <a:solidFill>
                        <a:srgbClr val="878A8F"/>
                      </a:solidFill>
                      <a:prstDash val="solid"/>
                      <a:round/>
                      <a:headEnd type="none" w="med" len="med"/>
                      <a:tailEnd type="none" w="med" len="med"/>
                    </a:lnB>
                    <a:solidFill>
                      <a:srgbClr val="00427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chemeClr val="bg1"/>
                          </a:solidFill>
                          <a:effectLst/>
                          <a:uLnTx/>
                          <a:uFillTx/>
                          <a:latin typeface="Avenir Book" panose="02000503020000020003" pitchFamily="2" charset="0"/>
                        </a:rPr>
                        <a:t>AUGUST</a:t>
                      </a:r>
                      <a:endParaRPr kumimoji="0" lang="en-US" sz="900" b="0" i="0" u="none" strike="noStrike" kern="1200" cap="none" spc="0" normalizeH="0" baseline="0" noProof="0" dirty="0">
                        <a:ln>
                          <a:noFill/>
                        </a:ln>
                        <a:solidFill>
                          <a:schemeClr val="bg1"/>
                        </a:solidFill>
                        <a:effectLst/>
                        <a:uLnTx/>
                        <a:uFillTx/>
                        <a:latin typeface="Avenir Book" panose="02000503020000020003" pitchFamily="2" charset="0"/>
                        <a:ea typeface="+mn-ea"/>
                        <a:cs typeface="+mn-cs"/>
                      </a:endParaRPr>
                    </a:p>
                  </a:txBody>
                  <a:tcPr marL="0" marR="0" marT="0" marB="0" anchor="ctr" horzOverflow="overflow">
                    <a:lnL w="12700" cap="flat" cmpd="sng" algn="ctr">
                      <a:solidFill>
                        <a:srgbClr val="878A8F"/>
                      </a:solidFill>
                      <a:prstDash val="solid"/>
                      <a:round/>
                      <a:headEnd type="none" w="med" len="med"/>
                      <a:tailEnd type="none" w="med" len="med"/>
                    </a:lnL>
                    <a:lnR w="12700" cap="flat" cmpd="sng" algn="ctr">
                      <a:solidFill>
                        <a:srgbClr val="878A8F"/>
                      </a:solidFill>
                      <a:prstDash val="solid"/>
                      <a:round/>
                      <a:headEnd type="none" w="med" len="med"/>
                      <a:tailEnd type="none" w="med" len="med"/>
                    </a:lnR>
                    <a:lnT w="12700" cap="flat" cmpd="sng" algn="ctr">
                      <a:solidFill>
                        <a:srgbClr val="878A8F"/>
                      </a:solidFill>
                      <a:prstDash val="solid"/>
                      <a:round/>
                      <a:headEnd type="none" w="med" len="med"/>
                      <a:tailEnd type="none" w="med" len="med"/>
                    </a:lnT>
                    <a:lnB w="12700" cap="flat" cmpd="sng" algn="ctr">
                      <a:solidFill>
                        <a:srgbClr val="878A8F"/>
                      </a:solidFill>
                      <a:prstDash val="solid"/>
                      <a:round/>
                      <a:headEnd type="none" w="med" len="med"/>
                      <a:tailEnd type="none" w="med" len="med"/>
                    </a:lnB>
                    <a:solidFill>
                      <a:srgbClr val="00427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chemeClr val="bg1"/>
                          </a:solidFill>
                          <a:effectLst/>
                          <a:uLnTx/>
                          <a:uFillTx/>
                          <a:latin typeface="Avenir Book" panose="02000503020000020003" pitchFamily="2" charset="0"/>
                        </a:rPr>
                        <a:t>SEPTEMBER</a:t>
                      </a:r>
                      <a:endParaRPr kumimoji="0" lang="en-US" sz="900" b="0" i="0" u="none" strike="noStrike" kern="1200" cap="none" spc="0" normalizeH="0" baseline="0" noProof="0" dirty="0">
                        <a:ln>
                          <a:noFill/>
                        </a:ln>
                        <a:solidFill>
                          <a:schemeClr val="bg1"/>
                        </a:solidFill>
                        <a:effectLst/>
                        <a:uLnTx/>
                        <a:uFillTx/>
                        <a:latin typeface="Avenir Book" panose="02000503020000020003" pitchFamily="2" charset="0"/>
                        <a:ea typeface="+mn-ea"/>
                        <a:cs typeface="+mn-cs"/>
                      </a:endParaRPr>
                    </a:p>
                  </a:txBody>
                  <a:tcPr marL="0" marR="0" marT="0" marB="0" anchor="ctr" horzOverflow="overflow">
                    <a:lnL w="12700" cap="flat" cmpd="sng" algn="ctr">
                      <a:solidFill>
                        <a:srgbClr val="878A8F"/>
                      </a:solidFill>
                      <a:prstDash val="solid"/>
                      <a:round/>
                      <a:headEnd type="none" w="med" len="med"/>
                      <a:tailEnd type="none" w="med" len="med"/>
                    </a:lnL>
                    <a:lnR w="12700" cap="flat" cmpd="sng" algn="ctr">
                      <a:solidFill>
                        <a:srgbClr val="878A8F"/>
                      </a:solidFill>
                      <a:prstDash val="solid"/>
                      <a:round/>
                      <a:headEnd type="none" w="med" len="med"/>
                      <a:tailEnd type="none" w="med" len="med"/>
                    </a:lnR>
                    <a:lnT w="12700" cap="flat" cmpd="sng" algn="ctr">
                      <a:solidFill>
                        <a:srgbClr val="878A8F"/>
                      </a:solidFill>
                      <a:prstDash val="solid"/>
                      <a:round/>
                      <a:headEnd type="none" w="med" len="med"/>
                      <a:tailEnd type="none" w="med" len="med"/>
                    </a:lnT>
                    <a:lnB w="12700" cap="flat" cmpd="sng" algn="ctr">
                      <a:solidFill>
                        <a:srgbClr val="878A8F"/>
                      </a:solidFill>
                      <a:prstDash val="solid"/>
                      <a:round/>
                      <a:headEnd type="none" w="med" len="med"/>
                      <a:tailEnd type="none" w="med" len="med"/>
                    </a:lnB>
                    <a:solidFill>
                      <a:srgbClr val="00427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chemeClr val="bg1"/>
                          </a:solidFill>
                          <a:effectLst/>
                          <a:uLnTx/>
                          <a:uFillTx/>
                          <a:latin typeface="Avenir Book" panose="02000503020000020003" pitchFamily="2" charset="0"/>
                          <a:ea typeface="+mn-ea"/>
                          <a:cs typeface="+mn-cs"/>
                        </a:rPr>
                        <a:t>OCTOBER</a:t>
                      </a:r>
                    </a:p>
                  </a:txBody>
                  <a:tcPr marL="0" marR="0" marT="0" marB="0" anchor="ctr" horzOverflow="overflow">
                    <a:lnL w="12700" cap="flat" cmpd="sng" algn="ctr">
                      <a:solidFill>
                        <a:srgbClr val="878A8F"/>
                      </a:solidFill>
                      <a:prstDash val="solid"/>
                      <a:round/>
                      <a:headEnd type="none" w="med" len="med"/>
                      <a:tailEnd type="none" w="med" len="med"/>
                    </a:lnL>
                    <a:lnR w="12700" cap="flat" cmpd="sng" algn="ctr">
                      <a:solidFill>
                        <a:srgbClr val="878A8F"/>
                      </a:solidFill>
                      <a:prstDash val="solid"/>
                      <a:round/>
                      <a:headEnd type="none" w="med" len="med"/>
                      <a:tailEnd type="none" w="med" len="med"/>
                    </a:lnR>
                    <a:lnT w="12700" cap="flat" cmpd="sng" algn="ctr">
                      <a:solidFill>
                        <a:srgbClr val="878A8F"/>
                      </a:solidFill>
                      <a:prstDash val="solid"/>
                      <a:round/>
                      <a:headEnd type="none" w="med" len="med"/>
                      <a:tailEnd type="none" w="med" len="med"/>
                    </a:lnT>
                    <a:lnB w="12700" cap="flat" cmpd="sng" algn="ctr">
                      <a:solidFill>
                        <a:srgbClr val="878A8F"/>
                      </a:solidFill>
                      <a:prstDash val="solid"/>
                      <a:round/>
                      <a:headEnd type="none" w="med" len="med"/>
                      <a:tailEnd type="none" w="med" len="med"/>
                    </a:lnB>
                    <a:solidFill>
                      <a:srgbClr val="00427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chemeClr val="bg1"/>
                          </a:solidFill>
                          <a:effectLst/>
                          <a:uLnTx/>
                          <a:uFillTx/>
                          <a:latin typeface="Avenir Book" panose="02000503020000020003" pitchFamily="2" charset="0"/>
                          <a:ea typeface="+mn-ea"/>
                          <a:cs typeface="+mn-cs"/>
                        </a:rPr>
                        <a:t>NOVEMBER</a:t>
                      </a:r>
                    </a:p>
                  </a:txBody>
                  <a:tcPr marL="0" marR="0" marT="0" marB="0" anchor="ctr" horzOverflow="overflow">
                    <a:lnL w="12700" cap="flat" cmpd="sng" algn="ctr">
                      <a:solidFill>
                        <a:srgbClr val="878A8F"/>
                      </a:solidFill>
                      <a:prstDash val="solid"/>
                      <a:round/>
                      <a:headEnd type="none" w="med" len="med"/>
                      <a:tailEnd type="none" w="med" len="med"/>
                    </a:lnL>
                    <a:lnR w="12700" cap="flat" cmpd="sng" algn="ctr">
                      <a:solidFill>
                        <a:srgbClr val="878A8F"/>
                      </a:solidFill>
                      <a:prstDash val="solid"/>
                      <a:round/>
                      <a:headEnd type="none" w="med" len="med"/>
                      <a:tailEnd type="none" w="med" len="med"/>
                    </a:lnR>
                    <a:lnT w="12700" cap="flat" cmpd="sng" algn="ctr">
                      <a:solidFill>
                        <a:srgbClr val="878A8F"/>
                      </a:solidFill>
                      <a:prstDash val="solid"/>
                      <a:round/>
                      <a:headEnd type="none" w="med" len="med"/>
                      <a:tailEnd type="none" w="med" len="med"/>
                    </a:lnT>
                    <a:lnB w="12700" cap="flat" cmpd="sng" algn="ctr">
                      <a:solidFill>
                        <a:srgbClr val="878A8F"/>
                      </a:solidFill>
                      <a:prstDash val="solid"/>
                      <a:round/>
                      <a:headEnd type="none" w="med" len="med"/>
                      <a:tailEnd type="none" w="med" len="med"/>
                    </a:lnB>
                    <a:solidFill>
                      <a:srgbClr val="00427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chemeClr val="bg1"/>
                          </a:solidFill>
                          <a:effectLst/>
                          <a:uLnTx/>
                          <a:uFillTx/>
                          <a:latin typeface="Avenir Book" panose="02000503020000020003" pitchFamily="2" charset="0"/>
                          <a:ea typeface="+mn-ea"/>
                          <a:cs typeface="+mn-cs"/>
                        </a:rPr>
                        <a:t>DECEMBER</a:t>
                      </a:r>
                    </a:p>
                  </a:txBody>
                  <a:tcPr marL="0" marR="0" marT="0" marB="0" anchor="ctr" horzOverflow="overflow">
                    <a:lnL w="12700" cap="flat" cmpd="sng" algn="ctr">
                      <a:solidFill>
                        <a:srgbClr val="878A8F"/>
                      </a:solidFill>
                      <a:prstDash val="solid"/>
                      <a:round/>
                      <a:headEnd type="none" w="med" len="med"/>
                      <a:tailEnd type="none" w="med" len="med"/>
                    </a:lnL>
                    <a:lnR w="12700" cap="flat" cmpd="sng" algn="ctr">
                      <a:solidFill>
                        <a:srgbClr val="878A8F"/>
                      </a:solidFill>
                      <a:prstDash val="solid"/>
                      <a:round/>
                      <a:headEnd type="none" w="med" len="med"/>
                      <a:tailEnd type="none" w="med" len="med"/>
                    </a:lnR>
                    <a:lnT w="12700" cap="flat" cmpd="sng" algn="ctr">
                      <a:solidFill>
                        <a:srgbClr val="878A8F"/>
                      </a:solidFill>
                      <a:prstDash val="solid"/>
                      <a:round/>
                      <a:headEnd type="none" w="med" len="med"/>
                      <a:tailEnd type="none" w="med" len="med"/>
                    </a:lnT>
                    <a:lnB w="12700" cap="flat" cmpd="sng" algn="ctr">
                      <a:solidFill>
                        <a:srgbClr val="878A8F"/>
                      </a:solidFill>
                      <a:prstDash val="solid"/>
                      <a:round/>
                      <a:headEnd type="none" w="med" len="med"/>
                      <a:tailEnd type="none" w="med" len="med"/>
                    </a:lnB>
                    <a:solidFill>
                      <a:srgbClr val="004270"/>
                    </a:solidFill>
                  </a:tcPr>
                </a:tc>
                <a:extLst>
                  <a:ext uri="{0D108BD9-81ED-4DB2-BD59-A6C34878D82A}">
                    <a16:rowId xmlns:a16="http://schemas.microsoft.com/office/drawing/2014/main" val="3585616687"/>
                  </a:ext>
                </a:extLst>
              </a:tr>
              <a:tr h="845880">
                <a:tc>
                  <a:txBody>
                    <a:bodyPr/>
                    <a:lstStyle/>
                    <a:p>
                      <a:pPr marL="0" marR="0" lvl="0" indent="0" algn="ctr" defTabSz="914400" rtl="0" eaLnBrk="1" fontAlgn="auto" latinLnBrk="0" hangingPunct="1">
                        <a:lnSpc>
                          <a:spcPct val="100000"/>
                        </a:lnSpc>
                        <a:spcBef>
                          <a:spcPts val="0"/>
                        </a:spcBef>
                        <a:spcAft>
                          <a:spcPts val="0"/>
                        </a:spcAft>
                        <a:buClr>
                          <a:srgbClr val="006845"/>
                        </a:buClr>
                        <a:buSzTx/>
                        <a:buFontTx/>
                        <a:buNone/>
                        <a:tabLst/>
                        <a:defRPr/>
                      </a:pPr>
                      <a:r>
                        <a:rPr kumimoji="0" lang="en-US" sz="900" b="0" i="0" u="none" strike="noStrike" kern="1200" cap="none" spc="0" normalizeH="0" baseline="0" noProof="0" dirty="0">
                          <a:ln>
                            <a:noFill/>
                          </a:ln>
                          <a:solidFill>
                            <a:schemeClr val="bg1"/>
                          </a:solidFill>
                          <a:effectLst/>
                          <a:uLnTx/>
                          <a:uFillTx/>
                          <a:latin typeface="Avenir Book" panose="02000503020000020003" pitchFamily="2" charset="0"/>
                        </a:rPr>
                        <a:t>Section 1</a:t>
                      </a:r>
                      <a:endParaRPr kumimoji="0" lang="en-US" sz="900" b="0" i="0" u="none" strike="noStrike" kern="1200" cap="none" spc="0" normalizeH="0" baseline="0" noProof="0" dirty="0">
                        <a:ln>
                          <a:noFill/>
                        </a:ln>
                        <a:solidFill>
                          <a:schemeClr val="bg1"/>
                        </a:solidFill>
                        <a:effectLst/>
                        <a:uLnTx/>
                        <a:uFillTx/>
                        <a:latin typeface="Avenir Book" panose="02000503020000020003" pitchFamily="2" charset="0"/>
                        <a:ea typeface="+mn-ea"/>
                        <a:cs typeface="+mn-cs"/>
                      </a:endParaRPr>
                    </a:p>
                  </a:txBody>
                  <a:tcPr marL="0" marR="0" marT="0" marB="0" anchor="ctr" horzOverflow="overflow">
                    <a:lnL w="12700" cap="flat" cmpd="sng" algn="ctr">
                      <a:solidFill>
                        <a:srgbClr val="878A8F"/>
                      </a:solidFill>
                      <a:prstDash val="solid"/>
                      <a:round/>
                      <a:headEnd type="none" w="med" len="med"/>
                      <a:tailEnd type="none" w="med" len="med"/>
                    </a:lnL>
                    <a:lnR w="12700" cap="flat" cmpd="sng" algn="ctr">
                      <a:solidFill>
                        <a:srgbClr val="878A8F"/>
                      </a:solidFill>
                      <a:prstDash val="solid"/>
                      <a:round/>
                      <a:headEnd type="none" w="med" len="med"/>
                      <a:tailEnd type="none" w="med" len="med"/>
                    </a:lnR>
                    <a:lnT w="12700" cap="flat" cmpd="sng" algn="ctr">
                      <a:solidFill>
                        <a:srgbClr val="878A8F"/>
                      </a:solidFill>
                      <a:prstDash val="solid"/>
                      <a:round/>
                      <a:headEnd type="none" w="med" len="med"/>
                      <a:tailEnd type="none" w="med" len="med"/>
                    </a:lnT>
                    <a:lnB w="12700" cap="flat" cmpd="sng" algn="ctr">
                      <a:solidFill>
                        <a:srgbClr val="878A8F"/>
                      </a:solidFill>
                      <a:prstDash val="solid"/>
                      <a:round/>
                      <a:headEnd type="none" w="med" len="med"/>
                      <a:tailEnd type="none" w="med" len="med"/>
                    </a:lnB>
                    <a:solidFill>
                      <a:srgbClr val="1192D2"/>
                    </a:solidFill>
                  </a:tcPr>
                </a:tc>
                <a:tc>
                  <a:txBody>
                    <a:bodyPr/>
                    <a:lstStyle/>
                    <a:p>
                      <a:pPr marL="0" marR="0" lvl="0" indent="0" algn="ctr" defTabSz="914400" rtl="0" eaLnBrk="1" fontAlgn="auto" latinLnBrk="0" hangingPunct="1">
                        <a:lnSpc>
                          <a:spcPct val="100000"/>
                        </a:lnSpc>
                        <a:spcBef>
                          <a:spcPct val="20000"/>
                        </a:spcBef>
                        <a:spcAft>
                          <a:spcPts val="0"/>
                        </a:spcAft>
                        <a:buClr>
                          <a:srgbClr val="000000"/>
                        </a:buClr>
                        <a:buSzPct val="100000"/>
                        <a:buFont typeface="Calibri" panose="020F0502020204030204" pitchFamily="34" charset="0"/>
                        <a:buNone/>
                        <a:tabLst/>
                        <a:defRPr/>
                      </a:pPr>
                      <a:endParaRPr kumimoji="0" lang="en-US" sz="5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25265" marR="25265" marT="25265" marB="25265" horzOverflow="overflow">
                    <a:lnL w="12700" cap="flat" cmpd="sng" algn="ctr">
                      <a:solidFill>
                        <a:srgbClr val="878A8F"/>
                      </a:solidFill>
                      <a:prstDash val="solid"/>
                      <a:round/>
                      <a:headEnd type="none" w="med" len="med"/>
                      <a:tailEnd type="none" w="med" len="med"/>
                    </a:lnL>
                    <a:lnR w="12700" cap="flat" cmpd="sng" algn="ctr">
                      <a:solidFill>
                        <a:srgbClr val="878A8F"/>
                      </a:solidFill>
                      <a:prstDash val="solid"/>
                      <a:round/>
                      <a:headEnd type="none" w="med" len="med"/>
                      <a:tailEnd type="none" w="med" len="med"/>
                    </a:lnR>
                    <a:lnT w="12700" cap="flat" cmpd="sng" algn="ctr">
                      <a:solidFill>
                        <a:srgbClr val="878A8F"/>
                      </a:solidFill>
                      <a:prstDash val="solid"/>
                      <a:round/>
                      <a:headEnd type="none" w="med" len="med"/>
                      <a:tailEnd type="none" w="med" len="med"/>
                    </a:lnT>
                    <a:lnB w="12700" cap="flat" cmpd="sng" algn="ctr">
                      <a:solidFill>
                        <a:srgbClr val="878A8F"/>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ct val="20000"/>
                        </a:spcBef>
                        <a:spcAft>
                          <a:spcPts val="0"/>
                        </a:spcAft>
                        <a:buClr>
                          <a:srgbClr val="000000"/>
                        </a:buClr>
                        <a:buSzPct val="100000"/>
                        <a:buFont typeface="Calibri" panose="020F0502020204030204" pitchFamily="34" charset="0"/>
                        <a:buNone/>
                        <a:tabLst/>
                        <a:defRPr/>
                      </a:pPr>
                      <a:endParaRPr kumimoji="0" lang="en-US" sz="5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25265" marR="25265" marT="25265" marB="25265" horzOverflow="overflow">
                    <a:lnL w="12700" cap="flat" cmpd="sng" algn="ctr">
                      <a:solidFill>
                        <a:srgbClr val="878A8F"/>
                      </a:solidFill>
                      <a:prstDash val="solid"/>
                      <a:round/>
                      <a:headEnd type="none" w="med" len="med"/>
                      <a:tailEnd type="none" w="med" len="med"/>
                    </a:lnL>
                    <a:lnR w="12700" cap="flat" cmpd="sng" algn="ctr">
                      <a:solidFill>
                        <a:srgbClr val="878A8F"/>
                      </a:solidFill>
                      <a:prstDash val="solid"/>
                      <a:round/>
                      <a:headEnd type="none" w="med" len="med"/>
                      <a:tailEnd type="none" w="med" len="med"/>
                    </a:lnR>
                    <a:lnT w="12700" cap="flat" cmpd="sng" algn="ctr">
                      <a:solidFill>
                        <a:srgbClr val="878A8F"/>
                      </a:solidFill>
                      <a:prstDash val="solid"/>
                      <a:round/>
                      <a:headEnd type="none" w="med" len="med"/>
                      <a:tailEnd type="none" w="med" len="med"/>
                    </a:lnT>
                    <a:lnB w="12700" cap="flat" cmpd="sng" algn="ctr">
                      <a:solidFill>
                        <a:srgbClr val="878A8F"/>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ct val="20000"/>
                        </a:spcBef>
                        <a:spcAft>
                          <a:spcPts val="0"/>
                        </a:spcAft>
                        <a:buClr>
                          <a:srgbClr val="000000"/>
                        </a:buClr>
                        <a:buSzPct val="100000"/>
                        <a:buFont typeface="Calibri" panose="020F0502020204030204" pitchFamily="34" charset="0"/>
                        <a:buNone/>
                        <a:tabLst/>
                        <a:defRPr/>
                      </a:pPr>
                      <a:endParaRPr kumimoji="0" lang="en-US" sz="5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25265" marR="25265" marT="25265" marB="25265" horzOverflow="overflow">
                    <a:lnL w="12700" cap="flat" cmpd="sng" algn="ctr">
                      <a:solidFill>
                        <a:srgbClr val="878A8F"/>
                      </a:solidFill>
                      <a:prstDash val="solid"/>
                      <a:round/>
                      <a:headEnd type="none" w="med" len="med"/>
                      <a:tailEnd type="none" w="med" len="med"/>
                    </a:lnL>
                    <a:lnR w="12700" cap="flat" cmpd="sng" algn="ctr">
                      <a:solidFill>
                        <a:srgbClr val="878A8F"/>
                      </a:solidFill>
                      <a:prstDash val="solid"/>
                      <a:round/>
                      <a:headEnd type="none" w="med" len="med"/>
                      <a:tailEnd type="none" w="med" len="med"/>
                    </a:lnR>
                    <a:lnT w="12700" cap="flat" cmpd="sng" algn="ctr">
                      <a:solidFill>
                        <a:srgbClr val="878A8F"/>
                      </a:solidFill>
                      <a:prstDash val="solid"/>
                      <a:round/>
                      <a:headEnd type="none" w="med" len="med"/>
                      <a:tailEnd type="none" w="med" len="med"/>
                    </a:lnT>
                    <a:lnB w="12700" cap="flat" cmpd="sng" algn="ctr">
                      <a:solidFill>
                        <a:srgbClr val="878A8F"/>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ct val="20000"/>
                        </a:spcBef>
                        <a:spcAft>
                          <a:spcPts val="0"/>
                        </a:spcAft>
                        <a:buClr>
                          <a:srgbClr val="000000"/>
                        </a:buClr>
                        <a:buSzPct val="100000"/>
                        <a:buFont typeface="Calibri" panose="020F0502020204030204" pitchFamily="34" charset="0"/>
                        <a:buNone/>
                        <a:tabLst/>
                        <a:defRPr/>
                      </a:pPr>
                      <a:endParaRPr kumimoji="0" lang="en-US" sz="5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25265" marR="25265" marT="25265" marB="25265" horzOverflow="overflow">
                    <a:lnL w="12700" cap="flat" cmpd="sng" algn="ctr">
                      <a:solidFill>
                        <a:srgbClr val="878A8F"/>
                      </a:solidFill>
                      <a:prstDash val="solid"/>
                      <a:round/>
                      <a:headEnd type="none" w="med" len="med"/>
                      <a:tailEnd type="none" w="med" len="med"/>
                    </a:lnL>
                    <a:lnR w="12700" cap="flat" cmpd="sng" algn="ctr">
                      <a:solidFill>
                        <a:srgbClr val="878A8F"/>
                      </a:solidFill>
                      <a:prstDash val="solid"/>
                      <a:round/>
                      <a:headEnd type="none" w="med" len="med"/>
                      <a:tailEnd type="none" w="med" len="med"/>
                    </a:lnR>
                    <a:lnT w="12700" cap="flat" cmpd="sng" algn="ctr">
                      <a:solidFill>
                        <a:srgbClr val="878A8F"/>
                      </a:solidFill>
                      <a:prstDash val="solid"/>
                      <a:round/>
                      <a:headEnd type="none" w="med" len="med"/>
                      <a:tailEnd type="none" w="med" len="med"/>
                    </a:lnT>
                    <a:lnB w="12700" cap="flat" cmpd="sng" algn="ctr">
                      <a:solidFill>
                        <a:srgbClr val="878A8F"/>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ct val="20000"/>
                        </a:spcBef>
                        <a:spcAft>
                          <a:spcPts val="0"/>
                        </a:spcAft>
                        <a:buClr>
                          <a:srgbClr val="000000"/>
                        </a:buClr>
                        <a:buSzPct val="100000"/>
                        <a:buFont typeface="Calibri" panose="020F0502020204030204" pitchFamily="34" charset="0"/>
                        <a:buNone/>
                        <a:tabLst/>
                        <a:defRPr/>
                      </a:pPr>
                      <a:endParaRPr kumimoji="0" lang="en-US" sz="5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25265" marR="25265" marT="25265" marB="25265" horzOverflow="overflow">
                    <a:lnL w="12700" cap="flat" cmpd="sng" algn="ctr">
                      <a:solidFill>
                        <a:srgbClr val="878A8F"/>
                      </a:solidFill>
                      <a:prstDash val="solid"/>
                      <a:round/>
                      <a:headEnd type="none" w="med" len="med"/>
                      <a:tailEnd type="none" w="med" len="med"/>
                    </a:lnL>
                    <a:lnR w="12700" cap="flat" cmpd="sng" algn="ctr">
                      <a:solidFill>
                        <a:srgbClr val="878A8F"/>
                      </a:solidFill>
                      <a:prstDash val="solid"/>
                      <a:round/>
                      <a:headEnd type="none" w="med" len="med"/>
                      <a:tailEnd type="none" w="med" len="med"/>
                    </a:lnR>
                    <a:lnT w="12700" cap="flat" cmpd="sng" algn="ctr">
                      <a:solidFill>
                        <a:srgbClr val="878A8F"/>
                      </a:solidFill>
                      <a:prstDash val="solid"/>
                      <a:round/>
                      <a:headEnd type="none" w="med" len="med"/>
                      <a:tailEnd type="none" w="med" len="med"/>
                    </a:lnT>
                    <a:lnB w="12700" cap="flat" cmpd="sng" algn="ctr">
                      <a:solidFill>
                        <a:srgbClr val="878A8F"/>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ct val="20000"/>
                        </a:spcBef>
                        <a:spcAft>
                          <a:spcPts val="0"/>
                        </a:spcAft>
                        <a:buClr>
                          <a:srgbClr val="000000"/>
                        </a:buClr>
                        <a:buSzPct val="100000"/>
                        <a:buFont typeface="Calibri" panose="020F0502020204030204" pitchFamily="34" charset="0"/>
                        <a:buNone/>
                        <a:tabLst/>
                        <a:defRPr/>
                      </a:pPr>
                      <a:endParaRPr kumimoji="0" lang="en-US" sz="5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25265" marR="25265" marT="25265" marB="25265" horzOverflow="overflow">
                    <a:lnL w="12700" cap="flat" cmpd="sng" algn="ctr">
                      <a:solidFill>
                        <a:srgbClr val="878A8F"/>
                      </a:solidFill>
                      <a:prstDash val="solid"/>
                      <a:round/>
                      <a:headEnd type="none" w="med" len="med"/>
                      <a:tailEnd type="none" w="med" len="med"/>
                    </a:lnL>
                    <a:lnR w="12700" cap="flat" cmpd="sng" algn="ctr">
                      <a:solidFill>
                        <a:srgbClr val="878A8F"/>
                      </a:solidFill>
                      <a:prstDash val="solid"/>
                      <a:round/>
                      <a:headEnd type="none" w="med" len="med"/>
                      <a:tailEnd type="none" w="med" len="med"/>
                    </a:lnR>
                    <a:lnT w="12700" cap="flat" cmpd="sng" algn="ctr">
                      <a:solidFill>
                        <a:srgbClr val="878A8F"/>
                      </a:solidFill>
                      <a:prstDash val="solid"/>
                      <a:round/>
                      <a:headEnd type="none" w="med" len="med"/>
                      <a:tailEnd type="none" w="med" len="med"/>
                    </a:lnT>
                    <a:lnB w="12700" cap="flat" cmpd="sng" algn="ctr">
                      <a:solidFill>
                        <a:srgbClr val="878A8F"/>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ct val="20000"/>
                        </a:spcBef>
                        <a:spcAft>
                          <a:spcPts val="0"/>
                        </a:spcAft>
                        <a:buClr>
                          <a:srgbClr val="000000"/>
                        </a:buClr>
                        <a:buSzPct val="100000"/>
                        <a:buFont typeface="Calibri" panose="020F0502020204030204" pitchFamily="34" charset="0"/>
                        <a:buNone/>
                        <a:tabLst/>
                        <a:defRPr/>
                      </a:pPr>
                      <a:endParaRPr kumimoji="0" lang="en-US" sz="5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25265" marR="25265" marT="25265" marB="25265" horzOverflow="overflow">
                    <a:lnL w="12700" cap="flat" cmpd="sng" algn="ctr">
                      <a:solidFill>
                        <a:srgbClr val="878A8F"/>
                      </a:solidFill>
                      <a:prstDash val="solid"/>
                      <a:round/>
                      <a:headEnd type="none" w="med" len="med"/>
                      <a:tailEnd type="none" w="med" len="med"/>
                    </a:lnL>
                    <a:lnR w="12700" cap="flat" cmpd="sng" algn="ctr">
                      <a:solidFill>
                        <a:srgbClr val="878A8F"/>
                      </a:solidFill>
                      <a:prstDash val="solid"/>
                      <a:round/>
                      <a:headEnd type="none" w="med" len="med"/>
                      <a:tailEnd type="none" w="med" len="med"/>
                    </a:lnR>
                    <a:lnT w="12700" cap="flat" cmpd="sng" algn="ctr">
                      <a:solidFill>
                        <a:srgbClr val="878A8F"/>
                      </a:solidFill>
                      <a:prstDash val="solid"/>
                      <a:round/>
                      <a:headEnd type="none" w="med" len="med"/>
                      <a:tailEnd type="none" w="med" len="med"/>
                    </a:lnT>
                    <a:lnB w="12700" cap="flat" cmpd="sng" algn="ctr">
                      <a:solidFill>
                        <a:srgbClr val="878A8F"/>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ct val="20000"/>
                        </a:spcBef>
                        <a:spcAft>
                          <a:spcPts val="0"/>
                        </a:spcAft>
                        <a:buClr>
                          <a:srgbClr val="000000"/>
                        </a:buClr>
                        <a:buSzPct val="100000"/>
                        <a:buFont typeface="Calibri" panose="020F0502020204030204" pitchFamily="34" charset="0"/>
                        <a:buNone/>
                        <a:tabLst/>
                        <a:defRPr/>
                      </a:pPr>
                      <a:endParaRPr kumimoji="0" lang="en-US" sz="5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25265" marR="25265" marT="25265" marB="25265" horzOverflow="overflow">
                    <a:lnL w="12700" cap="flat" cmpd="sng" algn="ctr">
                      <a:solidFill>
                        <a:srgbClr val="878A8F"/>
                      </a:solidFill>
                      <a:prstDash val="solid"/>
                      <a:round/>
                      <a:headEnd type="none" w="med" len="med"/>
                      <a:tailEnd type="none" w="med" len="med"/>
                    </a:lnL>
                    <a:lnR w="12700" cap="flat" cmpd="sng" algn="ctr">
                      <a:solidFill>
                        <a:srgbClr val="878A8F"/>
                      </a:solidFill>
                      <a:prstDash val="solid"/>
                      <a:round/>
                      <a:headEnd type="none" w="med" len="med"/>
                      <a:tailEnd type="none" w="med" len="med"/>
                    </a:lnR>
                    <a:lnT w="12700" cap="flat" cmpd="sng" algn="ctr">
                      <a:solidFill>
                        <a:srgbClr val="878A8F"/>
                      </a:solidFill>
                      <a:prstDash val="solid"/>
                      <a:round/>
                      <a:headEnd type="none" w="med" len="med"/>
                      <a:tailEnd type="none" w="med" len="med"/>
                    </a:lnT>
                    <a:lnB w="12700" cap="flat" cmpd="sng" algn="ctr">
                      <a:solidFill>
                        <a:srgbClr val="878A8F"/>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ct val="20000"/>
                        </a:spcBef>
                        <a:spcAft>
                          <a:spcPts val="0"/>
                        </a:spcAft>
                        <a:buClr>
                          <a:srgbClr val="000000"/>
                        </a:buClr>
                        <a:buSzPct val="100000"/>
                        <a:buFont typeface="Calibri" panose="020F0502020204030204" pitchFamily="34" charset="0"/>
                        <a:buNone/>
                        <a:tabLst/>
                        <a:defRPr/>
                      </a:pPr>
                      <a:endParaRPr kumimoji="0" lang="en-US" sz="5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25265" marR="25265" marT="25265" marB="25265" horzOverflow="overflow">
                    <a:lnL w="12700" cap="flat" cmpd="sng" algn="ctr">
                      <a:solidFill>
                        <a:srgbClr val="878A8F"/>
                      </a:solidFill>
                      <a:prstDash val="solid"/>
                      <a:round/>
                      <a:headEnd type="none" w="med" len="med"/>
                      <a:tailEnd type="none" w="med" len="med"/>
                    </a:lnL>
                    <a:lnR w="12700" cap="flat" cmpd="sng" algn="ctr">
                      <a:solidFill>
                        <a:srgbClr val="878A8F"/>
                      </a:solidFill>
                      <a:prstDash val="solid"/>
                      <a:round/>
                      <a:headEnd type="none" w="med" len="med"/>
                      <a:tailEnd type="none" w="med" len="med"/>
                    </a:lnR>
                    <a:lnT w="12700" cap="flat" cmpd="sng" algn="ctr">
                      <a:solidFill>
                        <a:srgbClr val="878A8F"/>
                      </a:solidFill>
                      <a:prstDash val="solid"/>
                      <a:round/>
                      <a:headEnd type="none" w="med" len="med"/>
                      <a:tailEnd type="none" w="med" len="med"/>
                    </a:lnT>
                    <a:lnB w="12700" cap="flat" cmpd="sng" algn="ctr">
                      <a:solidFill>
                        <a:srgbClr val="878A8F"/>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ct val="20000"/>
                        </a:spcBef>
                        <a:spcAft>
                          <a:spcPts val="0"/>
                        </a:spcAft>
                        <a:buClr>
                          <a:srgbClr val="000000"/>
                        </a:buClr>
                        <a:buSzPct val="100000"/>
                        <a:buFont typeface="Calibri" panose="020F0502020204030204" pitchFamily="34" charset="0"/>
                        <a:buNone/>
                        <a:tabLst/>
                        <a:defRPr/>
                      </a:pPr>
                      <a:endParaRPr kumimoji="0" lang="en-US" sz="5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25265" marR="25265" marT="25265" marB="25265" horzOverflow="overflow">
                    <a:lnL w="12700" cap="flat" cmpd="sng" algn="ctr">
                      <a:solidFill>
                        <a:srgbClr val="878A8F"/>
                      </a:solidFill>
                      <a:prstDash val="solid"/>
                      <a:round/>
                      <a:headEnd type="none" w="med" len="med"/>
                      <a:tailEnd type="none" w="med" len="med"/>
                    </a:lnL>
                    <a:lnR w="12700" cap="flat" cmpd="sng" algn="ctr">
                      <a:solidFill>
                        <a:srgbClr val="878A8F"/>
                      </a:solidFill>
                      <a:prstDash val="solid"/>
                      <a:round/>
                      <a:headEnd type="none" w="med" len="med"/>
                      <a:tailEnd type="none" w="med" len="med"/>
                    </a:lnR>
                    <a:lnT w="12700" cap="flat" cmpd="sng" algn="ctr">
                      <a:solidFill>
                        <a:srgbClr val="878A8F"/>
                      </a:solidFill>
                      <a:prstDash val="solid"/>
                      <a:round/>
                      <a:headEnd type="none" w="med" len="med"/>
                      <a:tailEnd type="none" w="med" len="med"/>
                    </a:lnT>
                    <a:lnB w="12700" cap="flat" cmpd="sng" algn="ctr">
                      <a:solidFill>
                        <a:srgbClr val="878A8F"/>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ct val="20000"/>
                        </a:spcBef>
                        <a:spcAft>
                          <a:spcPts val="0"/>
                        </a:spcAft>
                        <a:buClr>
                          <a:srgbClr val="000000"/>
                        </a:buClr>
                        <a:buSzPct val="100000"/>
                        <a:buFont typeface="Calibri" panose="020F0502020204030204" pitchFamily="34" charset="0"/>
                        <a:buNone/>
                        <a:tabLst/>
                        <a:defRPr/>
                      </a:pPr>
                      <a:endParaRPr kumimoji="0" lang="en-US" sz="5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25265" marR="25265" marT="25265" marB="25265" horzOverflow="overflow">
                    <a:lnL w="12700" cap="flat" cmpd="sng" algn="ctr">
                      <a:solidFill>
                        <a:srgbClr val="878A8F"/>
                      </a:solidFill>
                      <a:prstDash val="solid"/>
                      <a:round/>
                      <a:headEnd type="none" w="med" len="med"/>
                      <a:tailEnd type="none" w="med" len="med"/>
                    </a:lnL>
                    <a:lnR w="12700" cap="flat" cmpd="sng" algn="ctr">
                      <a:solidFill>
                        <a:srgbClr val="878A8F"/>
                      </a:solidFill>
                      <a:prstDash val="solid"/>
                      <a:round/>
                      <a:headEnd type="none" w="med" len="med"/>
                      <a:tailEnd type="none" w="med" len="med"/>
                    </a:lnR>
                    <a:lnT w="12700" cap="flat" cmpd="sng" algn="ctr">
                      <a:solidFill>
                        <a:srgbClr val="878A8F"/>
                      </a:solidFill>
                      <a:prstDash val="solid"/>
                      <a:round/>
                      <a:headEnd type="none" w="med" len="med"/>
                      <a:tailEnd type="none" w="med" len="med"/>
                    </a:lnT>
                    <a:lnB w="12700" cap="flat" cmpd="sng" algn="ctr">
                      <a:solidFill>
                        <a:srgbClr val="878A8F"/>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ct val="20000"/>
                        </a:spcBef>
                        <a:spcAft>
                          <a:spcPts val="0"/>
                        </a:spcAft>
                        <a:buClr>
                          <a:srgbClr val="000000"/>
                        </a:buClr>
                        <a:buSzPct val="100000"/>
                        <a:buFont typeface="Calibri" panose="020F0502020204030204" pitchFamily="34" charset="0"/>
                        <a:buNone/>
                        <a:tabLst/>
                        <a:defRPr/>
                      </a:pPr>
                      <a:endParaRPr kumimoji="0" lang="en-US" sz="5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25265" marR="25265" marT="25265" marB="25265" horzOverflow="overflow">
                    <a:lnL w="12700" cap="flat" cmpd="sng" algn="ctr">
                      <a:solidFill>
                        <a:srgbClr val="878A8F"/>
                      </a:solidFill>
                      <a:prstDash val="solid"/>
                      <a:round/>
                      <a:headEnd type="none" w="med" len="med"/>
                      <a:tailEnd type="none" w="med" len="med"/>
                    </a:lnL>
                    <a:lnR w="12700" cap="flat" cmpd="sng" algn="ctr">
                      <a:solidFill>
                        <a:srgbClr val="878A8F"/>
                      </a:solidFill>
                      <a:prstDash val="solid"/>
                      <a:round/>
                      <a:headEnd type="none" w="med" len="med"/>
                      <a:tailEnd type="none" w="med" len="med"/>
                    </a:lnR>
                    <a:lnT w="12700" cap="flat" cmpd="sng" algn="ctr">
                      <a:solidFill>
                        <a:srgbClr val="878A8F"/>
                      </a:solidFill>
                      <a:prstDash val="solid"/>
                      <a:round/>
                      <a:headEnd type="none" w="med" len="med"/>
                      <a:tailEnd type="none" w="med" len="med"/>
                    </a:lnT>
                    <a:lnB w="12700" cap="flat" cmpd="sng" algn="ctr">
                      <a:solidFill>
                        <a:srgbClr val="878A8F"/>
                      </a:solidFill>
                      <a:prstDash val="solid"/>
                      <a:round/>
                      <a:headEnd type="none" w="med" len="med"/>
                      <a:tailEnd type="none" w="med" len="med"/>
                    </a:lnB>
                  </a:tcPr>
                </a:tc>
                <a:extLst>
                  <a:ext uri="{0D108BD9-81ED-4DB2-BD59-A6C34878D82A}">
                    <a16:rowId xmlns:a16="http://schemas.microsoft.com/office/drawing/2014/main" val="2946935935"/>
                  </a:ext>
                </a:extLst>
              </a:tr>
              <a:tr h="845880">
                <a:tc>
                  <a:txBody>
                    <a:bodyPr/>
                    <a:lstStyle/>
                    <a:p>
                      <a:pPr marL="0" marR="0" lvl="0" indent="0" algn="ctr" defTabSz="914400" rtl="0" eaLnBrk="1" fontAlgn="auto" latinLnBrk="0" hangingPunct="1">
                        <a:lnSpc>
                          <a:spcPct val="100000"/>
                        </a:lnSpc>
                        <a:spcBef>
                          <a:spcPts val="0"/>
                        </a:spcBef>
                        <a:spcAft>
                          <a:spcPts val="0"/>
                        </a:spcAft>
                        <a:buClr>
                          <a:srgbClr val="006845"/>
                        </a:buClr>
                        <a:buSzTx/>
                        <a:buFontTx/>
                        <a:buNone/>
                        <a:tabLst/>
                        <a:defRPr/>
                      </a:pPr>
                      <a:r>
                        <a:rPr kumimoji="0" lang="en-US" sz="900" b="0" i="0" u="none" strike="noStrike" kern="1200" cap="none" spc="0" normalizeH="0" baseline="0" noProof="0" dirty="0">
                          <a:ln>
                            <a:noFill/>
                          </a:ln>
                          <a:solidFill>
                            <a:schemeClr val="bg1"/>
                          </a:solidFill>
                          <a:effectLst/>
                          <a:uLnTx/>
                          <a:uFillTx/>
                          <a:latin typeface="Avenir Book" panose="02000503020000020003" pitchFamily="2" charset="0"/>
                        </a:rPr>
                        <a:t>Section 2</a:t>
                      </a:r>
                      <a:endParaRPr kumimoji="0" lang="en-US" sz="900" b="0" i="0" u="none" strike="noStrike" kern="1200" cap="none" spc="0" normalizeH="0" baseline="0" noProof="0" dirty="0">
                        <a:ln>
                          <a:noFill/>
                        </a:ln>
                        <a:solidFill>
                          <a:schemeClr val="bg1"/>
                        </a:solidFill>
                        <a:effectLst/>
                        <a:uLnTx/>
                        <a:uFillTx/>
                        <a:latin typeface="Avenir Book" panose="02000503020000020003" pitchFamily="2" charset="0"/>
                        <a:ea typeface="+mn-ea"/>
                        <a:cs typeface="+mn-cs"/>
                      </a:endParaRPr>
                    </a:p>
                  </a:txBody>
                  <a:tcPr marL="0" marR="0" marT="0" marB="0" anchor="ctr" horzOverflow="overflow">
                    <a:lnL w="12700" cap="flat" cmpd="sng" algn="ctr">
                      <a:solidFill>
                        <a:srgbClr val="878A8F"/>
                      </a:solidFill>
                      <a:prstDash val="solid"/>
                      <a:round/>
                      <a:headEnd type="none" w="med" len="med"/>
                      <a:tailEnd type="none" w="med" len="med"/>
                    </a:lnL>
                    <a:lnR w="12700" cap="flat" cmpd="sng" algn="ctr">
                      <a:solidFill>
                        <a:srgbClr val="878A8F"/>
                      </a:solidFill>
                      <a:prstDash val="solid"/>
                      <a:round/>
                      <a:headEnd type="none" w="med" len="med"/>
                      <a:tailEnd type="none" w="med" len="med"/>
                    </a:lnR>
                    <a:lnT w="12700" cap="flat" cmpd="sng" algn="ctr">
                      <a:solidFill>
                        <a:srgbClr val="878A8F"/>
                      </a:solidFill>
                      <a:prstDash val="solid"/>
                      <a:round/>
                      <a:headEnd type="none" w="med" len="med"/>
                      <a:tailEnd type="none" w="med" len="med"/>
                    </a:lnT>
                    <a:lnB w="12700" cap="flat" cmpd="sng" algn="ctr">
                      <a:solidFill>
                        <a:srgbClr val="878A8F"/>
                      </a:solidFill>
                      <a:prstDash val="solid"/>
                      <a:round/>
                      <a:headEnd type="none" w="med" len="med"/>
                      <a:tailEnd type="none" w="med" len="med"/>
                    </a:lnB>
                    <a:solidFill>
                      <a:srgbClr val="1192D2"/>
                    </a:solidFill>
                  </a:tcPr>
                </a:tc>
                <a:tc>
                  <a:txBody>
                    <a:bodyPr/>
                    <a:lstStyle/>
                    <a:p>
                      <a:pPr marL="0" marR="0" lvl="0" indent="0" algn="ctr" defTabSz="914400" rtl="0" eaLnBrk="1" fontAlgn="auto" latinLnBrk="0" hangingPunct="1">
                        <a:lnSpc>
                          <a:spcPct val="100000"/>
                        </a:lnSpc>
                        <a:spcBef>
                          <a:spcPct val="20000"/>
                        </a:spcBef>
                        <a:spcAft>
                          <a:spcPts val="0"/>
                        </a:spcAft>
                        <a:buClr>
                          <a:srgbClr val="000000"/>
                        </a:buClr>
                        <a:buSzPct val="100000"/>
                        <a:buFont typeface="Calibri" panose="020F0502020204030204" pitchFamily="34" charset="0"/>
                        <a:buNone/>
                        <a:tabLst/>
                        <a:defRPr/>
                      </a:pPr>
                      <a:endParaRPr kumimoji="0" lang="en-US" sz="5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25265" marR="25265" marT="25265" marB="25265" horzOverflow="overflow">
                    <a:lnL w="12700" cap="flat" cmpd="sng" algn="ctr">
                      <a:solidFill>
                        <a:srgbClr val="878A8F"/>
                      </a:solidFill>
                      <a:prstDash val="solid"/>
                      <a:round/>
                      <a:headEnd type="none" w="med" len="med"/>
                      <a:tailEnd type="none" w="med" len="med"/>
                    </a:lnL>
                    <a:lnR w="12700" cap="flat" cmpd="sng" algn="ctr">
                      <a:solidFill>
                        <a:srgbClr val="878A8F"/>
                      </a:solidFill>
                      <a:prstDash val="solid"/>
                      <a:round/>
                      <a:headEnd type="none" w="med" len="med"/>
                      <a:tailEnd type="none" w="med" len="med"/>
                    </a:lnR>
                    <a:lnT w="12700" cap="flat" cmpd="sng" algn="ctr">
                      <a:solidFill>
                        <a:srgbClr val="878A8F"/>
                      </a:solidFill>
                      <a:prstDash val="solid"/>
                      <a:round/>
                      <a:headEnd type="none" w="med" len="med"/>
                      <a:tailEnd type="none" w="med" len="med"/>
                    </a:lnT>
                    <a:lnB w="12700" cap="flat" cmpd="sng" algn="ctr">
                      <a:solidFill>
                        <a:srgbClr val="878A8F"/>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ct val="20000"/>
                        </a:spcBef>
                        <a:spcAft>
                          <a:spcPts val="0"/>
                        </a:spcAft>
                        <a:buClr>
                          <a:srgbClr val="000000"/>
                        </a:buClr>
                        <a:buSzPct val="100000"/>
                        <a:buFont typeface="Calibri" panose="020F0502020204030204" pitchFamily="34" charset="0"/>
                        <a:buNone/>
                        <a:tabLst/>
                        <a:defRPr/>
                      </a:pPr>
                      <a:endParaRPr kumimoji="0" lang="en-US" sz="5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25265" marR="25265" marT="25265" marB="25265" horzOverflow="overflow">
                    <a:lnL w="12700" cap="flat" cmpd="sng" algn="ctr">
                      <a:solidFill>
                        <a:srgbClr val="878A8F"/>
                      </a:solidFill>
                      <a:prstDash val="solid"/>
                      <a:round/>
                      <a:headEnd type="none" w="med" len="med"/>
                      <a:tailEnd type="none" w="med" len="med"/>
                    </a:lnL>
                    <a:lnR w="12700" cap="flat" cmpd="sng" algn="ctr">
                      <a:solidFill>
                        <a:srgbClr val="878A8F"/>
                      </a:solidFill>
                      <a:prstDash val="solid"/>
                      <a:round/>
                      <a:headEnd type="none" w="med" len="med"/>
                      <a:tailEnd type="none" w="med" len="med"/>
                    </a:lnR>
                    <a:lnT w="12700" cap="flat" cmpd="sng" algn="ctr">
                      <a:solidFill>
                        <a:srgbClr val="878A8F"/>
                      </a:solidFill>
                      <a:prstDash val="solid"/>
                      <a:round/>
                      <a:headEnd type="none" w="med" len="med"/>
                      <a:tailEnd type="none" w="med" len="med"/>
                    </a:lnT>
                    <a:lnB w="12700" cap="flat" cmpd="sng" algn="ctr">
                      <a:solidFill>
                        <a:srgbClr val="878A8F"/>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ct val="20000"/>
                        </a:spcBef>
                        <a:spcAft>
                          <a:spcPts val="0"/>
                        </a:spcAft>
                        <a:buClr>
                          <a:srgbClr val="000000"/>
                        </a:buClr>
                        <a:buSzPct val="100000"/>
                        <a:buFont typeface="Calibri" panose="020F0502020204030204" pitchFamily="34" charset="0"/>
                        <a:buNone/>
                        <a:tabLst/>
                        <a:defRPr/>
                      </a:pPr>
                      <a:endParaRPr kumimoji="0" lang="en-US" sz="5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25265" marR="25265" marT="25265" marB="25265" horzOverflow="overflow">
                    <a:lnL w="12700" cap="flat" cmpd="sng" algn="ctr">
                      <a:solidFill>
                        <a:srgbClr val="878A8F"/>
                      </a:solidFill>
                      <a:prstDash val="solid"/>
                      <a:round/>
                      <a:headEnd type="none" w="med" len="med"/>
                      <a:tailEnd type="none" w="med" len="med"/>
                    </a:lnL>
                    <a:lnR w="12700" cap="flat" cmpd="sng" algn="ctr">
                      <a:solidFill>
                        <a:srgbClr val="878A8F"/>
                      </a:solidFill>
                      <a:prstDash val="solid"/>
                      <a:round/>
                      <a:headEnd type="none" w="med" len="med"/>
                      <a:tailEnd type="none" w="med" len="med"/>
                    </a:lnR>
                    <a:lnT w="12700" cap="flat" cmpd="sng" algn="ctr">
                      <a:solidFill>
                        <a:srgbClr val="878A8F"/>
                      </a:solidFill>
                      <a:prstDash val="solid"/>
                      <a:round/>
                      <a:headEnd type="none" w="med" len="med"/>
                      <a:tailEnd type="none" w="med" len="med"/>
                    </a:lnT>
                    <a:lnB w="12700" cap="flat" cmpd="sng" algn="ctr">
                      <a:solidFill>
                        <a:srgbClr val="878A8F"/>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ct val="20000"/>
                        </a:spcBef>
                        <a:spcAft>
                          <a:spcPts val="0"/>
                        </a:spcAft>
                        <a:buClr>
                          <a:srgbClr val="000000"/>
                        </a:buClr>
                        <a:buSzPct val="100000"/>
                        <a:buFont typeface="Calibri" panose="020F0502020204030204" pitchFamily="34" charset="0"/>
                        <a:buNone/>
                        <a:tabLst/>
                        <a:defRPr/>
                      </a:pPr>
                      <a:endParaRPr kumimoji="0" lang="en-US" sz="5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25265" marR="25265" marT="25265" marB="25265" horzOverflow="overflow">
                    <a:lnL w="12700" cap="flat" cmpd="sng" algn="ctr">
                      <a:solidFill>
                        <a:srgbClr val="878A8F"/>
                      </a:solidFill>
                      <a:prstDash val="solid"/>
                      <a:round/>
                      <a:headEnd type="none" w="med" len="med"/>
                      <a:tailEnd type="none" w="med" len="med"/>
                    </a:lnL>
                    <a:lnR w="12700" cap="flat" cmpd="sng" algn="ctr">
                      <a:solidFill>
                        <a:srgbClr val="878A8F"/>
                      </a:solidFill>
                      <a:prstDash val="solid"/>
                      <a:round/>
                      <a:headEnd type="none" w="med" len="med"/>
                      <a:tailEnd type="none" w="med" len="med"/>
                    </a:lnR>
                    <a:lnT w="12700" cap="flat" cmpd="sng" algn="ctr">
                      <a:solidFill>
                        <a:srgbClr val="878A8F"/>
                      </a:solidFill>
                      <a:prstDash val="solid"/>
                      <a:round/>
                      <a:headEnd type="none" w="med" len="med"/>
                      <a:tailEnd type="none" w="med" len="med"/>
                    </a:lnT>
                    <a:lnB w="12700" cap="flat" cmpd="sng" algn="ctr">
                      <a:solidFill>
                        <a:srgbClr val="878A8F"/>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ct val="20000"/>
                        </a:spcBef>
                        <a:spcAft>
                          <a:spcPts val="0"/>
                        </a:spcAft>
                        <a:buClr>
                          <a:srgbClr val="000000"/>
                        </a:buClr>
                        <a:buSzPct val="100000"/>
                        <a:buFont typeface="Calibri" panose="020F0502020204030204" pitchFamily="34" charset="0"/>
                        <a:buNone/>
                        <a:tabLst/>
                        <a:defRPr/>
                      </a:pPr>
                      <a:endParaRPr kumimoji="0" lang="en-US" sz="5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25265" marR="25265" marT="25265" marB="25265" horzOverflow="overflow">
                    <a:lnL w="12700" cap="flat" cmpd="sng" algn="ctr">
                      <a:solidFill>
                        <a:srgbClr val="878A8F"/>
                      </a:solidFill>
                      <a:prstDash val="solid"/>
                      <a:round/>
                      <a:headEnd type="none" w="med" len="med"/>
                      <a:tailEnd type="none" w="med" len="med"/>
                    </a:lnL>
                    <a:lnR w="12700" cap="flat" cmpd="sng" algn="ctr">
                      <a:solidFill>
                        <a:srgbClr val="878A8F"/>
                      </a:solidFill>
                      <a:prstDash val="solid"/>
                      <a:round/>
                      <a:headEnd type="none" w="med" len="med"/>
                      <a:tailEnd type="none" w="med" len="med"/>
                    </a:lnR>
                    <a:lnT w="12700" cap="flat" cmpd="sng" algn="ctr">
                      <a:solidFill>
                        <a:srgbClr val="878A8F"/>
                      </a:solidFill>
                      <a:prstDash val="solid"/>
                      <a:round/>
                      <a:headEnd type="none" w="med" len="med"/>
                      <a:tailEnd type="none" w="med" len="med"/>
                    </a:lnT>
                    <a:lnB w="12700" cap="flat" cmpd="sng" algn="ctr">
                      <a:solidFill>
                        <a:srgbClr val="878A8F"/>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ct val="20000"/>
                        </a:spcBef>
                        <a:spcAft>
                          <a:spcPts val="0"/>
                        </a:spcAft>
                        <a:buClr>
                          <a:srgbClr val="000000"/>
                        </a:buClr>
                        <a:buSzPct val="100000"/>
                        <a:buFont typeface="Calibri" panose="020F0502020204030204" pitchFamily="34" charset="0"/>
                        <a:buNone/>
                        <a:tabLst/>
                        <a:defRPr/>
                      </a:pPr>
                      <a:endParaRPr kumimoji="0" lang="en-US" sz="5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25265" marR="25265" marT="25265" marB="25265" horzOverflow="overflow">
                    <a:lnL w="12700" cap="flat" cmpd="sng" algn="ctr">
                      <a:solidFill>
                        <a:srgbClr val="878A8F"/>
                      </a:solidFill>
                      <a:prstDash val="solid"/>
                      <a:round/>
                      <a:headEnd type="none" w="med" len="med"/>
                      <a:tailEnd type="none" w="med" len="med"/>
                    </a:lnL>
                    <a:lnR w="12700" cap="flat" cmpd="sng" algn="ctr">
                      <a:solidFill>
                        <a:srgbClr val="878A8F"/>
                      </a:solidFill>
                      <a:prstDash val="solid"/>
                      <a:round/>
                      <a:headEnd type="none" w="med" len="med"/>
                      <a:tailEnd type="none" w="med" len="med"/>
                    </a:lnR>
                    <a:lnT w="12700" cap="flat" cmpd="sng" algn="ctr">
                      <a:solidFill>
                        <a:srgbClr val="878A8F"/>
                      </a:solidFill>
                      <a:prstDash val="solid"/>
                      <a:round/>
                      <a:headEnd type="none" w="med" len="med"/>
                      <a:tailEnd type="none" w="med" len="med"/>
                    </a:lnT>
                    <a:lnB w="12700" cap="flat" cmpd="sng" algn="ctr">
                      <a:solidFill>
                        <a:srgbClr val="878A8F"/>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ct val="20000"/>
                        </a:spcBef>
                        <a:spcAft>
                          <a:spcPts val="0"/>
                        </a:spcAft>
                        <a:buClr>
                          <a:srgbClr val="000000"/>
                        </a:buClr>
                        <a:buSzPct val="100000"/>
                        <a:buFont typeface="Calibri" panose="020F0502020204030204" pitchFamily="34" charset="0"/>
                        <a:buNone/>
                        <a:tabLst/>
                        <a:defRPr/>
                      </a:pPr>
                      <a:endParaRPr kumimoji="0" lang="en-US" sz="5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25265" marR="25265" marT="25265" marB="25265" horzOverflow="overflow">
                    <a:lnL w="12700" cap="flat" cmpd="sng" algn="ctr">
                      <a:solidFill>
                        <a:srgbClr val="878A8F"/>
                      </a:solidFill>
                      <a:prstDash val="solid"/>
                      <a:round/>
                      <a:headEnd type="none" w="med" len="med"/>
                      <a:tailEnd type="none" w="med" len="med"/>
                    </a:lnL>
                    <a:lnR w="12700" cap="flat" cmpd="sng" algn="ctr">
                      <a:solidFill>
                        <a:srgbClr val="878A8F"/>
                      </a:solidFill>
                      <a:prstDash val="solid"/>
                      <a:round/>
                      <a:headEnd type="none" w="med" len="med"/>
                      <a:tailEnd type="none" w="med" len="med"/>
                    </a:lnR>
                    <a:lnT w="12700" cap="flat" cmpd="sng" algn="ctr">
                      <a:solidFill>
                        <a:srgbClr val="878A8F"/>
                      </a:solidFill>
                      <a:prstDash val="solid"/>
                      <a:round/>
                      <a:headEnd type="none" w="med" len="med"/>
                      <a:tailEnd type="none" w="med" len="med"/>
                    </a:lnT>
                    <a:lnB w="12700" cap="flat" cmpd="sng" algn="ctr">
                      <a:solidFill>
                        <a:srgbClr val="878A8F"/>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ct val="20000"/>
                        </a:spcBef>
                        <a:spcAft>
                          <a:spcPts val="0"/>
                        </a:spcAft>
                        <a:buClr>
                          <a:srgbClr val="000000"/>
                        </a:buClr>
                        <a:buSzPct val="100000"/>
                        <a:buFont typeface="Calibri" panose="020F0502020204030204" pitchFamily="34" charset="0"/>
                        <a:buNone/>
                        <a:tabLst/>
                        <a:defRPr/>
                      </a:pPr>
                      <a:endParaRPr kumimoji="0" lang="en-US" sz="5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25265" marR="25265" marT="25265" marB="25265" horzOverflow="overflow">
                    <a:lnL w="12700" cap="flat" cmpd="sng" algn="ctr">
                      <a:solidFill>
                        <a:srgbClr val="878A8F"/>
                      </a:solidFill>
                      <a:prstDash val="solid"/>
                      <a:round/>
                      <a:headEnd type="none" w="med" len="med"/>
                      <a:tailEnd type="none" w="med" len="med"/>
                    </a:lnL>
                    <a:lnR w="12700" cap="flat" cmpd="sng" algn="ctr">
                      <a:solidFill>
                        <a:srgbClr val="878A8F"/>
                      </a:solidFill>
                      <a:prstDash val="solid"/>
                      <a:round/>
                      <a:headEnd type="none" w="med" len="med"/>
                      <a:tailEnd type="none" w="med" len="med"/>
                    </a:lnR>
                    <a:lnT w="12700" cap="flat" cmpd="sng" algn="ctr">
                      <a:solidFill>
                        <a:srgbClr val="878A8F"/>
                      </a:solidFill>
                      <a:prstDash val="solid"/>
                      <a:round/>
                      <a:headEnd type="none" w="med" len="med"/>
                      <a:tailEnd type="none" w="med" len="med"/>
                    </a:lnT>
                    <a:lnB w="12700" cap="flat" cmpd="sng" algn="ctr">
                      <a:solidFill>
                        <a:srgbClr val="878A8F"/>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ct val="20000"/>
                        </a:spcBef>
                        <a:spcAft>
                          <a:spcPts val="0"/>
                        </a:spcAft>
                        <a:buClr>
                          <a:srgbClr val="000000"/>
                        </a:buClr>
                        <a:buSzPct val="100000"/>
                        <a:buFont typeface="Calibri" panose="020F0502020204030204" pitchFamily="34" charset="0"/>
                        <a:buNone/>
                        <a:tabLst/>
                        <a:defRPr/>
                      </a:pPr>
                      <a:endParaRPr kumimoji="0" lang="en-US" sz="5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25265" marR="25265" marT="25265" marB="25265" horzOverflow="overflow">
                    <a:lnL w="12700" cap="flat" cmpd="sng" algn="ctr">
                      <a:solidFill>
                        <a:srgbClr val="878A8F"/>
                      </a:solidFill>
                      <a:prstDash val="solid"/>
                      <a:round/>
                      <a:headEnd type="none" w="med" len="med"/>
                      <a:tailEnd type="none" w="med" len="med"/>
                    </a:lnL>
                    <a:lnR w="12700" cap="flat" cmpd="sng" algn="ctr">
                      <a:solidFill>
                        <a:srgbClr val="878A8F"/>
                      </a:solidFill>
                      <a:prstDash val="solid"/>
                      <a:round/>
                      <a:headEnd type="none" w="med" len="med"/>
                      <a:tailEnd type="none" w="med" len="med"/>
                    </a:lnR>
                    <a:lnT w="12700" cap="flat" cmpd="sng" algn="ctr">
                      <a:solidFill>
                        <a:srgbClr val="878A8F"/>
                      </a:solidFill>
                      <a:prstDash val="solid"/>
                      <a:round/>
                      <a:headEnd type="none" w="med" len="med"/>
                      <a:tailEnd type="none" w="med" len="med"/>
                    </a:lnT>
                    <a:lnB w="12700" cap="flat" cmpd="sng" algn="ctr">
                      <a:solidFill>
                        <a:srgbClr val="878A8F"/>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ct val="20000"/>
                        </a:spcBef>
                        <a:spcAft>
                          <a:spcPts val="0"/>
                        </a:spcAft>
                        <a:buClr>
                          <a:srgbClr val="000000"/>
                        </a:buClr>
                        <a:buSzPct val="100000"/>
                        <a:buFont typeface="Calibri" panose="020F0502020204030204" pitchFamily="34" charset="0"/>
                        <a:buNone/>
                        <a:tabLst/>
                        <a:defRPr/>
                      </a:pPr>
                      <a:endParaRPr kumimoji="0" lang="en-US" sz="5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25265" marR="25265" marT="25265" marB="25265" horzOverflow="overflow">
                    <a:lnL w="12700" cap="flat" cmpd="sng" algn="ctr">
                      <a:solidFill>
                        <a:srgbClr val="878A8F"/>
                      </a:solidFill>
                      <a:prstDash val="solid"/>
                      <a:round/>
                      <a:headEnd type="none" w="med" len="med"/>
                      <a:tailEnd type="none" w="med" len="med"/>
                    </a:lnL>
                    <a:lnR w="12700" cap="flat" cmpd="sng" algn="ctr">
                      <a:solidFill>
                        <a:srgbClr val="878A8F"/>
                      </a:solidFill>
                      <a:prstDash val="solid"/>
                      <a:round/>
                      <a:headEnd type="none" w="med" len="med"/>
                      <a:tailEnd type="none" w="med" len="med"/>
                    </a:lnR>
                    <a:lnT w="12700" cap="flat" cmpd="sng" algn="ctr">
                      <a:solidFill>
                        <a:srgbClr val="878A8F"/>
                      </a:solidFill>
                      <a:prstDash val="solid"/>
                      <a:round/>
                      <a:headEnd type="none" w="med" len="med"/>
                      <a:tailEnd type="none" w="med" len="med"/>
                    </a:lnT>
                    <a:lnB w="12700" cap="flat" cmpd="sng" algn="ctr">
                      <a:solidFill>
                        <a:srgbClr val="878A8F"/>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ct val="20000"/>
                        </a:spcBef>
                        <a:spcAft>
                          <a:spcPts val="0"/>
                        </a:spcAft>
                        <a:buClr>
                          <a:srgbClr val="000000"/>
                        </a:buClr>
                        <a:buSzPct val="100000"/>
                        <a:buFont typeface="Calibri" panose="020F0502020204030204" pitchFamily="34" charset="0"/>
                        <a:buNone/>
                        <a:tabLst/>
                        <a:defRPr/>
                      </a:pPr>
                      <a:endParaRPr kumimoji="0" lang="en-US" sz="5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25265" marR="25265" marT="25265" marB="25265" horzOverflow="overflow">
                    <a:lnL w="12700" cap="flat" cmpd="sng" algn="ctr">
                      <a:solidFill>
                        <a:srgbClr val="878A8F"/>
                      </a:solidFill>
                      <a:prstDash val="solid"/>
                      <a:round/>
                      <a:headEnd type="none" w="med" len="med"/>
                      <a:tailEnd type="none" w="med" len="med"/>
                    </a:lnL>
                    <a:lnR w="12700" cap="flat" cmpd="sng" algn="ctr">
                      <a:solidFill>
                        <a:srgbClr val="878A8F"/>
                      </a:solidFill>
                      <a:prstDash val="solid"/>
                      <a:round/>
                      <a:headEnd type="none" w="med" len="med"/>
                      <a:tailEnd type="none" w="med" len="med"/>
                    </a:lnR>
                    <a:lnT w="12700" cap="flat" cmpd="sng" algn="ctr">
                      <a:solidFill>
                        <a:srgbClr val="878A8F"/>
                      </a:solidFill>
                      <a:prstDash val="solid"/>
                      <a:round/>
                      <a:headEnd type="none" w="med" len="med"/>
                      <a:tailEnd type="none" w="med" len="med"/>
                    </a:lnT>
                    <a:lnB w="12700" cap="flat" cmpd="sng" algn="ctr">
                      <a:solidFill>
                        <a:srgbClr val="878A8F"/>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ct val="20000"/>
                        </a:spcBef>
                        <a:spcAft>
                          <a:spcPts val="0"/>
                        </a:spcAft>
                        <a:buClr>
                          <a:srgbClr val="000000"/>
                        </a:buClr>
                        <a:buSzPct val="100000"/>
                        <a:buFont typeface="Calibri" panose="020F0502020204030204" pitchFamily="34" charset="0"/>
                        <a:buNone/>
                        <a:tabLst/>
                        <a:defRPr/>
                      </a:pPr>
                      <a:endParaRPr kumimoji="0" lang="en-US" sz="5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25265" marR="25265" marT="25265" marB="25265" horzOverflow="overflow">
                    <a:lnL w="12700" cap="flat" cmpd="sng" algn="ctr">
                      <a:solidFill>
                        <a:srgbClr val="878A8F"/>
                      </a:solidFill>
                      <a:prstDash val="solid"/>
                      <a:round/>
                      <a:headEnd type="none" w="med" len="med"/>
                      <a:tailEnd type="none" w="med" len="med"/>
                    </a:lnL>
                    <a:lnR w="12700" cap="flat" cmpd="sng" algn="ctr">
                      <a:solidFill>
                        <a:srgbClr val="878A8F"/>
                      </a:solidFill>
                      <a:prstDash val="solid"/>
                      <a:round/>
                      <a:headEnd type="none" w="med" len="med"/>
                      <a:tailEnd type="none" w="med" len="med"/>
                    </a:lnR>
                    <a:lnT w="12700" cap="flat" cmpd="sng" algn="ctr">
                      <a:solidFill>
                        <a:srgbClr val="878A8F"/>
                      </a:solidFill>
                      <a:prstDash val="solid"/>
                      <a:round/>
                      <a:headEnd type="none" w="med" len="med"/>
                      <a:tailEnd type="none" w="med" len="med"/>
                    </a:lnT>
                    <a:lnB w="12700" cap="flat" cmpd="sng" algn="ctr">
                      <a:solidFill>
                        <a:srgbClr val="878A8F"/>
                      </a:solidFill>
                      <a:prstDash val="solid"/>
                      <a:round/>
                      <a:headEnd type="none" w="med" len="med"/>
                      <a:tailEnd type="none" w="med" len="med"/>
                    </a:lnB>
                  </a:tcPr>
                </a:tc>
                <a:extLst>
                  <a:ext uri="{0D108BD9-81ED-4DB2-BD59-A6C34878D82A}">
                    <a16:rowId xmlns:a16="http://schemas.microsoft.com/office/drawing/2014/main" val="1477845422"/>
                  </a:ext>
                </a:extLst>
              </a:tr>
              <a:tr h="845880">
                <a:tc>
                  <a:txBody>
                    <a:bodyPr/>
                    <a:lstStyle/>
                    <a:p>
                      <a:pPr marL="0" marR="0" lvl="0" indent="0" algn="ctr" defTabSz="914400" rtl="0" eaLnBrk="1" fontAlgn="auto" latinLnBrk="0" hangingPunct="1">
                        <a:lnSpc>
                          <a:spcPct val="100000"/>
                        </a:lnSpc>
                        <a:spcBef>
                          <a:spcPts val="0"/>
                        </a:spcBef>
                        <a:spcAft>
                          <a:spcPts val="0"/>
                        </a:spcAft>
                        <a:buClr>
                          <a:srgbClr val="006845"/>
                        </a:buClr>
                        <a:buSzTx/>
                        <a:buFontTx/>
                        <a:buNone/>
                        <a:tabLst/>
                        <a:defRPr/>
                      </a:pPr>
                      <a:r>
                        <a:rPr kumimoji="0" lang="en-US" sz="900" b="0" i="0" u="none" strike="noStrike" kern="1200" cap="none" spc="0" normalizeH="0" baseline="0" noProof="0" dirty="0">
                          <a:ln>
                            <a:noFill/>
                          </a:ln>
                          <a:solidFill>
                            <a:schemeClr val="bg1"/>
                          </a:solidFill>
                          <a:effectLst/>
                          <a:uLnTx/>
                          <a:uFillTx/>
                          <a:latin typeface="Avenir Book" panose="02000503020000020003" pitchFamily="2" charset="0"/>
                        </a:rPr>
                        <a:t>Section 3</a:t>
                      </a:r>
                      <a:endParaRPr kumimoji="0" lang="en-US" sz="900" b="0" i="0" u="none" strike="noStrike" kern="1200" cap="none" spc="0" normalizeH="0" baseline="0" noProof="0" dirty="0">
                        <a:ln>
                          <a:noFill/>
                        </a:ln>
                        <a:solidFill>
                          <a:schemeClr val="bg1"/>
                        </a:solidFill>
                        <a:effectLst/>
                        <a:uLnTx/>
                        <a:uFillTx/>
                        <a:latin typeface="Avenir Book" panose="02000503020000020003" pitchFamily="2" charset="0"/>
                        <a:ea typeface="+mn-ea"/>
                        <a:cs typeface="+mn-cs"/>
                      </a:endParaRPr>
                    </a:p>
                  </a:txBody>
                  <a:tcPr marL="0" marR="0" marT="0" marB="0" anchor="ctr" horzOverflow="overflow">
                    <a:lnL w="12700" cap="flat" cmpd="sng" algn="ctr">
                      <a:solidFill>
                        <a:srgbClr val="878A8F"/>
                      </a:solidFill>
                      <a:prstDash val="solid"/>
                      <a:round/>
                      <a:headEnd type="none" w="med" len="med"/>
                      <a:tailEnd type="none" w="med" len="med"/>
                    </a:lnL>
                    <a:lnR w="12700" cap="flat" cmpd="sng" algn="ctr">
                      <a:solidFill>
                        <a:srgbClr val="878A8F"/>
                      </a:solidFill>
                      <a:prstDash val="solid"/>
                      <a:round/>
                      <a:headEnd type="none" w="med" len="med"/>
                      <a:tailEnd type="none" w="med" len="med"/>
                    </a:lnR>
                    <a:lnT w="12700" cap="flat" cmpd="sng" algn="ctr">
                      <a:solidFill>
                        <a:srgbClr val="878A8F"/>
                      </a:solidFill>
                      <a:prstDash val="solid"/>
                      <a:round/>
                      <a:headEnd type="none" w="med" len="med"/>
                      <a:tailEnd type="none" w="med" len="med"/>
                    </a:lnT>
                    <a:lnB w="12700" cap="flat" cmpd="sng" algn="ctr">
                      <a:solidFill>
                        <a:srgbClr val="878A8F"/>
                      </a:solidFill>
                      <a:prstDash val="solid"/>
                      <a:round/>
                      <a:headEnd type="none" w="med" len="med"/>
                      <a:tailEnd type="none" w="med" len="med"/>
                    </a:lnB>
                    <a:solidFill>
                      <a:srgbClr val="1192D2"/>
                    </a:solidFill>
                  </a:tcPr>
                </a:tc>
                <a:tc>
                  <a:txBody>
                    <a:bodyPr/>
                    <a:lstStyle/>
                    <a:p>
                      <a:pPr marL="0" marR="0" lvl="0" indent="0" algn="ctr" defTabSz="914400" rtl="0" eaLnBrk="1" fontAlgn="auto" latinLnBrk="0" hangingPunct="1">
                        <a:lnSpc>
                          <a:spcPct val="100000"/>
                        </a:lnSpc>
                        <a:spcBef>
                          <a:spcPct val="20000"/>
                        </a:spcBef>
                        <a:spcAft>
                          <a:spcPts val="0"/>
                        </a:spcAft>
                        <a:buClr>
                          <a:srgbClr val="000000"/>
                        </a:buClr>
                        <a:buSzPct val="100000"/>
                        <a:buFont typeface="Calibri" panose="020F0502020204030204" pitchFamily="34" charset="0"/>
                        <a:buNone/>
                        <a:tabLst/>
                        <a:defRPr/>
                      </a:pPr>
                      <a:endParaRPr kumimoji="0" lang="en-US" sz="5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25265" marR="25265" marT="25265" marB="25265" horzOverflow="overflow">
                    <a:lnL w="12700" cap="flat" cmpd="sng" algn="ctr">
                      <a:solidFill>
                        <a:srgbClr val="878A8F"/>
                      </a:solidFill>
                      <a:prstDash val="solid"/>
                      <a:round/>
                      <a:headEnd type="none" w="med" len="med"/>
                      <a:tailEnd type="none" w="med" len="med"/>
                    </a:lnL>
                    <a:lnR w="12700" cap="flat" cmpd="sng" algn="ctr">
                      <a:solidFill>
                        <a:srgbClr val="878A8F"/>
                      </a:solidFill>
                      <a:prstDash val="solid"/>
                      <a:round/>
                      <a:headEnd type="none" w="med" len="med"/>
                      <a:tailEnd type="none" w="med" len="med"/>
                    </a:lnR>
                    <a:lnT w="12700" cap="flat" cmpd="sng" algn="ctr">
                      <a:solidFill>
                        <a:srgbClr val="878A8F"/>
                      </a:solidFill>
                      <a:prstDash val="solid"/>
                      <a:round/>
                      <a:headEnd type="none" w="med" len="med"/>
                      <a:tailEnd type="none" w="med" len="med"/>
                    </a:lnT>
                    <a:lnB w="12700" cap="flat" cmpd="sng" algn="ctr">
                      <a:solidFill>
                        <a:srgbClr val="878A8F"/>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ct val="20000"/>
                        </a:spcBef>
                        <a:spcAft>
                          <a:spcPts val="0"/>
                        </a:spcAft>
                        <a:buClr>
                          <a:srgbClr val="000000"/>
                        </a:buClr>
                        <a:buSzPct val="100000"/>
                        <a:buFont typeface="Calibri" panose="020F0502020204030204" pitchFamily="34" charset="0"/>
                        <a:buNone/>
                        <a:tabLst/>
                        <a:defRPr/>
                      </a:pPr>
                      <a:endParaRPr kumimoji="0" lang="en-US" sz="5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25265" marR="25265" marT="25265" marB="25265" horzOverflow="overflow">
                    <a:lnL w="12700" cap="flat" cmpd="sng" algn="ctr">
                      <a:solidFill>
                        <a:srgbClr val="878A8F"/>
                      </a:solidFill>
                      <a:prstDash val="solid"/>
                      <a:round/>
                      <a:headEnd type="none" w="med" len="med"/>
                      <a:tailEnd type="none" w="med" len="med"/>
                    </a:lnL>
                    <a:lnR w="12700" cap="flat" cmpd="sng" algn="ctr">
                      <a:solidFill>
                        <a:srgbClr val="878A8F"/>
                      </a:solidFill>
                      <a:prstDash val="solid"/>
                      <a:round/>
                      <a:headEnd type="none" w="med" len="med"/>
                      <a:tailEnd type="none" w="med" len="med"/>
                    </a:lnR>
                    <a:lnT w="12700" cap="flat" cmpd="sng" algn="ctr">
                      <a:solidFill>
                        <a:srgbClr val="878A8F"/>
                      </a:solidFill>
                      <a:prstDash val="solid"/>
                      <a:round/>
                      <a:headEnd type="none" w="med" len="med"/>
                      <a:tailEnd type="none" w="med" len="med"/>
                    </a:lnT>
                    <a:lnB w="12700" cap="flat" cmpd="sng" algn="ctr">
                      <a:solidFill>
                        <a:srgbClr val="878A8F"/>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ct val="20000"/>
                        </a:spcBef>
                        <a:spcAft>
                          <a:spcPts val="0"/>
                        </a:spcAft>
                        <a:buClr>
                          <a:srgbClr val="000000"/>
                        </a:buClr>
                        <a:buSzPct val="100000"/>
                        <a:buFont typeface="Calibri" panose="020F0502020204030204" pitchFamily="34" charset="0"/>
                        <a:buNone/>
                        <a:tabLst/>
                        <a:defRPr/>
                      </a:pPr>
                      <a:endParaRPr kumimoji="0" lang="en-US" sz="5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25265" marR="25265" marT="25265" marB="25265" horzOverflow="overflow">
                    <a:lnL w="12700" cap="flat" cmpd="sng" algn="ctr">
                      <a:solidFill>
                        <a:srgbClr val="878A8F"/>
                      </a:solidFill>
                      <a:prstDash val="solid"/>
                      <a:round/>
                      <a:headEnd type="none" w="med" len="med"/>
                      <a:tailEnd type="none" w="med" len="med"/>
                    </a:lnL>
                    <a:lnR w="12700" cap="flat" cmpd="sng" algn="ctr">
                      <a:solidFill>
                        <a:srgbClr val="878A8F"/>
                      </a:solidFill>
                      <a:prstDash val="solid"/>
                      <a:round/>
                      <a:headEnd type="none" w="med" len="med"/>
                      <a:tailEnd type="none" w="med" len="med"/>
                    </a:lnR>
                    <a:lnT w="12700" cap="flat" cmpd="sng" algn="ctr">
                      <a:solidFill>
                        <a:srgbClr val="878A8F"/>
                      </a:solidFill>
                      <a:prstDash val="solid"/>
                      <a:round/>
                      <a:headEnd type="none" w="med" len="med"/>
                      <a:tailEnd type="none" w="med" len="med"/>
                    </a:lnT>
                    <a:lnB w="12700" cap="flat" cmpd="sng" algn="ctr">
                      <a:solidFill>
                        <a:srgbClr val="878A8F"/>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ct val="20000"/>
                        </a:spcBef>
                        <a:spcAft>
                          <a:spcPts val="0"/>
                        </a:spcAft>
                        <a:buClr>
                          <a:srgbClr val="000000"/>
                        </a:buClr>
                        <a:buSzPct val="100000"/>
                        <a:buFont typeface="Calibri" panose="020F0502020204030204" pitchFamily="34" charset="0"/>
                        <a:buNone/>
                        <a:tabLst/>
                        <a:defRPr/>
                      </a:pPr>
                      <a:endParaRPr kumimoji="0" lang="en-US" sz="5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25265" marR="25265" marT="25265" marB="25265" horzOverflow="overflow">
                    <a:lnL w="12700" cap="flat" cmpd="sng" algn="ctr">
                      <a:solidFill>
                        <a:srgbClr val="878A8F"/>
                      </a:solidFill>
                      <a:prstDash val="solid"/>
                      <a:round/>
                      <a:headEnd type="none" w="med" len="med"/>
                      <a:tailEnd type="none" w="med" len="med"/>
                    </a:lnL>
                    <a:lnR w="12700" cap="flat" cmpd="sng" algn="ctr">
                      <a:solidFill>
                        <a:srgbClr val="878A8F"/>
                      </a:solidFill>
                      <a:prstDash val="solid"/>
                      <a:round/>
                      <a:headEnd type="none" w="med" len="med"/>
                      <a:tailEnd type="none" w="med" len="med"/>
                    </a:lnR>
                    <a:lnT w="12700" cap="flat" cmpd="sng" algn="ctr">
                      <a:solidFill>
                        <a:srgbClr val="878A8F"/>
                      </a:solidFill>
                      <a:prstDash val="solid"/>
                      <a:round/>
                      <a:headEnd type="none" w="med" len="med"/>
                      <a:tailEnd type="none" w="med" len="med"/>
                    </a:lnT>
                    <a:lnB w="12700" cap="flat" cmpd="sng" algn="ctr">
                      <a:solidFill>
                        <a:srgbClr val="878A8F"/>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ct val="20000"/>
                        </a:spcBef>
                        <a:spcAft>
                          <a:spcPts val="0"/>
                        </a:spcAft>
                        <a:buClr>
                          <a:srgbClr val="000000"/>
                        </a:buClr>
                        <a:buSzPct val="100000"/>
                        <a:buFont typeface="Calibri" panose="020F0502020204030204" pitchFamily="34" charset="0"/>
                        <a:buNone/>
                        <a:tabLst/>
                        <a:defRPr/>
                      </a:pPr>
                      <a:endParaRPr kumimoji="0" lang="en-US" sz="5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25265" marR="25265" marT="25265" marB="25265" horzOverflow="overflow">
                    <a:lnL w="12700" cap="flat" cmpd="sng" algn="ctr">
                      <a:solidFill>
                        <a:srgbClr val="878A8F"/>
                      </a:solidFill>
                      <a:prstDash val="solid"/>
                      <a:round/>
                      <a:headEnd type="none" w="med" len="med"/>
                      <a:tailEnd type="none" w="med" len="med"/>
                    </a:lnL>
                    <a:lnR w="12700" cap="flat" cmpd="sng" algn="ctr">
                      <a:solidFill>
                        <a:srgbClr val="878A8F"/>
                      </a:solidFill>
                      <a:prstDash val="solid"/>
                      <a:round/>
                      <a:headEnd type="none" w="med" len="med"/>
                      <a:tailEnd type="none" w="med" len="med"/>
                    </a:lnR>
                    <a:lnT w="12700" cap="flat" cmpd="sng" algn="ctr">
                      <a:solidFill>
                        <a:srgbClr val="878A8F"/>
                      </a:solidFill>
                      <a:prstDash val="solid"/>
                      <a:round/>
                      <a:headEnd type="none" w="med" len="med"/>
                      <a:tailEnd type="none" w="med" len="med"/>
                    </a:lnT>
                    <a:lnB w="12700" cap="flat" cmpd="sng" algn="ctr">
                      <a:solidFill>
                        <a:srgbClr val="878A8F"/>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ct val="20000"/>
                        </a:spcBef>
                        <a:spcAft>
                          <a:spcPts val="0"/>
                        </a:spcAft>
                        <a:buClr>
                          <a:srgbClr val="000000"/>
                        </a:buClr>
                        <a:buSzPct val="100000"/>
                        <a:buFont typeface="Calibri" panose="020F0502020204030204" pitchFamily="34" charset="0"/>
                        <a:buNone/>
                        <a:tabLst/>
                        <a:defRPr/>
                      </a:pPr>
                      <a:endParaRPr kumimoji="0" lang="en-US" sz="5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25265" marR="25265" marT="25265" marB="25265" horzOverflow="overflow">
                    <a:lnL w="12700" cap="flat" cmpd="sng" algn="ctr">
                      <a:solidFill>
                        <a:srgbClr val="878A8F"/>
                      </a:solidFill>
                      <a:prstDash val="solid"/>
                      <a:round/>
                      <a:headEnd type="none" w="med" len="med"/>
                      <a:tailEnd type="none" w="med" len="med"/>
                    </a:lnL>
                    <a:lnR w="12700" cap="flat" cmpd="sng" algn="ctr">
                      <a:solidFill>
                        <a:srgbClr val="878A8F"/>
                      </a:solidFill>
                      <a:prstDash val="solid"/>
                      <a:round/>
                      <a:headEnd type="none" w="med" len="med"/>
                      <a:tailEnd type="none" w="med" len="med"/>
                    </a:lnR>
                    <a:lnT w="12700" cap="flat" cmpd="sng" algn="ctr">
                      <a:solidFill>
                        <a:srgbClr val="878A8F"/>
                      </a:solidFill>
                      <a:prstDash val="solid"/>
                      <a:round/>
                      <a:headEnd type="none" w="med" len="med"/>
                      <a:tailEnd type="none" w="med" len="med"/>
                    </a:lnT>
                    <a:lnB w="12700" cap="flat" cmpd="sng" algn="ctr">
                      <a:solidFill>
                        <a:srgbClr val="878A8F"/>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ct val="20000"/>
                        </a:spcBef>
                        <a:spcAft>
                          <a:spcPts val="0"/>
                        </a:spcAft>
                        <a:buClr>
                          <a:srgbClr val="000000"/>
                        </a:buClr>
                        <a:buSzPct val="100000"/>
                        <a:buFont typeface="Calibri" panose="020F0502020204030204" pitchFamily="34" charset="0"/>
                        <a:buNone/>
                        <a:tabLst/>
                        <a:defRPr/>
                      </a:pPr>
                      <a:endParaRPr kumimoji="0" lang="en-US" sz="5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25265" marR="25265" marT="25265" marB="25265" horzOverflow="overflow">
                    <a:lnL w="12700" cap="flat" cmpd="sng" algn="ctr">
                      <a:solidFill>
                        <a:srgbClr val="878A8F"/>
                      </a:solidFill>
                      <a:prstDash val="solid"/>
                      <a:round/>
                      <a:headEnd type="none" w="med" len="med"/>
                      <a:tailEnd type="none" w="med" len="med"/>
                    </a:lnL>
                    <a:lnR w="12700" cap="flat" cmpd="sng" algn="ctr">
                      <a:solidFill>
                        <a:srgbClr val="878A8F"/>
                      </a:solidFill>
                      <a:prstDash val="solid"/>
                      <a:round/>
                      <a:headEnd type="none" w="med" len="med"/>
                      <a:tailEnd type="none" w="med" len="med"/>
                    </a:lnR>
                    <a:lnT w="12700" cap="flat" cmpd="sng" algn="ctr">
                      <a:solidFill>
                        <a:srgbClr val="878A8F"/>
                      </a:solidFill>
                      <a:prstDash val="solid"/>
                      <a:round/>
                      <a:headEnd type="none" w="med" len="med"/>
                      <a:tailEnd type="none" w="med" len="med"/>
                    </a:lnT>
                    <a:lnB w="12700" cap="flat" cmpd="sng" algn="ctr">
                      <a:solidFill>
                        <a:srgbClr val="878A8F"/>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ct val="20000"/>
                        </a:spcBef>
                        <a:spcAft>
                          <a:spcPts val="0"/>
                        </a:spcAft>
                        <a:buClr>
                          <a:srgbClr val="000000"/>
                        </a:buClr>
                        <a:buSzPct val="100000"/>
                        <a:buFont typeface="Calibri" panose="020F0502020204030204" pitchFamily="34" charset="0"/>
                        <a:buNone/>
                        <a:tabLst/>
                        <a:defRPr/>
                      </a:pPr>
                      <a:endParaRPr kumimoji="0" lang="en-US" sz="5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25265" marR="25265" marT="25265" marB="25265" horzOverflow="overflow">
                    <a:lnL w="12700" cap="flat" cmpd="sng" algn="ctr">
                      <a:solidFill>
                        <a:srgbClr val="878A8F"/>
                      </a:solidFill>
                      <a:prstDash val="solid"/>
                      <a:round/>
                      <a:headEnd type="none" w="med" len="med"/>
                      <a:tailEnd type="none" w="med" len="med"/>
                    </a:lnL>
                    <a:lnR w="12700" cap="flat" cmpd="sng" algn="ctr">
                      <a:solidFill>
                        <a:srgbClr val="878A8F"/>
                      </a:solidFill>
                      <a:prstDash val="solid"/>
                      <a:round/>
                      <a:headEnd type="none" w="med" len="med"/>
                      <a:tailEnd type="none" w="med" len="med"/>
                    </a:lnR>
                    <a:lnT w="12700" cap="flat" cmpd="sng" algn="ctr">
                      <a:solidFill>
                        <a:srgbClr val="878A8F"/>
                      </a:solidFill>
                      <a:prstDash val="solid"/>
                      <a:round/>
                      <a:headEnd type="none" w="med" len="med"/>
                      <a:tailEnd type="none" w="med" len="med"/>
                    </a:lnT>
                    <a:lnB w="12700" cap="flat" cmpd="sng" algn="ctr">
                      <a:solidFill>
                        <a:srgbClr val="878A8F"/>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ct val="20000"/>
                        </a:spcBef>
                        <a:spcAft>
                          <a:spcPts val="0"/>
                        </a:spcAft>
                        <a:buClr>
                          <a:srgbClr val="000000"/>
                        </a:buClr>
                        <a:buSzPct val="100000"/>
                        <a:buFont typeface="Calibri" panose="020F0502020204030204" pitchFamily="34" charset="0"/>
                        <a:buNone/>
                        <a:tabLst/>
                        <a:defRPr/>
                      </a:pPr>
                      <a:endParaRPr kumimoji="0" lang="en-US" sz="5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25265" marR="25265" marT="25265" marB="25265" horzOverflow="overflow">
                    <a:lnL w="12700" cap="flat" cmpd="sng" algn="ctr">
                      <a:solidFill>
                        <a:srgbClr val="878A8F"/>
                      </a:solidFill>
                      <a:prstDash val="solid"/>
                      <a:round/>
                      <a:headEnd type="none" w="med" len="med"/>
                      <a:tailEnd type="none" w="med" len="med"/>
                    </a:lnL>
                    <a:lnR w="12700" cap="flat" cmpd="sng" algn="ctr">
                      <a:solidFill>
                        <a:srgbClr val="878A8F"/>
                      </a:solidFill>
                      <a:prstDash val="solid"/>
                      <a:round/>
                      <a:headEnd type="none" w="med" len="med"/>
                      <a:tailEnd type="none" w="med" len="med"/>
                    </a:lnR>
                    <a:lnT w="12700" cap="flat" cmpd="sng" algn="ctr">
                      <a:solidFill>
                        <a:srgbClr val="878A8F"/>
                      </a:solidFill>
                      <a:prstDash val="solid"/>
                      <a:round/>
                      <a:headEnd type="none" w="med" len="med"/>
                      <a:tailEnd type="none" w="med" len="med"/>
                    </a:lnT>
                    <a:lnB w="12700" cap="flat" cmpd="sng" algn="ctr">
                      <a:solidFill>
                        <a:srgbClr val="878A8F"/>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ct val="20000"/>
                        </a:spcBef>
                        <a:spcAft>
                          <a:spcPts val="0"/>
                        </a:spcAft>
                        <a:buClr>
                          <a:srgbClr val="000000"/>
                        </a:buClr>
                        <a:buSzPct val="100000"/>
                        <a:buFont typeface="Calibri" panose="020F0502020204030204" pitchFamily="34" charset="0"/>
                        <a:buNone/>
                        <a:tabLst/>
                        <a:defRPr/>
                      </a:pPr>
                      <a:endParaRPr kumimoji="0" lang="en-US" sz="5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25265" marR="25265" marT="25265" marB="25265" horzOverflow="overflow">
                    <a:lnL w="12700" cap="flat" cmpd="sng" algn="ctr">
                      <a:solidFill>
                        <a:srgbClr val="878A8F"/>
                      </a:solidFill>
                      <a:prstDash val="solid"/>
                      <a:round/>
                      <a:headEnd type="none" w="med" len="med"/>
                      <a:tailEnd type="none" w="med" len="med"/>
                    </a:lnL>
                    <a:lnR w="12700" cap="flat" cmpd="sng" algn="ctr">
                      <a:solidFill>
                        <a:srgbClr val="878A8F"/>
                      </a:solidFill>
                      <a:prstDash val="solid"/>
                      <a:round/>
                      <a:headEnd type="none" w="med" len="med"/>
                      <a:tailEnd type="none" w="med" len="med"/>
                    </a:lnR>
                    <a:lnT w="12700" cap="flat" cmpd="sng" algn="ctr">
                      <a:solidFill>
                        <a:srgbClr val="878A8F"/>
                      </a:solidFill>
                      <a:prstDash val="solid"/>
                      <a:round/>
                      <a:headEnd type="none" w="med" len="med"/>
                      <a:tailEnd type="none" w="med" len="med"/>
                    </a:lnT>
                    <a:lnB w="12700" cap="flat" cmpd="sng" algn="ctr">
                      <a:solidFill>
                        <a:srgbClr val="878A8F"/>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ct val="20000"/>
                        </a:spcBef>
                        <a:spcAft>
                          <a:spcPts val="0"/>
                        </a:spcAft>
                        <a:buClr>
                          <a:srgbClr val="000000"/>
                        </a:buClr>
                        <a:buSzPct val="100000"/>
                        <a:buFont typeface="Calibri" panose="020F0502020204030204" pitchFamily="34" charset="0"/>
                        <a:buNone/>
                        <a:tabLst/>
                        <a:defRPr/>
                      </a:pPr>
                      <a:endParaRPr kumimoji="0" lang="en-US" sz="5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25265" marR="25265" marT="25265" marB="25265" horzOverflow="overflow">
                    <a:lnL w="12700" cap="flat" cmpd="sng" algn="ctr">
                      <a:solidFill>
                        <a:srgbClr val="878A8F"/>
                      </a:solidFill>
                      <a:prstDash val="solid"/>
                      <a:round/>
                      <a:headEnd type="none" w="med" len="med"/>
                      <a:tailEnd type="none" w="med" len="med"/>
                    </a:lnL>
                    <a:lnR w="12700" cap="flat" cmpd="sng" algn="ctr">
                      <a:solidFill>
                        <a:srgbClr val="878A8F"/>
                      </a:solidFill>
                      <a:prstDash val="solid"/>
                      <a:round/>
                      <a:headEnd type="none" w="med" len="med"/>
                      <a:tailEnd type="none" w="med" len="med"/>
                    </a:lnR>
                    <a:lnT w="12700" cap="flat" cmpd="sng" algn="ctr">
                      <a:solidFill>
                        <a:srgbClr val="878A8F"/>
                      </a:solidFill>
                      <a:prstDash val="solid"/>
                      <a:round/>
                      <a:headEnd type="none" w="med" len="med"/>
                      <a:tailEnd type="none" w="med" len="med"/>
                    </a:lnT>
                    <a:lnB w="12700" cap="flat" cmpd="sng" algn="ctr">
                      <a:solidFill>
                        <a:srgbClr val="878A8F"/>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ct val="20000"/>
                        </a:spcBef>
                        <a:spcAft>
                          <a:spcPts val="0"/>
                        </a:spcAft>
                        <a:buClr>
                          <a:srgbClr val="000000"/>
                        </a:buClr>
                        <a:buSzPct val="100000"/>
                        <a:buFont typeface="Calibri" panose="020F0502020204030204" pitchFamily="34" charset="0"/>
                        <a:buNone/>
                        <a:tabLst/>
                        <a:defRPr/>
                      </a:pPr>
                      <a:endParaRPr kumimoji="0" lang="en-US" sz="5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25265" marR="25265" marT="25265" marB="25265" horzOverflow="overflow">
                    <a:lnL w="12700" cap="flat" cmpd="sng" algn="ctr">
                      <a:solidFill>
                        <a:srgbClr val="878A8F"/>
                      </a:solidFill>
                      <a:prstDash val="solid"/>
                      <a:round/>
                      <a:headEnd type="none" w="med" len="med"/>
                      <a:tailEnd type="none" w="med" len="med"/>
                    </a:lnL>
                    <a:lnR w="12700" cap="flat" cmpd="sng" algn="ctr">
                      <a:solidFill>
                        <a:srgbClr val="878A8F"/>
                      </a:solidFill>
                      <a:prstDash val="solid"/>
                      <a:round/>
                      <a:headEnd type="none" w="med" len="med"/>
                      <a:tailEnd type="none" w="med" len="med"/>
                    </a:lnR>
                    <a:lnT w="12700" cap="flat" cmpd="sng" algn="ctr">
                      <a:solidFill>
                        <a:srgbClr val="878A8F"/>
                      </a:solidFill>
                      <a:prstDash val="solid"/>
                      <a:round/>
                      <a:headEnd type="none" w="med" len="med"/>
                      <a:tailEnd type="none" w="med" len="med"/>
                    </a:lnT>
                    <a:lnB w="12700" cap="flat" cmpd="sng" algn="ctr">
                      <a:solidFill>
                        <a:srgbClr val="878A8F"/>
                      </a:solidFill>
                      <a:prstDash val="solid"/>
                      <a:round/>
                      <a:headEnd type="none" w="med" len="med"/>
                      <a:tailEnd type="none" w="med" len="med"/>
                    </a:lnB>
                  </a:tcPr>
                </a:tc>
                <a:extLst>
                  <a:ext uri="{0D108BD9-81ED-4DB2-BD59-A6C34878D82A}">
                    <a16:rowId xmlns:a16="http://schemas.microsoft.com/office/drawing/2014/main" val="3357609382"/>
                  </a:ext>
                </a:extLst>
              </a:tr>
              <a:tr h="845880">
                <a:tc>
                  <a:txBody>
                    <a:bodyPr/>
                    <a:lstStyle/>
                    <a:p>
                      <a:pPr marL="0" marR="0" lvl="0" indent="0" algn="ctr" defTabSz="914400" rtl="0" eaLnBrk="1" fontAlgn="auto" latinLnBrk="0" hangingPunct="1">
                        <a:lnSpc>
                          <a:spcPct val="100000"/>
                        </a:lnSpc>
                        <a:spcBef>
                          <a:spcPts val="0"/>
                        </a:spcBef>
                        <a:spcAft>
                          <a:spcPts val="0"/>
                        </a:spcAft>
                        <a:buClr>
                          <a:srgbClr val="006845"/>
                        </a:buClr>
                        <a:buSzTx/>
                        <a:buFontTx/>
                        <a:buNone/>
                        <a:tabLst/>
                        <a:defRPr/>
                      </a:pPr>
                      <a:r>
                        <a:rPr kumimoji="0" lang="en-US" sz="900" b="0" i="0" u="none" strike="noStrike" kern="1200" cap="none" spc="0" normalizeH="0" baseline="0" noProof="0" dirty="0">
                          <a:ln>
                            <a:noFill/>
                          </a:ln>
                          <a:solidFill>
                            <a:schemeClr val="bg1"/>
                          </a:solidFill>
                          <a:effectLst/>
                          <a:uLnTx/>
                          <a:uFillTx/>
                          <a:latin typeface="Avenir Book" panose="02000503020000020003" pitchFamily="2" charset="0"/>
                        </a:rPr>
                        <a:t>Section 4</a:t>
                      </a:r>
                      <a:endParaRPr kumimoji="0" lang="en-US" sz="900" b="0" i="0" u="none" strike="noStrike" kern="1200" cap="none" spc="0" normalizeH="0" baseline="0" noProof="0" dirty="0">
                        <a:ln>
                          <a:noFill/>
                        </a:ln>
                        <a:solidFill>
                          <a:schemeClr val="bg1"/>
                        </a:solidFill>
                        <a:effectLst/>
                        <a:uLnTx/>
                        <a:uFillTx/>
                        <a:latin typeface="Avenir Book" panose="02000503020000020003" pitchFamily="2" charset="0"/>
                        <a:ea typeface="+mn-ea"/>
                        <a:cs typeface="+mn-cs"/>
                      </a:endParaRPr>
                    </a:p>
                  </a:txBody>
                  <a:tcPr marL="0" marR="0" marT="0" marB="0" anchor="ctr" horzOverflow="overflow">
                    <a:lnL w="12700" cap="flat" cmpd="sng" algn="ctr">
                      <a:solidFill>
                        <a:srgbClr val="878A8F"/>
                      </a:solidFill>
                      <a:prstDash val="solid"/>
                      <a:round/>
                      <a:headEnd type="none" w="med" len="med"/>
                      <a:tailEnd type="none" w="med" len="med"/>
                    </a:lnL>
                    <a:lnR w="12700" cap="flat" cmpd="sng" algn="ctr">
                      <a:solidFill>
                        <a:srgbClr val="878A8F"/>
                      </a:solidFill>
                      <a:prstDash val="solid"/>
                      <a:round/>
                      <a:headEnd type="none" w="med" len="med"/>
                      <a:tailEnd type="none" w="med" len="med"/>
                    </a:lnR>
                    <a:lnT w="12700" cap="flat" cmpd="sng" algn="ctr">
                      <a:solidFill>
                        <a:srgbClr val="878A8F"/>
                      </a:solidFill>
                      <a:prstDash val="solid"/>
                      <a:round/>
                      <a:headEnd type="none" w="med" len="med"/>
                      <a:tailEnd type="none" w="med" len="med"/>
                    </a:lnT>
                    <a:lnB w="12700" cap="flat" cmpd="sng" algn="ctr">
                      <a:solidFill>
                        <a:srgbClr val="878A8F"/>
                      </a:solidFill>
                      <a:prstDash val="solid"/>
                      <a:round/>
                      <a:headEnd type="none" w="med" len="med"/>
                      <a:tailEnd type="none" w="med" len="med"/>
                    </a:lnB>
                    <a:solidFill>
                      <a:srgbClr val="1192D2"/>
                    </a:solidFill>
                  </a:tcPr>
                </a:tc>
                <a:tc>
                  <a:txBody>
                    <a:bodyPr/>
                    <a:lstStyle/>
                    <a:p>
                      <a:pPr marL="0" marR="0" lvl="0" indent="0" algn="ctr" defTabSz="914400" rtl="0" eaLnBrk="1" fontAlgn="auto" latinLnBrk="0" hangingPunct="1">
                        <a:lnSpc>
                          <a:spcPct val="100000"/>
                        </a:lnSpc>
                        <a:spcBef>
                          <a:spcPct val="20000"/>
                        </a:spcBef>
                        <a:spcAft>
                          <a:spcPts val="0"/>
                        </a:spcAft>
                        <a:buClr>
                          <a:srgbClr val="000000"/>
                        </a:buClr>
                        <a:buSzPct val="100000"/>
                        <a:buFont typeface="Calibri" panose="020F0502020204030204" pitchFamily="34" charset="0"/>
                        <a:buNone/>
                        <a:tabLst/>
                        <a:defRPr/>
                      </a:pPr>
                      <a:endParaRPr kumimoji="0" lang="en-US" sz="5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25265" marR="25265" marT="25265" marB="25265" horzOverflow="overflow">
                    <a:lnL w="12700" cap="flat" cmpd="sng" algn="ctr">
                      <a:solidFill>
                        <a:srgbClr val="878A8F"/>
                      </a:solidFill>
                      <a:prstDash val="solid"/>
                      <a:round/>
                      <a:headEnd type="none" w="med" len="med"/>
                      <a:tailEnd type="none" w="med" len="med"/>
                    </a:lnL>
                    <a:lnR w="12700" cap="flat" cmpd="sng" algn="ctr">
                      <a:solidFill>
                        <a:srgbClr val="878A8F"/>
                      </a:solidFill>
                      <a:prstDash val="solid"/>
                      <a:round/>
                      <a:headEnd type="none" w="med" len="med"/>
                      <a:tailEnd type="none" w="med" len="med"/>
                    </a:lnR>
                    <a:lnT w="12700" cap="flat" cmpd="sng" algn="ctr">
                      <a:solidFill>
                        <a:srgbClr val="878A8F"/>
                      </a:solidFill>
                      <a:prstDash val="solid"/>
                      <a:round/>
                      <a:headEnd type="none" w="med" len="med"/>
                      <a:tailEnd type="none" w="med" len="med"/>
                    </a:lnT>
                    <a:lnB w="12700" cap="flat" cmpd="sng" algn="ctr">
                      <a:solidFill>
                        <a:srgbClr val="878A8F"/>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ct val="20000"/>
                        </a:spcBef>
                        <a:spcAft>
                          <a:spcPts val="0"/>
                        </a:spcAft>
                        <a:buClr>
                          <a:srgbClr val="000000"/>
                        </a:buClr>
                        <a:buSzPct val="100000"/>
                        <a:buFont typeface="Calibri" panose="020F0502020204030204" pitchFamily="34" charset="0"/>
                        <a:buNone/>
                        <a:tabLst/>
                        <a:defRPr/>
                      </a:pPr>
                      <a:endParaRPr kumimoji="0" lang="en-US" sz="5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25265" marR="25265" marT="25265" marB="25265" horzOverflow="overflow">
                    <a:lnL w="12700" cap="flat" cmpd="sng" algn="ctr">
                      <a:solidFill>
                        <a:srgbClr val="878A8F"/>
                      </a:solidFill>
                      <a:prstDash val="solid"/>
                      <a:round/>
                      <a:headEnd type="none" w="med" len="med"/>
                      <a:tailEnd type="none" w="med" len="med"/>
                    </a:lnL>
                    <a:lnR w="12700" cap="flat" cmpd="sng" algn="ctr">
                      <a:solidFill>
                        <a:srgbClr val="878A8F"/>
                      </a:solidFill>
                      <a:prstDash val="solid"/>
                      <a:round/>
                      <a:headEnd type="none" w="med" len="med"/>
                      <a:tailEnd type="none" w="med" len="med"/>
                    </a:lnR>
                    <a:lnT w="12700" cap="flat" cmpd="sng" algn="ctr">
                      <a:solidFill>
                        <a:srgbClr val="878A8F"/>
                      </a:solidFill>
                      <a:prstDash val="solid"/>
                      <a:round/>
                      <a:headEnd type="none" w="med" len="med"/>
                      <a:tailEnd type="none" w="med" len="med"/>
                    </a:lnT>
                    <a:lnB w="12700" cap="flat" cmpd="sng" algn="ctr">
                      <a:solidFill>
                        <a:srgbClr val="878A8F"/>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ct val="20000"/>
                        </a:spcBef>
                        <a:spcAft>
                          <a:spcPts val="0"/>
                        </a:spcAft>
                        <a:buClr>
                          <a:srgbClr val="000000"/>
                        </a:buClr>
                        <a:buSzPct val="100000"/>
                        <a:buFont typeface="Calibri" panose="020F0502020204030204" pitchFamily="34" charset="0"/>
                        <a:buNone/>
                        <a:tabLst/>
                        <a:defRPr/>
                      </a:pPr>
                      <a:endParaRPr kumimoji="0" lang="en-US" sz="5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25265" marR="25265" marT="25265" marB="25265" horzOverflow="overflow">
                    <a:lnL w="12700" cap="flat" cmpd="sng" algn="ctr">
                      <a:solidFill>
                        <a:srgbClr val="878A8F"/>
                      </a:solidFill>
                      <a:prstDash val="solid"/>
                      <a:round/>
                      <a:headEnd type="none" w="med" len="med"/>
                      <a:tailEnd type="none" w="med" len="med"/>
                    </a:lnL>
                    <a:lnR w="12700" cap="flat" cmpd="sng" algn="ctr">
                      <a:solidFill>
                        <a:srgbClr val="878A8F"/>
                      </a:solidFill>
                      <a:prstDash val="solid"/>
                      <a:round/>
                      <a:headEnd type="none" w="med" len="med"/>
                      <a:tailEnd type="none" w="med" len="med"/>
                    </a:lnR>
                    <a:lnT w="12700" cap="flat" cmpd="sng" algn="ctr">
                      <a:solidFill>
                        <a:srgbClr val="878A8F"/>
                      </a:solidFill>
                      <a:prstDash val="solid"/>
                      <a:round/>
                      <a:headEnd type="none" w="med" len="med"/>
                      <a:tailEnd type="none" w="med" len="med"/>
                    </a:lnT>
                    <a:lnB w="12700" cap="flat" cmpd="sng" algn="ctr">
                      <a:solidFill>
                        <a:srgbClr val="878A8F"/>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ct val="20000"/>
                        </a:spcBef>
                        <a:spcAft>
                          <a:spcPts val="0"/>
                        </a:spcAft>
                        <a:buClr>
                          <a:srgbClr val="000000"/>
                        </a:buClr>
                        <a:buSzPct val="100000"/>
                        <a:buFont typeface="Calibri" panose="020F0502020204030204" pitchFamily="34" charset="0"/>
                        <a:buNone/>
                        <a:tabLst/>
                        <a:defRPr/>
                      </a:pPr>
                      <a:endParaRPr kumimoji="0" lang="en-US" sz="5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25265" marR="25265" marT="25265" marB="25265" horzOverflow="overflow">
                    <a:lnL w="12700" cap="flat" cmpd="sng" algn="ctr">
                      <a:solidFill>
                        <a:srgbClr val="878A8F"/>
                      </a:solidFill>
                      <a:prstDash val="solid"/>
                      <a:round/>
                      <a:headEnd type="none" w="med" len="med"/>
                      <a:tailEnd type="none" w="med" len="med"/>
                    </a:lnL>
                    <a:lnR w="12700" cap="flat" cmpd="sng" algn="ctr">
                      <a:solidFill>
                        <a:srgbClr val="878A8F"/>
                      </a:solidFill>
                      <a:prstDash val="solid"/>
                      <a:round/>
                      <a:headEnd type="none" w="med" len="med"/>
                      <a:tailEnd type="none" w="med" len="med"/>
                    </a:lnR>
                    <a:lnT w="12700" cap="flat" cmpd="sng" algn="ctr">
                      <a:solidFill>
                        <a:srgbClr val="878A8F"/>
                      </a:solidFill>
                      <a:prstDash val="solid"/>
                      <a:round/>
                      <a:headEnd type="none" w="med" len="med"/>
                      <a:tailEnd type="none" w="med" len="med"/>
                    </a:lnT>
                    <a:lnB w="12700" cap="flat" cmpd="sng" algn="ctr">
                      <a:solidFill>
                        <a:srgbClr val="878A8F"/>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ct val="20000"/>
                        </a:spcBef>
                        <a:spcAft>
                          <a:spcPts val="0"/>
                        </a:spcAft>
                        <a:buClr>
                          <a:srgbClr val="000000"/>
                        </a:buClr>
                        <a:buSzPct val="100000"/>
                        <a:buFont typeface="Calibri" panose="020F0502020204030204" pitchFamily="34" charset="0"/>
                        <a:buNone/>
                        <a:tabLst/>
                        <a:defRPr/>
                      </a:pPr>
                      <a:endParaRPr kumimoji="0" lang="en-US" sz="5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25265" marR="25265" marT="25265" marB="25265" horzOverflow="overflow">
                    <a:lnL w="12700" cap="flat" cmpd="sng" algn="ctr">
                      <a:solidFill>
                        <a:srgbClr val="878A8F"/>
                      </a:solidFill>
                      <a:prstDash val="solid"/>
                      <a:round/>
                      <a:headEnd type="none" w="med" len="med"/>
                      <a:tailEnd type="none" w="med" len="med"/>
                    </a:lnL>
                    <a:lnR w="12700" cap="flat" cmpd="sng" algn="ctr">
                      <a:solidFill>
                        <a:srgbClr val="878A8F"/>
                      </a:solidFill>
                      <a:prstDash val="solid"/>
                      <a:round/>
                      <a:headEnd type="none" w="med" len="med"/>
                      <a:tailEnd type="none" w="med" len="med"/>
                    </a:lnR>
                    <a:lnT w="12700" cap="flat" cmpd="sng" algn="ctr">
                      <a:solidFill>
                        <a:srgbClr val="878A8F"/>
                      </a:solidFill>
                      <a:prstDash val="solid"/>
                      <a:round/>
                      <a:headEnd type="none" w="med" len="med"/>
                      <a:tailEnd type="none" w="med" len="med"/>
                    </a:lnT>
                    <a:lnB w="12700" cap="flat" cmpd="sng" algn="ctr">
                      <a:solidFill>
                        <a:srgbClr val="878A8F"/>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ct val="20000"/>
                        </a:spcBef>
                        <a:spcAft>
                          <a:spcPts val="0"/>
                        </a:spcAft>
                        <a:buClr>
                          <a:srgbClr val="000000"/>
                        </a:buClr>
                        <a:buSzPct val="100000"/>
                        <a:buFont typeface="Calibri" panose="020F0502020204030204" pitchFamily="34" charset="0"/>
                        <a:buNone/>
                        <a:tabLst/>
                        <a:defRPr/>
                      </a:pPr>
                      <a:endParaRPr kumimoji="0" lang="en-US" sz="5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25265" marR="25265" marT="25265" marB="25265" horzOverflow="overflow">
                    <a:lnL w="12700" cap="flat" cmpd="sng" algn="ctr">
                      <a:solidFill>
                        <a:srgbClr val="878A8F"/>
                      </a:solidFill>
                      <a:prstDash val="solid"/>
                      <a:round/>
                      <a:headEnd type="none" w="med" len="med"/>
                      <a:tailEnd type="none" w="med" len="med"/>
                    </a:lnL>
                    <a:lnR w="12700" cap="flat" cmpd="sng" algn="ctr">
                      <a:solidFill>
                        <a:srgbClr val="878A8F"/>
                      </a:solidFill>
                      <a:prstDash val="solid"/>
                      <a:round/>
                      <a:headEnd type="none" w="med" len="med"/>
                      <a:tailEnd type="none" w="med" len="med"/>
                    </a:lnR>
                    <a:lnT w="12700" cap="flat" cmpd="sng" algn="ctr">
                      <a:solidFill>
                        <a:srgbClr val="878A8F"/>
                      </a:solidFill>
                      <a:prstDash val="solid"/>
                      <a:round/>
                      <a:headEnd type="none" w="med" len="med"/>
                      <a:tailEnd type="none" w="med" len="med"/>
                    </a:lnT>
                    <a:lnB w="12700" cap="flat" cmpd="sng" algn="ctr">
                      <a:solidFill>
                        <a:srgbClr val="878A8F"/>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ct val="20000"/>
                        </a:spcBef>
                        <a:spcAft>
                          <a:spcPts val="0"/>
                        </a:spcAft>
                        <a:buClr>
                          <a:srgbClr val="000000"/>
                        </a:buClr>
                        <a:buSzPct val="100000"/>
                        <a:buFont typeface="Calibri" panose="020F0502020204030204" pitchFamily="34" charset="0"/>
                        <a:buNone/>
                        <a:tabLst/>
                        <a:defRPr/>
                      </a:pPr>
                      <a:endParaRPr kumimoji="0" lang="en-US" sz="5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25265" marR="25265" marT="25265" marB="25265" horzOverflow="overflow">
                    <a:lnL w="12700" cap="flat" cmpd="sng" algn="ctr">
                      <a:solidFill>
                        <a:srgbClr val="878A8F"/>
                      </a:solidFill>
                      <a:prstDash val="solid"/>
                      <a:round/>
                      <a:headEnd type="none" w="med" len="med"/>
                      <a:tailEnd type="none" w="med" len="med"/>
                    </a:lnL>
                    <a:lnR w="12700" cap="flat" cmpd="sng" algn="ctr">
                      <a:solidFill>
                        <a:srgbClr val="878A8F"/>
                      </a:solidFill>
                      <a:prstDash val="solid"/>
                      <a:round/>
                      <a:headEnd type="none" w="med" len="med"/>
                      <a:tailEnd type="none" w="med" len="med"/>
                    </a:lnR>
                    <a:lnT w="12700" cap="flat" cmpd="sng" algn="ctr">
                      <a:solidFill>
                        <a:srgbClr val="878A8F"/>
                      </a:solidFill>
                      <a:prstDash val="solid"/>
                      <a:round/>
                      <a:headEnd type="none" w="med" len="med"/>
                      <a:tailEnd type="none" w="med" len="med"/>
                    </a:lnT>
                    <a:lnB w="12700" cap="flat" cmpd="sng" algn="ctr">
                      <a:solidFill>
                        <a:srgbClr val="878A8F"/>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ct val="20000"/>
                        </a:spcBef>
                        <a:spcAft>
                          <a:spcPts val="0"/>
                        </a:spcAft>
                        <a:buClr>
                          <a:srgbClr val="000000"/>
                        </a:buClr>
                        <a:buSzPct val="100000"/>
                        <a:buFont typeface="Calibri" panose="020F0502020204030204" pitchFamily="34" charset="0"/>
                        <a:buNone/>
                        <a:tabLst/>
                        <a:defRPr/>
                      </a:pPr>
                      <a:endParaRPr kumimoji="0" lang="en-US" sz="5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25265" marR="25265" marT="25265" marB="25265" horzOverflow="overflow">
                    <a:lnL w="12700" cap="flat" cmpd="sng" algn="ctr">
                      <a:solidFill>
                        <a:srgbClr val="878A8F"/>
                      </a:solidFill>
                      <a:prstDash val="solid"/>
                      <a:round/>
                      <a:headEnd type="none" w="med" len="med"/>
                      <a:tailEnd type="none" w="med" len="med"/>
                    </a:lnL>
                    <a:lnR w="12700" cap="flat" cmpd="sng" algn="ctr">
                      <a:solidFill>
                        <a:srgbClr val="878A8F"/>
                      </a:solidFill>
                      <a:prstDash val="solid"/>
                      <a:round/>
                      <a:headEnd type="none" w="med" len="med"/>
                      <a:tailEnd type="none" w="med" len="med"/>
                    </a:lnR>
                    <a:lnT w="12700" cap="flat" cmpd="sng" algn="ctr">
                      <a:solidFill>
                        <a:srgbClr val="878A8F"/>
                      </a:solidFill>
                      <a:prstDash val="solid"/>
                      <a:round/>
                      <a:headEnd type="none" w="med" len="med"/>
                      <a:tailEnd type="none" w="med" len="med"/>
                    </a:lnT>
                    <a:lnB w="12700" cap="flat" cmpd="sng" algn="ctr">
                      <a:solidFill>
                        <a:srgbClr val="878A8F"/>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ct val="20000"/>
                        </a:spcBef>
                        <a:spcAft>
                          <a:spcPts val="0"/>
                        </a:spcAft>
                        <a:buClr>
                          <a:srgbClr val="000000"/>
                        </a:buClr>
                        <a:buSzPct val="100000"/>
                        <a:buFont typeface="Calibri" panose="020F0502020204030204" pitchFamily="34" charset="0"/>
                        <a:buNone/>
                        <a:tabLst/>
                        <a:defRPr/>
                      </a:pPr>
                      <a:endParaRPr kumimoji="0" lang="en-US" sz="5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25265" marR="25265" marT="25265" marB="25265" horzOverflow="overflow">
                    <a:lnL w="12700" cap="flat" cmpd="sng" algn="ctr">
                      <a:solidFill>
                        <a:srgbClr val="878A8F"/>
                      </a:solidFill>
                      <a:prstDash val="solid"/>
                      <a:round/>
                      <a:headEnd type="none" w="med" len="med"/>
                      <a:tailEnd type="none" w="med" len="med"/>
                    </a:lnL>
                    <a:lnR w="12700" cap="flat" cmpd="sng" algn="ctr">
                      <a:solidFill>
                        <a:srgbClr val="878A8F"/>
                      </a:solidFill>
                      <a:prstDash val="solid"/>
                      <a:round/>
                      <a:headEnd type="none" w="med" len="med"/>
                      <a:tailEnd type="none" w="med" len="med"/>
                    </a:lnR>
                    <a:lnT w="12700" cap="flat" cmpd="sng" algn="ctr">
                      <a:solidFill>
                        <a:srgbClr val="878A8F"/>
                      </a:solidFill>
                      <a:prstDash val="solid"/>
                      <a:round/>
                      <a:headEnd type="none" w="med" len="med"/>
                      <a:tailEnd type="none" w="med" len="med"/>
                    </a:lnT>
                    <a:lnB w="12700" cap="flat" cmpd="sng" algn="ctr">
                      <a:solidFill>
                        <a:srgbClr val="878A8F"/>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ct val="20000"/>
                        </a:spcBef>
                        <a:spcAft>
                          <a:spcPts val="0"/>
                        </a:spcAft>
                        <a:buClr>
                          <a:srgbClr val="000000"/>
                        </a:buClr>
                        <a:buSzPct val="100000"/>
                        <a:buFont typeface="Calibri" panose="020F0502020204030204" pitchFamily="34" charset="0"/>
                        <a:buNone/>
                        <a:tabLst/>
                        <a:defRPr/>
                      </a:pPr>
                      <a:endParaRPr kumimoji="0" lang="en-US" sz="5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25265" marR="25265" marT="25265" marB="25265" horzOverflow="overflow">
                    <a:lnL w="12700" cap="flat" cmpd="sng" algn="ctr">
                      <a:solidFill>
                        <a:srgbClr val="878A8F"/>
                      </a:solidFill>
                      <a:prstDash val="solid"/>
                      <a:round/>
                      <a:headEnd type="none" w="med" len="med"/>
                      <a:tailEnd type="none" w="med" len="med"/>
                    </a:lnL>
                    <a:lnR w="12700" cap="flat" cmpd="sng" algn="ctr">
                      <a:solidFill>
                        <a:srgbClr val="878A8F"/>
                      </a:solidFill>
                      <a:prstDash val="solid"/>
                      <a:round/>
                      <a:headEnd type="none" w="med" len="med"/>
                      <a:tailEnd type="none" w="med" len="med"/>
                    </a:lnR>
                    <a:lnT w="12700" cap="flat" cmpd="sng" algn="ctr">
                      <a:solidFill>
                        <a:srgbClr val="878A8F"/>
                      </a:solidFill>
                      <a:prstDash val="solid"/>
                      <a:round/>
                      <a:headEnd type="none" w="med" len="med"/>
                      <a:tailEnd type="none" w="med" len="med"/>
                    </a:lnT>
                    <a:lnB w="12700" cap="flat" cmpd="sng" algn="ctr">
                      <a:solidFill>
                        <a:srgbClr val="878A8F"/>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ct val="20000"/>
                        </a:spcBef>
                        <a:spcAft>
                          <a:spcPts val="0"/>
                        </a:spcAft>
                        <a:buClr>
                          <a:srgbClr val="000000"/>
                        </a:buClr>
                        <a:buSzPct val="100000"/>
                        <a:buFont typeface="Calibri" panose="020F0502020204030204" pitchFamily="34" charset="0"/>
                        <a:buNone/>
                        <a:tabLst/>
                        <a:defRPr/>
                      </a:pPr>
                      <a:endParaRPr kumimoji="0" lang="en-US" sz="5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25265" marR="25265" marT="25265" marB="25265" horzOverflow="overflow">
                    <a:lnL w="12700" cap="flat" cmpd="sng" algn="ctr">
                      <a:solidFill>
                        <a:srgbClr val="878A8F"/>
                      </a:solidFill>
                      <a:prstDash val="solid"/>
                      <a:round/>
                      <a:headEnd type="none" w="med" len="med"/>
                      <a:tailEnd type="none" w="med" len="med"/>
                    </a:lnL>
                    <a:lnR w="12700" cap="flat" cmpd="sng" algn="ctr">
                      <a:solidFill>
                        <a:srgbClr val="878A8F"/>
                      </a:solidFill>
                      <a:prstDash val="solid"/>
                      <a:round/>
                      <a:headEnd type="none" w="med" len="med"/>
                      <a:tailEnd type="none" w="med" len="med"/>
                    </a:lnR>
                    <a:lnT w="12700" cap="flat" cmpd="sng" algn="ctr">
                      <a:solidFill>
                        <a:srgbClr val="878A8F"/>
                      </a:solidFill>
                      <a:prstDash val="solid"/>
                      <a:round/>
                      <a:headEnd type="none" w="med" len="med"/>
                      <a:tailEnd type="none" w="med" len="med"/>
                    </a:lnT>
                    <a:lnB w="12700" cap="flat" cmpd="sng" algn="ctr">
                      <a:solidFill>
                        <a:srgbClr val="878A8F"/>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ct val="20000"/>
                        </a:spcBef>
                        <a:spcAft>
                          <a:spcPts val="0"/>
                        </a:spcAft>
                        <a:buClr>
                          <a:srgbClr val="000000"/>
                        </a:buClr>
                        <a:buSzPct val="100000"/>
                        <a:buFont typeface="Calibri" panose="020F0502020204030204" pitchFamily="34" charset="0"/>
                        <a:buNone/>
                        <a:tabLst/>
                        <a:defRPr/>
                      </a:pPr>
                      <a:endParaRPr kumimoji="0" lang="en-US" sz="5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25265" marR="25265" marT="25265" marB="25265" horzOverflow="overflow">
                    <a:lnL w="12700" cap="flat" cmpd="sng" algn="ctr">
                      <a:solidFill>
                        <a:srgbClr val="878A8F"/>
                      </a:solidFill>
                      <a:prstDash val="solid"/>
                      <a:round/>
                      <a:headEnd type="none" w="med" len="med"/>
                      <a:tailEnd type="none" w="med" len="med"/>
                    </a:lnL>
                    <a:lnR w="12700" cap="flat" cmpd="sng" algn="ctr">
                      <a:solidFill>
                        <a:srgbClr val="878A8F"/>
                      </a:solidFill>
                      <a:prstDash val="solid"/>
                      <a:round/>
                      <a:headEnd type="none" w="med" len="med"/>
                      <a:tailEnd type="none" w="med" len="med"/>
                    </a:lnR>
                    <a:lnT w="12700" cap="flat" cmpd="sng" algn="ctr">
                      <a:solidFill>
                        <a:srgbClr val="878A8F"/>
                      </a:solidFill>
                      <a:prstDash val="solid"/>
                      <a:round/>
                      <a:headEnd type="none" w="med" len="med"/>
                      <a:tailEnd type="none" w="med" len="med"/>
                    </a:lnT>
                    <a:lnB w="12700" cap="flat" cmpd="sng" algn="ctr">
                      <a:solidFill>
                        <a:srgbClr val="878A8F"/>
                      </a:solidFill>
                      <a:prstDash val="solid"/>
                      <a:round/>
                      <a:headEnd type="none" w="med" len="med"/>
                      <a:tailEnd type="none" w="med" len="med"/>
                    </a:lnB>
                  </a:tcPr>
                </a:tc>
                <a:extLst>
                  <a:ext uri="{0D108BD9-81ED-4DB2-BD59-A6C34878D82A}">
                    <a16:rowId xmlns:a16="http://schemas.microsoft.com/office/drawing/2014/main" val="1199080001"/>
                  </a:ext>
                </a:extLst>
              </a:tr>
              <a:tr h="845880">
                <a:tc>
                  <a:txBody>
                    <a:bodyPr/>
                    <a:lstStyle/>
                    <a:p>
                      <a:pPr marL="0" marR="0" lvl="0" indent="0" algn="ctr" defTabSz="914400" rtl="0" eaLnBrk="1" fontAlgn="auto" latinLnBrk="0" hangingPunct="1">
                        <a:lnSpc>
                          <a:spcPct val="100000"/>
                        </a:lnSpc>
                        <a:spcBef>
                          <a:spcPts val="0"/>
                        </a:spcBef>
                        <a:spcAft>
                          <a:spcPts val="0"/>
                        </a:spcAft>
                        <a:buClr>
                          <a:srgbClr val="006845"/>
                        </a:buClr>
                        <a:buSzTx/>
                        <a:buFontTx/>
                        <a:buNone/>
                        <a:tabLst/>
                        <a:defRPr/>
                      </a:pPr>
                      <a:r>
                        <a:rPr kumimoji="0" lang="en-US" sz="900" b="0" i="0" u="none" strike="noStrike" kern="1200" cap="none" spc="0" normalizeH="0" baseline="0" noProof="0" dirty="0">
                          <a:ln>
                            <a:noFill/>
                          </a:ln>
                          <a:solidFill>
                            <a:schemeClr val="bg1"/>
                          </a:solidFill>
                          <a:effectLst/>
                          <a:uLnTx/>
                          <a:uFillTx/>
                          <a:latin typeface="Avenir Book" panose="02000503020000020003" pitchFamily="2" charset="0"/>
                        </a:rPr>
                        <a:t>Section 5 </a:t>
                      </a:r>
                      <a:endParaRPr kumimoji="0" lang="en-US" sz="900" b="0" i="0" u="none" strike="noStrike" kern="1200" cap="none" spc="0" normalizeH="0" baseline="0" noProof="0" dirty="0">
                        <a:ln>
                          <a:noFill/>
                        </a:ln>
                        <a:solidFill>
                          <a:schemeClr val="bg1"/>
                        </a:solidFill>
                        <a:effectLst/>
                        <a:uLnTx/>
                        <a:uFillTx/>
                        <a:latin typeface="Avenir Book" panose="02000503020000020003" pitchFamily="2" charset="0"/>
                        <a:ea typeface="+mn-ea"/>
                        <a:cs typeface="+mn-cs"/>
                      </a:endParaRPr>
                    </a:p>
                  </a:txBody>
                  <a:tcPr marL="0" marR="0" marT="0" marB="0" anchor="ctr" horzOverflow="overflow">
                    <a:lnL w="12700" cap="flat" cmpd="sng" algn="ctr">
                      <a:solidFill>
                        <a:srgbClr val="878A8F"/>
                      </a:solidFill>
                      <a:prstDash val="solid"/>
                      <a:round/>
                      <a:headEnd type="none" w="med" len="med"/>
                      <a:tailEnd type="none" w="med" len="med"/>
                    </a:lnL>
                    <a:lnR w="12700" cap="flat" cmpd="sng" algn="ctr">
                      <a:solidFill>
                        <a:srgbClr val="878A8F"/>
                      </a:solidFill>
                      <a:prstDash val="solid"/>
                      <a:round/>
                      <a:headEnd type="none" w="med" len="med"/>
                      <a:tailEnd type="none" w="med" len="med"/>
                    </a:lnR>
                    <a:lnT w="12700" cap="flat" cmpd="sng" algn="ctr">
                      <a:solidFill>
                        <a:srgbClr val="878A8F"/>
                      </a:solidFill>
                      <a:prstDash val="solid"/>
                      <a:round/>
                      <a:headEnd type="none" w="med" len="med"/>
                      <a:tailEnd type="none" w="med" len="med"/>
                    </a:lnT>
                    <a:lnB w="12700" cap="flat" cmpd="sng" algn="ctr">
                      <a:solidFill>
                        <a:srgbClr val="878A8F"/>
                      </a:solidFill>
                      <a:prstDash val="solid"/>
                      <a:round/>
                      <a:headEnd type="none" w="med" len="med"/>
                      <a:tailEnd type="none" w="med" len="med"/>
                    </a:lnB>
                    <a:solidFill>
                      <a:srgbClr val="1192D2"/>
                    </a:solidFill>
                  </a:tcPr>
                </a:tc>
                <a:tc>
                  <a:txBody>
                    <a:bodyPr/>
                    <a:lstStyle/>
                    <a:p>
                      <a:pPr marL="0" marR="0" lvl="0" indent="0" algn="ctr" defTabSz="914400" rtl="0" eaLnBrk="1" fontAlgn="auto" latinLnBrk="0" hangingPunct="1">
                        <a:lnSpc>
                          <a:spcPct val="100000"/>
                        </a:lnSpc>
                        <a:spcBef>
                          <a:spcPct val="20000"/>
                        </a:spcBef>
                        <a:spcAft>
                          <a:spcPts val="0"/>
                        </a:spcAft>
                        <a:buClr>
                          <a:srgbClr val="000000"/>
                        </a:buClr>
                        <a:buSzPct val="100000"/>
                        <a:buFont typeface="Calibri" panose="020F0502020204030204" pitchFamily="34" charset="0"/>
                        <a:buNone/>
                        <a:tabLst/>
                        <a:defRPr/>
                      </a:pPr>
                      <a:endParaRPr kumimoji="0" lang="en-US" sz="5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25265" marR="25265" marT="25265" marB="25265" horzOverflow="overflow">
                    <a:lnL w="12700" cap="flat" cmpd="sng" algn="ctr">
                      <a:solidFill>
                        <a:srgbClr val="878A8F"/>
                      </a:solidFill>
                      <a:prstDash val="solid"/>
                      <a:round/>
                      <a:headEnd type="none" w="med" len="med"/>
                      <a:tailEnd type="none" w="med" len="med"/>
                    </a:lnL>
                    <a:lnR w="12700" cap="flat" cmpd="sng" algn="ctr">
                      <a:solidFill>
                        <a:srgbClr val="878A8F"/>
                      </a:solidFill>
                      <a:prstDash val="solid"/>
                      <a:round/>
                      <a:headEnd type="none" w="med" len="med"/>
                      <a:tailEnd type="none" w="med" len="med"/>
                    </a:lnR>
                    <a:lnT w="12700" cap="flat" cmpd="sng" algn="ctr">
                      <a:solidFill>
                        <a:srgbClr val="878A8F"/>
                      </a:solidFill>
                      <a:prstDash val="solid"/>
                      <a:round/>
                      <a:headEnd type="none" w="med" len="med"/>
                      <a:tailEnd type="none" w="med" len="med"/>
                    </a:lnT>
                    <a:lnB w="12700" cap="flat" cmpd="sng" algn="ctr">
                      <a:solidFill>
                        <a:srgbClr val="878A8F"/>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ct val="20000"/>
                        </a:spcBef>
                        <a:spcAft>
                          <a:spcPts val="0"/>
                        </a:spcAft>
                        <a:buClr>
                          <a:srgbClr val="000000"/>
                        </a:buClr>
                        <a:buSzPct val="100000"/>
                        <a:buFont typeface="Calibri" panose="020F0502020204030204" pitchFamily="34" charset="0"/>
                        <a:buNone/>
                        <a:tabLst/>
                        <a:defRPr/>
                      </a:pPr>
                      <a:endParaRPr kumimoji="0" lang="en-US" sz="5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25265" marR="25265" marT="25265" marB="25265" horzOverflow="overflow">
                    <a:lnL w="12700" cap="flat" cmpd="sng" algn="ctr">
                      <a:solidFill>
                        <a:srgbClr val="878A8F"/>
                      </a:solidFill>
                      <a:prstDash val="solid"/>
                      <a:round/>
                      <a:headEnd type="none" w="med" len="med"/>
                      <a:tailEnd type="none" w="med" len="med"/>
                    </a:lnL>
                    <a:lnR w="12700" cap="flat" cmpd="sng" algn="ctr">
                      <a:solidFill>
                        <a:srgbClr val="878A8F"/>
                      </a:solidFill>
                      <a:prstDash val="solid"/>
                      <a:round/>
                      <a:headEnd type="none" w="med" len="med"/>
                      <a:tailEnd type="none" w="med" len="med"/>
                    </a:lnR>
                    <a:lnT w="12700" cap="flat" cmpd="sng" algn="ctr">
                      <a:solidFill>
                        <a:srgbClr val="878A8F"/>
                      </a:solidFill>
                      <a:prstDash val="solid"/>
                      <a:round/>
                      <a:headEnd type="none" w="med" len="med"/>
                      <a:tailEnd type="none" w="med" len="med"/>
                    </a:lnT>
                    <a:lnB w="12700" cap="flat" cmpd="sng" algn="ctr">
                      <a:solidFill>
                        <a:srgbClr val="878A8F"/>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ct val="20000"/>
                        </a:spcBef>
                        <a:spcAft>
                          <a:spcPts val="0"/>
                        </a:spcAft>
                        <a:buClr>
                          <a:srgbClr val="000000"/>
                        </a:buClr>
                        <a:buSzPct val="100000"/>
                        <a:buFont typeface="Calibri" panose="020F0502020204030204" pitchFamily="34" charset="0"/>
                        <a:buNone/>
                        <a:tabLst/>
                        <a:defRPr/>
                      </a:pPr>
                      <a:endParaRPr kumimoji="0" lang="en-US" sz="5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25265" marR="25265" marT="25265" marB="25265" horzOverflow="overflow">
                    <a:lnL w="12700" cap="flat" cmpd="sng" algn="ctr">
                      <a:solidFill>
                        <a:srgbClr val="878A8F"/>
                      </a:solidFill>
                      <a:prstDash val="solid"/>
                      <a:round/>
                      <a:headEnd type="none" w="med" len="med"/>
                      <a:tailEnd type="none" w="med" len="med"/>
                    </a:lnL>
                    <a:lnR w="12700" cap="flat" cmpd="sng" algn="ctr">
                      <a:solidFill>
                        <a:srgbClr val="878A8F"/>
                      </a:solidFill>
                      <a:prstDash val="solid"/>
                      <a:round/>
                      <a:headEnd type="none" w="med" len="med"/>
                      <a:tailEnd type="none" w="med" len="med"/>
                    </a:lnR>
                    <a:lnT w="12700" cap="flat" cmpd="sng" algn="ctr">
                      <a:solidFill>
                        <a:srgbClr val="878A8F"/>
                      </a:solidFill>
                      <a:prstDash val="solid"/>
                      <a:round/>
                      <a:headEnd type="none" w="med" len="med"/>
                      <a:tailEnd type="none" w="med" len="med"/>
                    </a:lnT>
                    <a:lnB w="12700" cap="flat" cmpd="sng" algn="ctr">
                      <a:solidFill>
                        <a:srgbClr val="878A8F"/>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ct val="20000"/>
                        </a:spcBef>
                        <a:spcAft>
                          <a:spcPts val="0"/>
                        </a:spcAft>
                        <a:buClr>
                          <a:srgbClr val="000000"/>
                        </a:buClr>
                        <a:buSzPct val="100000"/>
                        <a:buFont typeface="Calibri" panose="020F0502020204030204" pitchFamily="34" charset="0"/>
                        <a:buNone/>
                        <a:tabLst/>
                        <a:defRPr/>
                      </a:pPr>
                      <a:endParaRPr kumimoji="0" lang="en-US" sz="5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25265" marR="25265" marT="25265" marB="25265" horzOverflow="overflow">
                    <a:lnL w="12700" cap="flat" cmpd="sng" algn="ctr">
                      <a:solidFill>
                        <a:srgbClr val="878A8F"/>
                      </a:solidFill>
                      <a:prstDash val="solid"/>
                      <a:round/>
                      <a:headEnd type="none" w="med" len="med"/>
                      <a:tailEnd type="none" w="med" len="med"/>
                    </a:lnL>
                    <a:lnR w="12700" cap="flat" cmpd="sng" algn="ctr">
                      <a:solidFill>
                        <a:srgbClr val="878A8F"/>
                      </a:solidFill>
                      <a:prstDash val="solid"/>
                      <a:round/>
                      <a:headEnd type="none" w="med" len="med"/>
                      <a:tailEnd type="none" w="med" len="med"/>
                    </a:lnR>
                    <a:lnT w="12700" cap="flat" cmpd="sng" algn="ctr">
                      <a:solidFill>
                        <a:srgbClr val="878A8F"/>
                      </a:solidFill>
                      <a:prstDash val="solid"/>
                      <a:round/>
                      <a:headEnd type="none" w="med" len="med"/>
                      <a:tailEnd type="none" w="med" len="med"/>
                    </a:lnT>
                    <a:lnB w="12700" cap="flat" cmpd="sng" algn="ctr">
                      <a:solidFill>
                        <a:srgbClr val="878A8F"/>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ct val="20000"/>
                        </a:spcBef>
                        <a:spcAft>
                          <a:spcPts val="0"/>
                        </a:spcAft>
                        <a:buClr>
                          <a:srgbClr val="000000"/>
                        </a:buClr>
                        <a:buSzPct val="100000"/>
                        <a:buFont typeface="Calibri" panose="020F0502020204030204" pitchFamily="34" charset="0"/>
                        <a:buNone/>
                        <a:tabLst/>
                        <a:defRPr/>
                      </a:pPr>
                      <a:endParaRPr kumimoji="0" lang="en-US" sz="5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25265" marR="25265" marT="25265" marB="25265" horzOverflow="overflow">
                    <a:lnL w="12700" cap="flat" cmpd="sng" algn="ctr">
                      <a:solidFill>
                        <a:srgbClr val="878A8F"/>
                      </a:solidFill>
                      <a:prstDash val="solid"/>
                      <a:round/>
                      <a:headEnd type="none" w="med" len="med"/>
                      <a:tailEnd type="none" w="med" len="med"/>
                    </a:lnL>
                    <a:lnR w="12700" cap="flat" cmpd="sng" algn="ctr">
                      <a:solidFill>
                        <a:srgbClr val="878A8F"/>
                      </a:solidFill>
                      <a:prstDash val="solid"/>
                      <a:round/>
                      <a:headEnd type="none" w="med" len="med"/>
                      <a:tailEnd type="none" w="med" len="med"/>
                    </a:lnR>
                    <a:lnT w="12700" cap="flat" cmpd="sng" algn="ctr">
                      <a:solidFill>
                        <a:srgbClr val="878A8F"/>
                      </a:solidFill>
                      <a:prstDash val="solid"/>
                      <a:round/>
                      <a:headEnd type="none" w="med" len="med"/>
                      <a:tailEnd type="none" w="med" len="med"/>
                    </a:lnT>
                    <a:lnB w="12700" cap="flat" cmpd="sng" algn="ctr">
                      <a:solidFill>
                        <a:srgbClr val="878A8F"/>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ct val="20000"/>
                        </a:spcBef>
                        <a:spcAft>
                          <a:spcPts val="0"/>
                        </a:spcAft>
                        <a:buClr>
                          <a:srgbClr val="000000"/>
                        </a:buClr>
                        <a:buSzPct val="100000"/>
                        <a:buFont typeface="Calibri" panose="020F0502020204030204" pitchFamily="34" charset="0"/>
                        <a:buNone/>
                        <a:tabLst/>
                        <a:defRPr/>
                      </a:pPr>
                      <a:endParaRPr kumimoji="0" lang="en-US" sz="5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25265" marR="25265" marT="25265" marB="25265" horzOverflow="overflow">
                    <a:lnL w="12700" cap="flat" cmpd="sng" algn="ctr">
                      <a:solidFill>
                        <a:srgbClr val="878A8F"/>
                      </a:solidFill>
                      <a:prstDash val="solid"/>
                      <a:round/>
                      <a:headEnd type="none" w="med" len="med"/>
                      <a:tailEnd type="none" w="med" len="med"/>
                    </a:lnL>
                    <a:lnR w="12700" cap="flat" cmpd="sng" algn="ctr">
                      <a:solidFill>
                        <a:srgbClr val="878A8F"/>
                      </a:solidFill>
                      <a:prstDash val="solid"/>
                      <a:round/>
                      <a:headEnd type="none" w="med" len="med"/>
                      <a:tailEnd type="none" w="med" len="med"/>
                    </a:lnR>
                    <a:lnT w="12700" cap="flat" cmpd="sng" algn="ctr">
                      <a:solidFill>
                        <a:srgbClr val="878A8F"/>
                      </a:solidFill>
                      <a:prstDash val="solid"/>
                      <a:round/>
                      <a:headEnd type="none" w="med" len="med"/>
                      <a:tailEnd type="none" w="med" len="med"/>
                    </a:lnT>
                    <a:lnB w="12700" cap="flat" cmpd="sng" algn="ctr">
                      <a:solidFill>
                        <a:srgbClr val="878A8F"/>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ct val="20000"/>
                        </a:spcBef>
                        <a:spcAft>
                          <a:spcPts val="0"/>
                        </a:spcAft>
                        <a:buClr>
                          <a:srgbClr val="000000"/>
                        </a:buClr>
                        <a:buSzPct val="100000"/>
                        <a:buFont typeface="Calibri" panose="020F0502020204030204" pitchFamily="34" charset="0"/>
                        <a:buNone/>
                        <a:tabLst/>
                        <a:defRPr/>
                      </a:pPr>
                      <a:endParaRPr kumimoji="0" lang="en-US" sz="5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25265" marR="25265" marT="25265" marB="25265" horzOverflow="overflow">
                    <a:lnL w="12700" cap="flat" cmpd="sng" algn="ctr">
                      <a:solidFill>
                        <a:srgbClr val="878A8F"/>
                      </a:solidFill>
                      <a:prstDash val="solid"/>
                      <a:round/>
                      <a:headEnd type="none" w="med" len="med"/>
                      <a:tailEnd type="none" w="med" len="med"/>
                    </a:lnL>
                    <a:lnR w="12700" cap="flat" cmpd="sng" algn="ctr">
                      <a:solidFill>
                        <a:srgbClr val="878A8F"/>
                      </a:solidFill>
                      <a:prstDash val="solid"/>
                      <a:round/>
                      <a:headEnd type="none" w="med" len="med"/>
                      <a:tailEnd type="none" w="med" len="med"/>
                    </a:lnR>
                    <a:lnT w="12700" cap="flat" cmpd="sng" algn="ctr">
                      <a:solidFill>
                        <a:srgbClr val="878A8F"/>
                      </a:solidFill>
                      <a:prstDash val="solid"/>
                      <a:round/>
                      <a:headEnd type="none" w="med" len="med"/>
                      <a:tailEnd type="none" w="med" len="med"/>
                    </a:lnT>
                    <a:lnB w="12700" cap="flat" cmpd="sng" algn="ctr">
                      <a:solidFill>
                        <a:srgbClr val="878A8F"/>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ct val="20000"/>
                        </a:spcBef>
                        <a:spcAft>
                          <a:spcPts val="0"/>
                        </a:spcAft>
                        <a:buClr>
                          <a:srgbClr val="000000"/>
                        </a:buClr>
                        <a:buSzPct val="100000"/>
                        <a:buFont typeface="Calibri" panose="020F0502020204030204" pitchFamily="34" charset="0"/>
                        <a:buNone/>
                        <a:tabLst/>
                        <a:defRPr/>
                      </a:pPr>
                      <a:endParaRPr kumimoji="0" lang="en-US" sz="5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25265" marR="25265" marT="25265" marB="25265" horzOverflow="overflow">
                    <a:lnL w="12700" cap="flat" cmpd="sng" algn="ctr">
                      <a:solidFill>
                        <a:srgbClr val="878A8F"/>
                      </a:solidFill>
                      <a:prstDash val="solid"/>
                      <a:round/>
                      <a:headEnd type="none" w="med" len="med"/>
                      <a:tailEnd type="none" w="med" len="med"/>
                    </a:lnL>
                    <a:lnR w="12700" cap="flat" cmpd="sng" algn="ctr">
                      <a:solidFill>
                        <a:srgbClr val="878A8F"/>
                      </a:solidFill>
                      <a:prstDash val="solid"/>
                      <a:round/>
                      <a:headEnd type="none" w="med" len="med"/>
                      <a:tailEnd type="none" w="med" len="med"/>
                    </a:lnR>
                    <a:lnT w="12700" cap="flat" cmpd="sng" algn="ctr">
                      <a:solidFill>
                        <a:srgbClr val="878A8F"/>
                      </a:solidFill>
                      <a:prstDash val="solid"/>
                      <a:round/>
                      <a:headEnd type="none" w="med" len="med"/>
                      <a:tailEnd type="none" w="med" len="med"/>
                    </a:lnT>
                    <a:lnB w="12700" cap="flat" cmpd="sng" algn="ctr">
                      <a:solidFill>
                        <a:srgbClr val="878A8F"/>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ct val="20000"/>
                        </a:spcBef>
                        <a:spcAft>
                          <a:spcPts val="0"/>
                        </a:spcAft>
                        <a:buClr>
                          <a:srgbClr val="000000"/>
                        </a:buClr>
                        <a:buSzPct val="100000"/>
                        <a:buFont typeface="Calibri" panose="020F0502020204030204" pitchFamily="34" charset="0"/>
                        <a:buNone/>
                        <a:tabLst/>
                        <a:defRPr/>
                      </a:pPr>
                      <a:endParaRPr kumimoji="0" lang="en-US" sz="5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25265" marR="25265" marT="25265" marB="25265" horzOverflow="overflow">
                    <a:lnL w="12700" cap="flat" cmpd="sng" algn="ctr">
                      <a:solidFill>
                        <a:srgbClr val="878A8F"/>
                      </a:solidFill>
                      <a:prstDash val="solid"/>
                      <a:round/>
                      <a:headEnd type="none" w="med" len="med"/>
                      <a:tailEnd type="none" w="med" len="med"/>
                    </a:lnL>
                    <a:lnR w="12700" cap="flat" cmpd="sng" algn="ctr">
                      <a:solidFill>
                        <a:srgbClr val="878A8F"/>
                      </a:solidFill>
                      <a:prstDash val="solid"/>
                      <a:round/>
                      <a:headEnd type="none" w="med" len="med"/>
                      <a:tailEnd type="none" w="med" len="med"/>
                    </a:lnR>
                    <a:lnT w="12700" cap="flat" cmpd="sng" algn="ctr">
                      <a:solidFill>
                        <a:srgbClr val="878A8F"/>
                      </a:solidFill>
                      <a:prstDash val="solid"/>
                      <a:round/>
                      <a:headEnd type="none" w="med" len="med"/>
                      <a:tailEnd type="none" w="med" len="med"/>
                    </a:lnT>
                    <a:lnB w="12700" cap="flat" cmpd="sng" algn="ctr">
                      <a:solidFill>
                        <a:srgbClr val="878A8F"/>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ct val="20000"/>
                        </a:spcBef>
                        <a:spcAft>
                          <a:spcPts val="0"/>
                        </a:spcAft>
                        <a:buClr>
                          <a:srgbClr val="000000"/>
                        </a:buClr>
                        <a:buSzPct val="100000"/>
                        <a:buFont typeface="Calibri" panose="020F0502020204030204" pitchFamily="34" charset="0"/>
                        <a:buNone/>
                        <a:tabLst/>
                        <a:defRPr/>
                      </a:pPr>
                      <a:endParaRPr kumimoji="0" lang="en-US" sz="5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25265" marR="25265" marT="25265" marB="25265" horzOverflow="overflow">
                    <a:lnL w="12700" cap="flat" cmpd="sng" algn="ctr">
                      <a:solidFill>
                        <a:srgbClr val="878A8F"/>
                      </a:solidFill>
                      <a:prstDash val="solid"/>
                      <a:round/>
                      <a:headEnd type="none" w="med" len="med"/>
                      <a:tailEnd type="none" w="med" len="med"/>
                    </a:lnL>
                    <a:lnR w="12700" cap="flat" cmpd="sng" algn="ctr">
                      <a:solidFill>
                        <a:srgbClr val="878A8F"/>
                      </a:solidFill>
                      <a:prstDash val="solid"/>
                      <a:round/>
                      <a:headEnd type="none" w="med" len="med"/>
                      <a:tailEnd type="none" w="med" len="med"/>
                    </a:lnR>
                    <a:lnT w="12700" cap="flat" cmpd="sng" algn="ctr">
                      <a:solidFill>
                        <a:srgbClr val="878A8F"/>
                      </a:solidFill>
                      <a:prstDash val="solid"/>
                      <a:round/>
                      <a:headEnd type="none" w="med" len="med"/>
                      <a:tailEnd type="none" w="med" len="med"/>
                    </a:lnT>
                    <a:lnB w="12700" cap="flat" cmpd="sng" algn="ctr">
                      <a:solidFill>
                        <a:srgbClr val="878A8F"/>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ct val="20000"/>
                        </a:spcBef>
                        <a:spcAft>
                          <a:spcPts val="0"/>
                        </a:spcAft>
                        <a:buClr>
                          <a:srgbClr val="000000"/>
                        </a:buClr>
                        <a:buSzPct val="100000"/>
                        <a:buFont typeface="Calibri" panose="020F0502020204030204" pitchFamily="34" charset="0"/>
                        <a:buNone/>
                        <a:tabLst/>
                        <a:defRPr/>
                      </a:pPr>
                      <a:endParaRPr kumimoji="0" lang="en-US" sz="5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25265" marR="25265" marT="25265" marB="25265" horzOverflow="overflow">
                    <a:lnL w="12700" cap="flat" cmpd="sng" algn="ctr">
                      <a:solidFill>
                        <a:srgbClr val="878A8F"/>
                      </a:solidFill>
                      <a:prstDash val="solid"/>
                      <a:round/>
                      <a:headEnd type="none" w="med" len="med"/>
                      <a:tailEnd type="none" w="med" len="med"/>
                    </a:lnL>
                    <a:lnR w="12700" cap="flat" cmpd="sng" algn="ctr">
                      <a:solidFill>
                        <a:srgbClr val="878A8F"/>
                      </a:solidFill>
                      <a:prstDash val="solid"/>
                      <a:round/>
                      <a:headEnd type="none" w="med" len="med"/>
                      <a:tailEnd type="none" w="med" len="med"/>
                    </a:lnR>
                    <a:lnT w="12700" cap="flat" cmpd="sng" algn="ctr">
                      <a:solidFill>
                        <a:srgbClr val="878A8F"/>
                      </a:solidFill>
                      <a:prstDash val="solid"/>
                      <a:round/>
                      <a:headEnd type="none" w="med" len="med"/>
                      <a:tailEnd type="none" w="med" len="med"/>
                    </a:lnT>
                    <a:lnB w="12700" cap="flat" cmpd="sng" algn="ctr">
                      <a:solidFill>
                        <a:srgbClr val="878A8F"/>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ct val="20000"/>
                        </a:spcBef>
                        <a:spcAft>
                          <a:spcPts val="0"/>
                        </a:spcAft>
                        <a:buClr>
                          <a:srgbClr val="000000"/>
                        </a:buClr>
                        <a:buSzPct val="100000"/>
                        <a:buFont typeface="Calibri" panose="020F0502020204030204" pitchFamily="34" charset="0"/>
                        <a:buNone/>
                        <a:tabLst/>
                        <a:defRPr/>
                      </a:pPr>
                      <a:endParaRPr kumimoji="0" lang="en-US" sz="5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25265" marR="25265" marT="25265" marB="25265" horzOverflow="overflow">
                    <a:lnL w="12700" cap="flat" cmpd="sng" algn="ctr">
                      <a:solidFill>
                        <a:srgbClr val="878A8F"/>
                      </a:solidFill>
                      <a:prstDash val="solid"/>
                      <a:round/>
                      <a:headEnd type="none" w="med" len="med"/>
                      <a:tailEnd type="none" w="med" len="med"/>
                    </a:lnL>
                    <a:lnR w="12700" cap="flat" cmpd="sng" algn="ctr">
                      <a:solidFill>
                        <a:srgbClr val="878A8F"/>
                      </a:solidFill>
                      <a:prstDash val="solid"/>
                      <a:round/>
                      <a:headEnd type="none" w="med" len="med"/>
                      <a:tailEnd type="none" w="med" len="med"/>
                    </a:lnR>
                    <a:lnT w="12700" cap="flat" cmpd="sng" algn="ctr">
                      <a:solidFill>
                        <a:srgbClr val="878A8F"/>
                      </a:solidFill>
                      <a:prstDash val="solid"/>
                      <a:round/>
                      <a:headEnd type="none" w="med" len="med"/>
                      <a:tailEnd type="none" w="med" len="med"/>
                    </a:lnT>
                    <a:lnB w="12700" cap="flat" cmpd="sng" algn="ctr">
                      <a:solidFill>
                        <a:srgbClr val="878A8F"/>
                      </a:solidFill>
                      <a:prstDash val="solid"/>
                      <a:round/>
                      <a:headEnd type="none" w="med" len="med"/>
                      <a:tailEnd type="none" w="med" len="med"/>
                    </a:lnB>
                  </a:tcPr>
                </a:tc>
                <a:extLst>
                  <a:ext uri="{0D108BD9-81ED-4DB2-BD59-A6C34878D82A}">
                    <a16:rowId xmlns:a16="http://schemas.microsoft.com/office/drawing/2014/main" val="4181078450"/>
                  </a:ext>
                </a:extLst>
              </a:tr>
            </a:tbl>
          </a:graphicData>
        </a:graphic>
      </p:graphicFrame>
      <p:sp>
        <p:nvSpPr>
          <p:cNvPr id="5" name="TextBox 4">
            <a:extLst>
              <a:ext uri="{FF2B5EF4-FFF2-40B4-BE49-F238E27FC236}">
                <a16:creationId xmlns:a16="http://schemas.microsoft.com/office/drawing/2014/main" id="{CAB3CECF-25FA-B2EA-9E65-99E9268DF0B6}"/>
              </a:ext>
            </a:extLst>
          </p:cNvPr>
          <p:cNvSpPr txBox="1"/>
          <p:nvPr userDrawn="1"/>
        </p:nvSpPr>
        <p:spPr>
          <a:xfrm>
            <a:off x="4064000" y="3131980"/>
            <a:ext cx="4521200" cy="646331"/>
          </a:xfrm>
          <a:prstGeom prst="rect">
            <a:avLst/>
          </a:prstGeom>
          <a:solidFill>
            <a:schemeClr val="bg1"/>
          </a:solidFill>
        </p:spPr>
        <p:txBody>
          <a:bodyPr wrap="square" rtlCol="0">
            <a:spAutoFit/>
          </a:bodyPr>
          <a:lstStyle/>
          <a:p>
            <a:r>
              <a:rPr lang="en-US" dirty="0">
                <a:latin typeface="Avenir Book" panose="02000503020000020003" pitchFamily="2" charset="0"/>
              </a:rPr>
              <a:t>Sample text for calendar event. Sample text for calendar event.</a:t>
            </a:r>
          </a:p>
        </p:txBody>
      </p:sp>
      <p:sp>
        <p:nvSpPr>
          <p:cNvPr id="6" name="Right Arrow 5">
            <a:extLst>
              <a:ext uri="{FF2B5EF4-FFF2-40B4-BE49-F238E27FC236}">
                <a16:creationId xmlns:a16="http://schemas.microsoft.com/office/drawing/2014/main" id="{C38C2EF9-D793-83DE-B422-626B6EF5DF49}"/>
              </a:ext>
            </a:extLst>
          </p:cNvPr>
          <p:cNvSpPr/>
          <p:nvPr userDrawn="1"/>
        </p:nvSpPr>
        <p:spPr>
          <a:xfrm>
            <a:off x="4064000" y="2782458"/>
            <a:ext cx="5689600" cy="457200"/>
          </a:xfrm>
          <a:prstGeom prst="right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9DF8B0C2-F503-7B1E-C1F8-406E00C1A1FB}"/>
              </a:ext>
            </a:extLst>
          </p:cNvPr>
          <p:cNvSpPr/>
          <p:nvPr userDrawn="1"/>
        </p:nvSpPr>
        <p:spPr>
          <a:xfrm>
            <a:off x="2387600" y="4495800"/>
            <a:ext cx="4114800" cy="812800"/>
          </a:xfrm>
          <a:prstGeom prst="rect">
            <a:avLst/>
          </a:prstGeom>
          <a:solidFill>
            <a:srgbClr val="F376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69E0B3A4-C9C1-8217-6FDE-56F312DAFBFA}"/>
              </a:ext>
            </a:extLst>
          </p:cNvPr>
          <p:cNvSpPr txBox="1"/>
          <p:nvPr userDrawn="1"/>
        </p:nvSpPr>
        <p:spPr>
          <a:xfrm>
            <a:off x="2590800" y="4686757"/>
            <a:ext cx="3911600" cy="923330"/>
          </a:xfrm>
          <a:prstGeom prst="rect">
            <a:avLst/>
          </a:prstGeom>
          <a:noFill/>
        </p:spPr>
        <p:txBody>
          <a:bodyPr wrap="square" rtlCol="0">
            <a:spAutoFit/>
          </a:bodyPr>
          <a:lstStyle/>
          <a:p>
            <a:r>
              <a:rPr lang="en-US" dirty="0">
                <a:solidFill>
                  <a:schemeClr val="bg1"/>
                </a:solidFill>
                <a:latin typeface="Avenir Book" panose="02000503020000020003" pitchFamily="2" charset="0"/>
              </a:rPr>
              <a:t>Sample text for calendar event. Sample text for calendar event. Sample text for calendar event.</a:t>
            </a:r>
          </a:p>
        </p:txBody>
      </p:sp>
      <p:sp>
        <p:nvSpPr>
          <p:cNvPr id="9" name="5-Point Star 8">
            <a:extLst>
              <a:ext uri="{FF2B5EF4-FFF2-40B4-BE49-F238E27FC236}">
                <a16:creationId xmlns:a16="http://schemas.microsoft.com/office/drawing/2014/main" id="{9545CB9F-7784-A45E-9EA0-9A48E4FA2141}"/>
              </a:ext>
            </a:extLst>
          </p:cNvPr>
          <p:cNvSpPr/>
          <p:nvPr userDrawn="1"/>
        </p:nvSpPr>
        <p:spPr>
          <a:xfrm>
            <a:off x="9855200" y="3680640"/>
            <a:ext cx="304800" cy="307160"/>
          </a:xfrm>
          <a:prstGeom prst="star5">
            <a:avLst/>
          </a:prstGeom>
          <a:solidFill>
            <a:srgbClr val="F376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 Placeholder 10">
            <a:extLst>
              <a:ext uri="{FF2B5EF4-FFF2-40B4-BE49-F238E27FC236}">
                <a16:creationId xmlns:a16="http://schemas.microsoft.com/office/drawing/2014/main" id="{F5F2583F-534E-059C-B2DC-978D97A47BCB}"/>
              </a:ext>
            </a:extLst>
          </p:cNvPr>
          <p:cNvSpPr>
            <a:spLocks noGrp="1"/>
          </p:cNvSpPr>
          <p:nvPr>
            <p:ph type="body" sz="quarter" idx="10" hasCustomPrompt="1"/>
          </p:nvPr>
        </p:nvSpPr>
        <p:spPr>
          <a:xfrm>
            <a:off x="783002" y="381000"/>
            <a:ext cx="10639545" cy="615600"/>
          </a:xfrm>
          <a:prstGeom prst="rect">
            <a:avLst/>
          </a:prstGeom>
        </p:spPr>
        <p:txBody>
          <a:bodyPr/>
          <a:lstStyle>
            <a:lvl1pPr marL="0" indent="0" algn="ctr">
              <a:buNone/>
              <a:defRPr sz="1750">
                <a:solidFill>
                  <a:srgbClr val="1192D2"/>
                </a:solidFill>
                <a:latin typeface="AccentGraphic" panose="02000303060000020004" pitchFamily="2" charset="0"/>
              </a:defRPr>
            </a:lvl1pPr>
          </a:lstStyle>
          <a:p>
            <a:pPr lvl="0"/>
            <a:r>
              <a:rPr lang="en-US" dirty="0"/>
              <a:t>ANNUAL CALENDAR TABLE</a:t>
            </a:r>
          </a:p>
        </p:txBody>
      </p:sp>
    </p:spTree>
    <p:extLst>
      <p:ext uri="{BB962C8B-B14F-4D97-AF65-F5344CB8AC3E}">
        <p14:creationId xmlns:p14="http://schemas.microsoft.com/office/powerpoint/2010/main" val="21235455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Quarterly Calendar Slide">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E1A63C41-DF51-2F72-6FD8-C0DC01D10104}"/>
              </a:ext>
            </a:extLst>
          </p:cNvPr>
          <p:cNvGraphicFramePr>
            <a:graphicFrameLocks noGrp="1"/>
          </p:cNvGraphicFramePr>
          <p:nvPr userDrawn="1"/>
        </p:nvGraphicFramePr>
        <p:xfrm>
          <a:off x="791127" y="1193800"/>
          <a:ext cx="10607040" cy="4922880"/>
        </p:xfrm>
        <a:graphic>
          <a:graphicData uri="http://schemas.openxmlformats.org/drawingml/2006/table">
            <a:tbl>
              <a:tblPr>
                <a:tableStyleId>{793D81CF-94F2-401A-BA57-92F5A7B2D0C5}</a:tableStyleId>
              </a:tblPr>
              <a:tblGrid>
                <a:gridCol w="2651760">
                  <a:extLst>
                    <a:ext uri="{9D8B030D-6E8A-4147-A177-3AD203B41FA5}">
                      <a16:colId xmlns:a16="http://schemas.microsoft.com/office/drawing/2014/main" val="1082738788"/>
                    </a:ext>
                  </a:extLst>
                </a:gridCol>
                <a:gridCol w="2651760">
                  <a:extLst>
                    <a:ext uri="{9D8B030D-6E8A-4147-A177-3AD203B41FA5}">
                      <a16:colId xmlns:a16="http://schemas.microsoft.com/office/drawing/2014/main" val="3230108256"/>
                    </a:ext>
                  </a:extLst>
                </a:gridCol>
                <a:gridCol w="2651760">
                  <a:extLst>
                    <a:ext uri="{9D8B030D-6E8A-4147-A177-3AD203B41FA5}">
                      <a16:colId xmlns:a16="http://schemas.microsoft.com/office/drawing/2014/main" val="680570033"/>
                    </a:ext>
                  </a:extLst>
                </a:gridCol>
                <a:gridCol w="2651760">
                  <a:extLst>
                    <a:ext uri="{9D8B030D-6E8A-4147-A177-3AD203B41FA5}">
                      <a16:colId xmlns:a16="http://schemas.microsoft.com/office/drawing/2014/main" val="2151814433"/>
                    </a:ext>
                  </a:extLst>
                </a:gridCol>
              </a:tblGrid>
              <a:tr h="82048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schemeClr val="bg1"/>
                        </a:solidFill>
                        <a:effectLst/>
                        <a:uLnTx/>
                        <a:uFillTx/>
                        <a:latin typeface="Avenir Book" panose="02000503020000020003" pitchFamily="2" charset="0"/>
                        <a:ea typeface="+mn-ea"/>
                        <a:cs typeface="+mn-cs"/>
                      </a:endParaRPr>
                    </a:p>
                  </a:txBody>
                  <a:tcPr marL="0" marR="0" marT="0" marB="0" anchor="ctr" horzOverflow="overflow">
                    <a:lnL w="12700" cap="flat" cmpd="sng" algn="ctr">
                      <a:solidFill>
                        <a:srgbClr val="878A8F"/>
                      </a:solidFill>
                      <a:prstDash val="solid"/>
                      <a:round/>
                      <a:headEnd type="none" w="med" len="med"/>
                      <a:tailEnd type="none" w="med" len="med"/>
                    </a:lnL>
                    <a:lnR w="12700" cap="flat" cmpd="sng" algn="ctr">
                      <a:solidFill>
                        <a:srgbClr val="878A8F"/>
                      </a:solidFill>
                      <a:prstDash val="solid"/>
                      <a:round/>
                      <a:headEnd type="none" w="med" len="med"/>
                      <a:tailEnd type="none" w="med" len="med"/>
                    </a:lnR>
                    <a:lnT w="12700" cap="flat" cmpd="sng" algn="ctr">
                      <a:solidFill>
                        <a:srgbClr val="878A8F"/>
                      </a:solidFill>
                      <a:prstDash val="solid"/>
                      <a:round/>
                      <a:headEnd type="none" w="med" len="med"/>
                      <a:tailEnd type="none" w="med" len="med"/>
                    </a:lnT>
                    <a:lnB w="12700" cap="flat" cmpd="sng" algn="ctr">
                      <a:solidFill>
                        <a:srgbClr val="878A8F"/>
                      </a:solidFill>
                      <a:prstDash val="solid"/>
                      <a:round/>
                      <a:headEnd type="none" w="med" len="med"/>
                      <a:tailEnd type="none" w="med" len="med"/>
                    </a:lnB>
                    <a:solidFill>
                      <a:srgbClr val="00427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chemeClr val="bg1"/>
                          </a:solidFill>
                          <a:effectLst/>
                          <a:uLnTx/>
                          <a:uFillTx/>
                          <a:latin typeface="Avenir Book" panose="02000503020000020003" pitchFamily="2" charset="0"/>
                        </a:rPr>
                        <a:t>JANUARY</a:t>
                      </a:r>
                      <a:endParaRPr kumimoji="0" lang="en-US" sz="1300" b="0" i="0" u="none" strike="noStrike" kern="1200" cap="none" spc="0" normalizeH="0" baseline="0" noProof="0" dirty="0">
                        <a:ln>
                          <a:noFill/>
                        </a:ln>
                        <a:solidFill>
                          <a:schemeClr val="bg1"/>
                        </a:solidFill>
                        <a:effectLst/>
                        <a:uLnTx/>
                        <a:uFillTx/>
                        <a:latin typeface="Avenir Book" panose="02000503020000020003" pitchFamily="2" charset="0"/>
                        <a:ea typeface="+mn-ea"/>
                        <a:cs typeface="+mn-cs"/>
                      </a:endParaRPr>
                    </a:p>
                  </a:txBody>
                  <a:tcPr marL="0" marR="0" marT="0" marB="0" anchor="ctr" horzOverflow="overflow">
                    <a:lnL w="12700" cap="flat" cmpd="sng" algn="ctr">
                      <a:solidFill>
                        <a:srgbClr val="878A8F"/>
                      </a:solidFill>
                      <a:prstDash val="solid"/>
                      <a:round/>
                      <a:headEnd type="none" w="med" len="med"/>
                      <a:tailEnd type="none" w="med" len="med"/>
                    </a:lnL>
                    <a:lnR w="12700" cap="flat" cmpd="sng" algn="ctr">
                      <a:solidFill>
                        <a:srgbClr val="878A8F"/>
                      </a:solidFill>
                      <a:prstDash val="solid"/>
                      <a:round/>
                      <a:headEnd type="none" w="med" len="med"/>
                      <a:tailEnd type="none" w="med" len="med"/>
                    </a:lnR>
                    <a:lnT w="12700" cap="flat" cmpd="sng" algn="ctr">
                      <a:solidFill>
                        <a:srgbClr val="878A8F"/>
                      </a:solidFill>
                      <a:prstDash val="solid"/>
                      <a:round/>
                      <a:headEnd type="none" w="med" len="med"/>
                      <a:tailEnd type="none" w="med" len="med"/>
                    </a:lnT>
                    <a:lnB w="12700" cap="flat" cmpd="sng" algn="ctr">
                      <a:solidFill>
                        <a:srgbClr val="878A8F"/>
                      </a:solidFill>
                      <a:prstDash val="solid"/>
                      <a:round/>
                      <a:headEnd type="none" w="med" len="med"/>
                      <a:tailEnd type="none" w="med" len="med"/>
                    </a:lnB>
                    <a:solidFill>
                      <a:srgbClr val="00427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chemeClr val="bg1"/>
                          </a:solidFill>
                          <a:effectLst/>
                          <a:uLnTx/>
                          <a:uFillTx/>
                          <a:latin typeface="Avenir Book" panose="02000503020000020003" pitchFamily="2" charset="0"/>
                        </a:rPr>
                        <a:t>FEBRUARY</a:t>
                      </a:r>
                      <a:endParaRPr kumimoji="0" lang="en-US" sz="1300" b="0" i="0" u="none" strike="noStrike" kern="1200" cap="none" spc="0" normalizeH="0" baseline="0" noProof="0" dirty="0">
                        <a:ln>
                          <a:noFill/>
                        </a:ln>
                        <a:solidFill>
                          <a:schemeClr val="bg1"/>
                        </a:solidFill>
                        <a:effectLst/>
                        <a:uLnTx/>
                        <a:uFillTx/>
                        <a:latin typeface="Avenir Book" panose="02000503020000020003" pitchFamily="2" charset="0"/>
                        <a:ea typeface="+mn-ea"/>
                        <a:cs typeface="+mn-cs"/>
                      </a:endParaRPr>
                    </a:p>
                  </a:txBody>
                  <a:tcPr marL="0" marR="0" marT="0" marB="0" anchor="ctr" horzOverflow="overflow">
                    <a:lnL w="12700" cap="flat" cmpd="sng" algn="ctr">
                      <a:solidFill>
                        <a:srgbClr val="878A8F"/>
                      </a:solidFill>
                      <a:prstDash val="solid"/>
                      <a:round/>
                      <a:headEnd type="none" w="med" len="med"/>
                      <a:tailEnd type="none" w="med" len="med"/>
                    </a:lnL>
                    <a:lnR w="12700" cap="flat" cmpd="sng" algn="ctr">
                      <a:solidFill>
                        <a:srgbClr val="878A8F"/>
                      </a:solidFill>
                      <a:prstDash val="solid"/>
                      <a:round/>
                      <a:headEnd type="none" w="med" len="med"/>
                      <a:tailEnd type="none" w="med" len="med"/>
                    </a:lnR>
                    <a:lnT w="12700" cap="flat" cmpd="sng" algn="ctr">
                      <a:solidFill>
                        <a:srgbClr val="878A8F"/>
                      </a:solidFill>
                      <a:prstDash val="solid"/>
                      <a:round/>
                      <a:headEnd type="none" w="med" len="med"/>
                      <a:tailEnd type="none" w="med" len="med"/>
                    </a:lnT>
                    <a:lnB w="12700" cap="flat" cmpd="sng" algn="ctr">
                      <a:solidFill>
                        <a:srgbClr val="878A8F"/>
                      </a:solidFill>
                      <a:prstDash val="solid"/>
                      <a:round/>
                      <a:headEnd type="none" w="med" len="med"/>
                      <a:tailEnd type="none" w="med" len="med"/>
                    </a:lnB>
                    <a:solidFill>
                      <a:srgbClr val="00427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chemeClr val="bg1"/>
                          </a:solidFill>
                          <a:effectLst/>
                          <a:uLnTx/>
                          <a:uFillTx/>
                          <a:latin typeface="Avenir Book" panose="02000503020000020003" pitchFamily="2" charset="0"/>
                        </a:rPr>
                        <a:t>MARCH</a:t>
                      </a:r>
                      <a:endParaRPr kumimoji="0" lang="en-US" sz="1300" b="0" i="0" u="none" strike="noStrike" kern="1200" cap="none" spc="0" normalizeH="0" baseline="0" noProof="0" dirty="0">
                        <a:ln>
                          <a:noFill/>
                        </a:ln>
                        <a:solidFill>
                          <a:schemeClr val="bg1"/>
                        </a:solidFill>
                        <a:effectLst/>
                        <a:uLnTx/>
                        <a:uFillTx/>
                        <a:latin typeface="Avenir Book" panose="02000503020000020003" pitchFamily="2" charset="0"/>
                        <a:ea typeface="+mn-ea"/>
                        <a:cs typeface="+mn-cs"/>
                      </a:endParaRPr>
                    </a:p>
                  </a:txBody>
                  <a:tcPr marL="0" marR="0" marT="0" marB="0" anchor="ctr" horzOverflow="overflow">
                    <a:lnL w="12700" cap="flat" cmpd="sng" algn="ctr">
                      <a:solidFill>
                        <a:srgbClr val="878A8F"/>
                      </a:solidFill>
                      <a:prstDash val="solid"/>
                      <a:round/>
                      <a:headEnd type="none" w="med" len="med"/>
                      <a:tailEnd type="none" w="med" len="med"/>
                    </a:lnL>
                    <a:lnR w="12700" cap="flat" cmpd="sng" algn="ctr">
                      <a:solidFill>
                        <a:srgbClr val="878A8F"/>
                      </a:solidFill>
                      <a:prstDash val="solid"/>
                      <a:round/>
                      <a:headEnd type="none" w="med" len="med"/>
                      <a:tailEnd type="none" w="med" len="med"/>
                    </a:lnR>
                    <a:lnT w="12700" cap="flat" cmpd="sng" algn="ctr">
                      <a:solidFill>
                        <a:srgbClr val="878A8F"/>
                      </a:solidFill>
                      <a:prstDash val="solid"/>
                      <a:round/>
                      <a:headEnd type="none" w="med" len="med"/>
                      <a:tailEnd type="none" w="med" len="med"/>
                    </a:lnT>
                    <a:lnB w="12700" cap="flat" cmpd="sng" algn="ctr">
                      <a:solidFill>
                        <a:srgbClr val="878A8F"/>
                      </a:solidFill>
                      <a:prstDash val="solid"/>
                      <a:round/>
                      <a:headEnd type="none" w="med" len="med"/>
                      <a:tailEnd type="none" w="med" len="med"/>
                    </a:lnB>
                    <a:solidFill>
                      <a:srgbClr val="004270"/>
                    </a:solidFill>
                  </a:tcPr>
                </a:tc>
                <a:extLst>
                  <a:ext uri="{0D108BD9-81ED-4DB2-BD59-A6C34878D82A}">
                    <a16:rowId xmlns:a16="http://schemas.microsoft.com/office/drawing/2014/main" val="3585616687"/>
                  </a:ext>
                </a:extLst>
              </a:tr>
              <a:tr h="820480">
                <a:tc>
                  <a:txBody>
                    <a:bodyPr/>
                    <a:lstStyle/>
                    <a:p>
                      <a:pPr marL="0" marR="0" lvl="0" indent="0" algn="ctr" defTabSz="914400" rtl="0" eaLnBrk="1" fontAlgn="auto" latinLnBrk="0" hangingPunct="1">
                        <a:lnSpc>
                          <a:spcPct val="100000"/>
                        </a:lnSpc>
                        <a:spcBef>
                          <a:spcPts val="0"/>
                        </a:spcBef>
                        <a:spcAft>
                          <a:spcPts val="0"/>
                        </a:spcAft>
                        <a:buClr>
                          <a:srgbClr val="006845"/>
                        </a:buClr>
                        <a:buSzTx/>
                        <a:buFontTx/>
                        <a:buNone/>
                        <a:tabLst/>
                        <a:defRPr/>
                      </a:pPr>
                      <a:r>
                        <a:rPr kumimoji="0" lang="en-US" sz="1200" b="0" i="0" u="none" strike="noStrike" kern="1200" cap="none" spc="0" normalizeH="0" baseline="0" noProof="0" dirty="0">
                          <a:ln>
                            <a:noFill/>
                          </a:ln>
                          <a:solidFill>
                            <a:schemeClr val="bg1"/>
                          </a:solidFill>
                          <a:effectLst/>
                          <a:uLnTx/>
                          <a:uFillTx/>
                          <a:latin typeface="Avenir Book" panose="02000503020000020003" pitchFamily="2" charset="0"/>
                        </a:rPr>
                        <a:t>Section 1</a:t>
                      </a:r>
                      <a:endParaRPr kumimoji="0" lang="en-US" sz="1200" b="0" i="0" u="none" strike="noStrike" kern="1200" cap="none" spc="0" normalizeH="0" baseline="0" noProof="0" dirty="0">
                        <a:ln>
                          <a:noFill/>
                        </a:ln>
                        <a:solidFill>
                          <a:schemeClr val="bg1"/>
                        </a:solidFill>
                        <a:effectLst/>
                        <a:uLnTx/>
                        <a:uFillTx/>
                        <a:latin typeface="Avenir Book" panose="02000503020000020003" pitchFamily="2" charset="0"/>
                        <a:ea typeface="+mn-ea"/>
                        <a:cs typeface="+mn-cs"/>
                      </a:endParaRPr>
                    </a:p>
                  </a:txBody>
                  <a:tcPr marL="0" marR="0" marT="0" marB="0" anchor="ctr" horzOverflow="overflow">
                    <a:lnL w="12700" cap="flat" cmpd="sng" algn="ctr">
                      <a:solidFill>
                        <a:srgbClr val="878A8F"/>
                      </a:solidFill>
                      <a:prstDash val="solid"/>
                      <a:round/>
                      <a:headEnd type="none" w="med" len="med"/>
                      <a:tailEnd type="none" w="med" len="med"/>
                    </a:lnL>
                    <a:lnR w="12700" cap="flat" cmpd="sng" algn="ctr">
                      <a:solidFill>
                        <a:srgbClr val="878A8F"/>
                      </a:solidFill>
                      <a:prstDash val="solid"/>
                      <a:round/>
                      <a:headEnd type="none" w="med" len="med"/>
                      <a:tailEnd type="none" w="med" len="med"/>
                    </a:lnR>
                    <a:lnT w="12700" cap="flat" cmpd="sng" algn="ctr">
                      <a:solidFill>
                        <a:srgbClr val="878A8F"/>
                      </a:solidFill>
                      <a:prstDash val="solid"/>
                      <a:round/>
                      <a:headEnd type="none" w="med" len="med"/>
                      <a:tailEnd type="none" w="med" len="med"/>
                    </a:lnT>
                    <a:lnB w="12700" cap="flat" cmpd="sng" algn="ctr">
                      <a:solidFill>
                        <a:srgbClr val="878A8F"/>
                      </a:solidFill>
                      <a:prstDash val="solid"/>
                      <a:round/>
                      <a:headEnd type="none" w="med" len="med"/>
                      <a:tailEnd type="none" w="med" len="med"/>
                    </a:lnB>
                    <a:solidFill>
                      <a:srgbClr val="1192D2"/>
                    </a:solidFill>
                  </a:tcPr>
                </a:tc>
                <a:tc>
                  <a:txBody>
                    <a:bodyPr/>
                    <a:lstStyle/>
                    <a:p>
                      <a:pPr marL="0" marR="0" lvl="0" indent="0" algn="ctr" defTabSz="914400" rtl="0" eaLnBrk="1" fontAlgn="auto" latinLnBrk="0" hangingPunct="1">
                        <a:lnSpc>
                          <a:spcPct val="100000"/>
                        </a:lnSpc>
                        <a:spcBef>
                          <a:spcPct val="20000"/>
                        </a:spcBef>
                        <a:spcAft>
                          <a:spcPts val="0"/>
                        </a:spcAft>
                        <a:buClr>
                          <a:srgbClr val="000000"/>
                        </a:buClr>
                        <a:buSzPct val="100000"/>
                        <a:buFont typeface="Calibri" panose="020F0502020204030204" pitchFamily="34" charset="0"/>
                        <a:buNone/>
                        <a:tabLst/>
                        <a:defRPr/>
                      </a:pPr>
                      <a:endParaRPr kumimoji="0" lang="en-US" sz="5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25265" marR="25265" marT="25265" marB="25265" horzOverflow="overflow">
                    <a:lnL w="12700" cap="flat" cmpd="sng" algn="ctr">
                      <a:solidFill>
                        <a:srgbClr val="878A8F"/>
                      </a:solidFill>
                      <a:prstDash val="solid"/>
                      <a:round/>
                      <a:headEnd type="none" w="med" len="med"/>
                      <a:tailEnd type="none" w="med" len="med"/>
                    </a:lnL>
                    <a:lnR w="12700" cap="flat" cmpd="sng" algn="ctr">
                      <a:solidFill>
                        <a:srgbClr val="878A8F"/>
                      </a:solidFill>
                      <a:prstDash val="solid"/>
                      <a:round/>
                      <a:headEnd type="none" w="med" len="med"/>
                      <a:tailEnd type="none" w="med" len="med"/>
                    </a:lnR>
                    <a:lnT w="12700" cap="flat" cmpd="sng" algn="ctr">
                      <a:solidFill>
                        <a:srgbClr val="878A8F"/>
                      </a:solidFill>
                      <a:prstDash val="solid"/>
                      <a:round/>
                      <a:headEnd type="none" w="med" len="med"/>
                      <a:tailEnd type="none" w="med" len="med"/>
                    </a:lnT>
                    <a:lnB w="12700" cap="flat" cmpd="sng" algn="ctr">
                      <a:solidFill>
                        <a:srgbClr val="878A8F"/>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ct val="20000"/>
                        </a:spcBef>
                        <a:spcAft>
                          <a:spcPts val="0"/>
                        </a:spcAft>
                        <a:buClr>
                          <a:srgbClr val="000000"/>
                        </a:buClr>
                        <a:buSzPct val="100000"/>
                        <a:buFont typeface="Calibri" panose="020F0502020204030204" pitchFamily="34" charset="0"/>
                        <a:buNone/>
                        <a:tabLst/>
                        <a:defRPr/>
                      </a:pPr>
                      <a:endParaRPr kumimoji="0" lang="en-US" sz="5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25265" marR="25265" marT="25265" marB="25265" horzOverflow="overflow">
                    <a:lnL w="12700" cap="flat" cmpd="sng" algn="ctr">
                      <a:solidFill>
                        <a:srgbClr val="878A8F"/>
                      </a:solidFill>
                      <a:prstDash val="solid"/>
                      <a:round/>
                      <a:headEnd type="none" w="med" len="med"/>
                      <a:tailEnd type="none" w="med" len="med"/>
                    </a:lnL>
                    <a:lnR w="12700" cap="flat" cmpd="sng" algn="ctr">
                      <a:solidFill>
                        <a:srgbClr val="878A8F"/>
                      </a:solidFill>
                      <a:prstDash val="solid"/>
                      <a:round/>
                      <a:headEnd type="none" w="med" len="med"/>
                      <a:tailEnd type="none" w="med" len="med"/>
                    </a:lnR>
                    <a:lnT w="12700" cap="flat" cmpd="sng" algn="ctr">
                      <a:solidFill>
                        <a:srgbClr val="878A8F"/>
                      </a:solidFill>
                      <a:prstDash val="solid"/>
                      <a:round/>
                      <a:headEnd type="none" w="med" len="med"/>
                      <a:tailEnd type="none" w="med" len="med"/>
                    </a:lnT>
                    <a:lnB w="12700" cap="flat" cmpd="sng" algn="ctr">
                      <a:solidFill>
                        <a:srgbClr val="878A8F"/>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ct val="20000"/>
                        </a:spcBef>
                        <a:spcAft>
                          <a:spcPts val="0"/>
                        </a:spcAft>
                        <a:buClr>
                          <a:srgbClr val="000000"/>
                        </a:buClr>
                        <a:buSzPct val="100000"/>
                        <a:buFont typeface="Calibri" panose="020F0502020204030204" pitchFamily="34" charset="0"/>
                        <a:buNone/>
                        <a:tabLst/>
                        <a:defRPr/>
                      </a:pPr>
                      <a:endParaRPr kumimoji="0" lang="en-US" sz="5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25265" marR="25265" marT="25265" marB="25265" horzOverflow="overflow">
                    <a:lnL w="12700" cap="flat" cmpd="sng" algn="ctr">
                      <a:solidFill>
                        <a:srgbClr val="878A8F"/>
                      </a:solidFill>
                      <a:prstDash val="solid"/>
                      <a:round/>
                      <a:headEnd type="none" w="med" len="med"/>
                      <a:tailEnd type="none" w="med" len="med"/>
                    </a:lnL>
                    <a:lnR w="12700" cap="flat" cmpd="sng" algn="ctr">
                      <a:solidFill>
                        <a:srgbClr val="878A8F"/>
                      </a:solidFill>
                      <a:prstDash val="solid"/>
                      <a:round/>
                      <a:headEnd type="none" w="med" len="med"/>
                      <a:tailEnd type="none" w="med" len="med"/>
                    </a:lnR>
                    <a:lnT w="12700" cap="flat" cmpd="sng" algn="ctr">
                      <a:solidFill>
                        <a:srgbClr val="878A8F"/>
                      </a:solidFill>
                      <a:prstDash val="solid"/>
                      <a:round/>
                      <a:headEnd type="none" w="med" len="med"/>
                      <a:tailEnd type="none" w="med" len="med"/>
                    </a:lnT>
                    <a:lnB w="12700" cap="flat" cmpd="sng" algn="ctr">
                      <a:solidFill>
                        <a:srgbClr val="878A8F"/>
                      </a:solidFill>
                      <a:prstDash val="solid"/>
                      <a:round/>
                      <a:headEnd type="none" w="med" len="med"/>
                      <a:tailEnd type="none" w="med" len="med"/>
                    </a:lnB>
                  </a:tcPr>
                </a:tc>
                <a:extLst>
                  <a:ext uri="{0D108BD9-81ED-4DB2-BD59-A6C34878D82A}">
                    <a16:rowId xmlns:a16="http://schemas.microsoft.com/office/drawing/2014/main" val="2946935935"/>
                  </a:ext>
                </a:extLst>
              </a:tr>
              <a:tr h="820480">
                <a:tc>
                  <a:txBody>
                    <a:bodyPr/>
                    <a:lstStyle/>
                    <a:p>
                      <a:pPr marL="0" marR="0" lvl="0" indent="0" algn="ctr" defTabSz="914400" rtl="0" eaLnBrk="1" fontAlgn="auto" latinLnBrk="0" hangingPunct="1">
                        <a:lnSpc>
                          <a:spcPct val="100000"/>
                        </a:lnSpc>
                        <a:spcBef>
                          <a:spcPts val="0"/>
                        </a:spcBef>
                        <a:spcAft>
                          <a:spcPts val="0"/>
                        </a:spcAft>
                        <a:buClr>
                          <a:srgbClr val="006845"/>
                        </a:buClr>
                        <a:buSzTx/>
                        <a:buFontTx/>
                        <a:buNone/>
                        <a:tabLst/>
                        <a:defRPr/>
                      </a:pPr>
                      <a:r>
                        <a:rPr kumimoji="0" lang="en-US" sz="1200" b="0" i="0" u="none" strike="noStrike" kern="1200" cap="none" spc="0" normalizeH="0" baseline="0" noProof="0" dirty="0">
                          <a:ln>
                            <a:noFill/>
                          </a:ln>
                          <a:solidFill>
                            <a:schemeClr val="bg1"/>
                          </a:solidFill>
                          <a:effectLst/>
                          <a:uLnTx/>
                          <a:uFillTx/>
                          <a:latin typeface="Avenir Book" panose="02000503020000020003" pitchFamily="2" charset="0"/>
                        </a:rPr>
                        <a:t>Section 2</a:t>
                      </a:r>
                      <a:endParaRPr kumimoji="0" lang="en-US" sz="1200" b="0" i="0" u="none" strike="noStrike" kern="1200" cap="none" spc="0" normalizeH="0" baseline="0" noProof="0" dirty="0">
                        <a:ln>
                          <a:noFill/>
                        </a:ln>
                        <a:solidFill>
                          <a:schemeClr val="bg1"/>
                        </a:solidFill>
                        <a:effectLst/>
                        <a:uLnTx/>
                        <a:uFillTx/>
                        <a:latin typeface="Avenir Book" panose="02000503020000020003" pitchFamily="2" charset="0"/>
                        <a:ea typeface="+mn-ea"/>
                        <a:cs typeface="+mn-cs"/>
                      </a:endParaRPr>
                    </a:p>
                  </a:txBody>
                  <a:tcPr marL="0" marR="0" marT="0" marB="0" anchor="ctr" horzOverflow="overflow">
                    <a:lnL w="12700" cap="flat" cmpd="sng" algn="ctr">
                      <a:solidFill>
                        <a:srgbClr val="878A8F"/>
                      </a:solidFill>
                      <a:prstDash val="solid"/>
                      <a:round/>
                      <a:headEnd type="none" w="med" len="med"/>
                      <a:tailEnd type="none" w="med" len="med"/>
                    </a:lnL>
                    <a:lnR w="12700" cap="flat" cmpd="sng" algn="ctr">
                      <a:solidFill>
                        <a:srgbClr val="878A8F"/>
                      </a:solidFill>
                      <a:prstDash val="solid"/>
                      <a:round/>
                      <a:headEnd type="none" w="med" len="med"/>
                      <a:tailEnd type="none" w="med" len="med"/>
                    </a:lnR>
                    <a:lnT w="12700" cap="flat" cmpd="sng" algn="ctr">
                      <a:solidFill>
                        <a:srgbClr val="878A8F"/>
                      </a:solidFill>
                      <a:prstDash val="solid"/>
                      <a:round/>
                      <a:headEnd type="none" w="med" len="med"/>
                      <a:tailEnd type="none" w="med" len="med"/>
                    </a:lnT>
                    <a:lnB w="12700" cap="flat" cmpd="sng" algn="ctr">
                      <a:solidFill>
                        <a:srgbClr val="878A8F"/>
                      </a:solidFill>
                      <a:prstDash val="solid"/>
                      <a:round/>
                      <a:headEnd type="none" w="med" len="med"/>
                      <a:tailEnd type="none" w="med" len="med"/>
                    </a:lnB>
                    <a:solidFill>
                      <a:srgbClr val="1192D2"/>
                    </a:solidFill>
                  </a:tcPr>
                </a:tc>
                <a:tc>
                  <a:txBody>
                    <a:bodyPr/>
                    <a:lstStyle/>
                    <a:p>
                      <a:pPr marL="0" marR="0" lvl="0" indent="0" algn="ctr" defTabSz="914400" rtl="0" eaLnBrk="1" fontAlgn="auto" latinLnBrk="0" hangingPunct="1">
                        <a:lnSpc>
                          <a:spcPct val="100000"/>
                        </a:lnSpc>
                        <a:spcBef>
                          <a:spcPct val="20000"/>
                        </a:spcBef>
                        <a:spcAft>
                          <a:spcPts val="0"/>
                        </a:spcAft>
                        <a:buClr>
                          <a:srgbClr val="000000"/>
                        </a:buClr>
                        <a:buSzPct val="100000"/>
                        <a:buFont typeface="Calibri" panose="020F0502020204030204" pitchFamily="34" charset="0"/>
                        <a:buNone/>
                        <a:tabLst/>
                        <a:defRPr/>
                      </a:pPr>
                      <a:endParaRPr kumimoji="0" lang="en-US" sz="5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25265" marR="25265" marT="25265" marB="25265" horzOverflow="overflow">
                    <a:lnL w="12700" cap="flat" cmpd="sng" algn="ctr">
                      <a:solidFill>
                        <a:srgbClr val="878A8F"/>
                      </a:solidFill>
                      <a:prstDash val="solid"/>
                      <a:round/>
                      <a:headEnd type="none" w="med" len="med"/>
                      <a:tailEnd type="none" w="med" len="med"/>
                    </a:lnL>
                    <a:lnR w="12700" cap="flat" cmpd="sng" algn="ctr">
                      <a:solidFill>
                        <a:srgbClr val="878A8F"/>
                      </a:solidFill>
                      <a:prstDash val="solid"/>
                      <a:round/>
                      <a:headEnd type="none" w="med" len="med"/>
                      <a:tailEnd type="none" w="med" len="med"/>
                    </a:lnR>
                    <a:lnT w="12700" cap="flat" cmpd="sng" algn="ctr">
                      <a:solidFill>
                        <a:srgbClr val="878A8F"/>
                      </a:solidFill>
                      <a:prstDash val="solid"/>
                      <a:round/>
                      <a:headEnd type="none" w="med" len="med"/>
                      <a:tailEnd type="none" w="med" len="med"/>
                    </a:lnT>
                    <a:lnB w="12700" cap="flat" cmpd="sng" algn="ctr">
                      <a:solidFill>
                        <a:srgbClr val="878A8F"/>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ct val="20000"/>
                        </a:spcBef>
                        <a:spcAft>
                          <a:spcPts val="0"/>
                        </a:spcAft>
                        <a:buClr>
                          <a:srgbClr val="000000"/>
                        </a:buClr>
                        <a:buSzPct val="100000"/>
                        <a:buFont typeface="Calibri" panose="020F0502020204030204" pitchFamily="34" charset="0"/>
                        <a:buNone/>
                        <a:tabLst/>
                        <a:defRPr/>
                      </a:pPr>
                      <a:endParaRPr kumimoji="0" lang="en-US" sz="5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25265" marR="25265" marT="25265" marB="25265" horzOverflow="overflow">
                    <a:lnL w="12700" cap="flat" cmpd="sng" algn="ctr">
                      <a:solidFill>
                        <a:srgbClr val="878A8F"/>
                      </a:solidFill>
                      <a:prstDash val="solid"/>
                      <a:round/>
                      <a:headEnd type="none" w="med" len="med"/>
                      <a:tailEnd type="none" w="med" len="med"/>
                    </a:lnL>
                    <a:lnR w="12700" cap="flat" cmpd="sng" algn="ctr">
                      <a:solidFill>
                        <a:srgbClr val="878A8F"/>
                      </a:solidFill>
                      <a:prstDash val="solid"/>
                      <a:round/>
                      <a:headEnd type="none" w="med" len="med"/>
                      <a:tailEnd type="none" w="med" len="med"/>
                    </a:lnR>
                    <a:lnT w="12700" cap="flat" cmpd="sng" algn="ctr">
                      <a:solidFill>
                        <a:srgbClr val="878A8F"/>
                      </a:solidFill>
                      <a:prstDash val="solid"/>
                      <a:round/>
                      <a:headEnd type="none" w="med" len="med"/>
                      <a:tailEnd type="none" w="med" len="med"/>
                    </a:lnT>
                    <a:lnB w="12700" cap="flat" cmpd="sng" algn="ctr">
                      <a:solidFill>
                        <a:srgbClr val="878A8F"/>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ct val="20000"/>
                        </a:spcBef>
                        <a:spcAft>
                          <a:spcPts val="0"/>
                        </a:spcAft>
                        <a:buClr>
                          <a:srgbClr val="000000"/>
                        </a:buClr>
                        <a:buSzPct val="100000"/>
                        <a:buFont typeface="Calibri" panose="020F0502020204030204" pitchFamily="34" charset="0"/>
                        <a:buNone/>
                        <a:tabLst/>
                        <a:defRPr/>
                      </a:pPr>
                      <a:endParaRPr kumimoji="0" lang="en-US" sz="5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25265" marR="25265" marT="25265" marB="25265" horzOverflow="overflow">
                    <a:lnL w="12700" cap="flat" cmpd="sng" algn="ctr">
                      <a:solidFill>
                        <a:srgbClr val="878A8F"/>
                      </a:solidFill>
                      <a:prstDash val="solid"/>
                      <a:round/>
                      <a:headEnd type="none" w="med" len="med"/>
                      <a:tailEnd type="none" w="med" len="med"/>
                    </a:lnL>
                    <a:lnR w="12700" cap="flat" cmpd="sng" algn="ctr">
                      <a:solidFill>
                        <a:srgbClr val="878A8F"/>
                      </a:solidFill>
                      <a:prstDash val="solid"/>
                      <a:round/>
                      <a:headEnd type="none" w="med" len="med"/>
                      <a:tailEnd type="none" w="med" len="med"/>
                    </a:lnR>
                    <a:lnT w="12700" cap="flat" cmpd="sng" algn="ctr">
                      <a:solidFill>
                        <a:srgbClr val="878A8F"/>
                      </a:solidFill>
                      <a:prstDash val="solid"/>
                      <a:round/>
                      <a:headEnd type="none" w="med" len="med"/>
                      <a:tailEnd type="none" w="med" len="med"/>
                    </a:lnT>
                    <a:lnB w="12700" cap="flat" cmpd="sng" algn="ctr">
                      <a:solidFill>
                        <a:srgbClr val="878A8F"/>
                      </a:solidFill>
                      <a:prstDash val="solid"/>
                      <a:round/>
                      <a:headEnd type="none" w="med" len="med"/>
                      <a:tailEnd type="none" w="med" len="med"/>
                    </a:lnB>
                  </a:tcPr>
                </a:tc>
                <a:extLst>
                  <a:ext uri="{0D108BD9-81ED-4DB2-BD59-A6C34878D82A}">
                    <a16:rowId xmlns:a16="http://schemas.microsoft.com/office/drawing/2014/main" val="1477845422"/>
                  </a:ext>
                </a:extLst>
              </a:tr>
              <a:tr h="820480">
                <a:tc>
                  <a:txBody>
                    <a:bodyPr/>
                    <a:lstStyle/>
                    <a:p>
                      <a:pPr marL="0" marR="0" lvl="0" indent="0" algn="ctr" defTabSz="914400" rtl="0" eaLnBrk="1" fontAlgn="auto" latinLnBrk="0" hangingPunct="1">
                        <a:lnSpc>
                          <a:spcPct val="100000"/>
                        </a:lnSpc>
                        <a:spcBef>
                          <a:spcPts val="0"/>
                        </a:spcBef>
                        <a:spcAft>
                          <a:spcPts val="0"/>
                        </a:spcAft>
                        <a:buClr>
                          <a:srgbClr val="006845"/>
                        </a:buClr>
                        <a:buSzTx/>
                        <a:buFontTx/>
                        <a:buNone/>
                        <a:tabLst/>
                        <a:defRPr/>
                      </a:pPr>
                      <a:r>
                        <a:rPr kumimoji="0" lang="en-US" sz="1200" b="0" i="0" u="none" strike="noStrike" kern="1200" cap="none" spc="0" normalizeH="0" baseline="0" noProof="0" dirty="0">
                          <a:ln>
                            <a:noFill/>
                          </a:ln>
                          <a:solidFill>
                            <a:schemeClr val="bg1"/>
                          </a:solidFill>
                          <a:effectLst/>
                          <a:uLnTx/>
                          <a:uFillTx/>
                          <a:latin typeface="Avenir Book" panose="02000503020000020003" pitchFamily="2" charset="0"/>
                        </a:rPr>
                        <a:t>Section 3</a:t>
                      </a:r>
                      <a:endParaRPr kumimoji="0" lang="en-US" sz="1200" b="0" i="0" u="none" strike="noStrike" kern="1200" cap="none" spc="0" normalizeH="0" baseline="0" noProof="0" dirty="0">
                        <a:ln>
                          <a:noFill/>
                        </a:ln>
                        <a:solidFill>
                          <a:schemeClr val="bg1"/>
                        </a:solidFill>
                        <a:effectLst/>
                        <a:uLnTx/>
                        <a:uFillTx/>
                        <a:latin typeface="Avenir Book" panose="02000503020000020003" pitchFamily="2" charset="0"/>
                        <a:ea typeface="+mn-ea"/>
                        <a:cs typeface="+mn-cs"/>
                      </a:endParaRPr>
                    </a:p>
                  </a:txBody>
                  <a:tcPr marL="0" marR="0" marT="0" marB="0" anchor="ctr" horzOverflow="overflow">
                    <a:lnL w="12700" cap="flat" cmpd="sng" algn="ctr">
                      <a:solidFill>
                        <a:srgbClr val="878A8F"/>
                      </a:solidFill>
                      <a:prstDash val="solid"/>
                      <a:round/>
                      <a:headEnd type="none" w="med" len="med"/>
                      <a:tailEnd type="none" w="med" len="med"/>
                    </a:lnL>
                    <a:lnR w="12700" cap="flat" cmpd="sng" algn="ctr">
                      <a:solidFill>
                        <a:srgbClr val="878A8F"/>
                      </a:solidFill>
                      <a:prstDash val="solid"/>
                      <a:round/>
                      <a:headEnd type="none" w="med" len="med"/>
                      <a:tailEnd type="none" w="med" len="med"/>
                    </a:lnR>
                    <a:lnT w="12700" cap="flat" cmpd="sng" algn="ctr">
                      <a:solidFill>
                        <a:srgbClr val="878A8F"/>
                      </a:solidFill>
                      <a:prstDash val="solid"/>
                      <a:round/>
                      <a:headEnd type="none" w="med" len="med"/>
                      <a:tailEnd type="none" w="med" len="med"/>
                    </a:lnT>
                    <a:lnB w="12700" cap="flat" cmpd="sng" algn="ctr">
                      <a:solidFill>
                        <a:srgbClr val="878A8F"/>
                      </a:solidFill>
                      <a:prstDash val="solid"/>
                      <a:round/>
                      <a:headEnd type="none" w="med" len="med"/>
                      <a:tailEnd type="none" w="med" len="med"/>
                    </a:lnB>
                    <a:solidFill>
                      <a:srgbClr val="1192D2"/>
                    </a:solidFill>
                  </a:tcPr>
                </a:tc>
                <a:tc>
                  <a:txBody>
                    <a:bodyPr/>
                    <a:lstStyle/>
                    <a:p>
                      <a:pPr marL="0" marR="0" lvl="0" indent="0" algn="ctr" defTabSz="914400" rtl="0" eaLnBrk="1" fontAlgn="auto" latinLnBrk="0" hangingPunct="1">
                        <a:lnSpc>
                          <a:spcPct val="100000"/>
                        </a:lnSpc>
                        <a:spcBef>
                          <a:spcPct val="20000"/>
                        </a:spcBef>
                        <a:spcAft>
                          <a:spcPts val="0"/>
                        </a:spcAft>
                        <a:buClr>
                          <a:srgbClr val="000000"/>
                        </a:buClr>
                        <a:buSzPct val="100000"/>
                        <a:buFont typeface="Calibri" panose="020F0502020204030204" pitchFamily="34" charset="0"/>
                        <a:buNone/>
                        <a:tabLst/>
                        <a:defRPr/>
                      </a:pPr>
                      <a:endParaRPr kumimoji="0" lang="en-US" sz="5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25265" marR="25265" marT="25265" marB="25265" horzOverflow="overflow">
                    <a:lnL w="12700" cap="flat" cmpd="sng" algn="ctr">
                      <a:solidFill>
                        <a:srgbClr val="878A8F"/>
                      </a:solidFill>
                      <a:prstDash val="solid"/>
                      <a:round/>
                      <a:headEnd type="none" w="med" len="med"/>
                      <a:tailEnd type="none" w="med" len="med"/>
                    </a:lnL>
                    <a:lnR w="12700" cap="flat" cmpd="sng" algn="ctr">
                      <a:solidFill>
                        <a:srgbClr val="878A8F"/>
                      </a:solidFill>
                      <a:prstDash val="solid"/>
                      <a:round/>
                      <a:headEnd type="none" w="med" len="med"/>
                      <a:tailEnd type="none" w="med" len="med"/>
                    </a:lnR>
                    <a:lnT w="12700" cap="flat" cmpd="sng" algn="ctr">
                      <a:solidFill>
                        <a:srgbClr val="878A8F"/>
                      </a:solidFill>
                      <a:prstDash val="solid"/>
                      <a:round/>
                      <a:headEnd type="none" w="med" len="med"/>
                      <a:tailEnd type="none" w="med" len="med"/>
                    </a:lnT>
                    <a:lnB w="12700" cap="flat" cmpd="sng" algn="ctr">
                      <a:solidFill>
                        <a:srgbClr val="878A8F"/>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ct val="20000"/>
                        </a:spcBef>
                        <a:spcAft>
                          <a:spcPts val="0"/>
                        </a:spcAft>
                        <a:buClr>
                          <a:srgbClr val="000000"/>
                        </a:buClr>
                        <a:buSzPct val="100000"/>
                        <a:buFont typeface="Calibri" panose="020F0502020204030204" pitchFamily="34" charset="0"/>
                        <a:buNone/>
                        <a:tabLst/>
                        <a:defRPr/>
                      </a:pPr>
                      <a:endParaRPr kumimoji="0" lang="en-US" sz="5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25265" marR="25265" marT="25265" marB="25265" horzOverflow="overflow">
                    <a:lnL w="12700" cap="flat" cmpd="sng" algn="ctr">
                      <a:solidFill>
                        <a:srgbClr val="878A8F"/>
                      </a:solidFill>
                      <a:prstDash val="solid"/>
                      <a:round/>
                      <a:headEnd type="none" w="med" len="med"/>
                      <a:tailEnd type="none" w="med" len="med"/>
                    </a:lnL>
                    <a:lnR w="12700" cap="flat" cmpd="sng" algn="ctr">
                      <a:solidFill>
                        <a:srgbClr val="878A8F"/>
                      </a:solidFill>
                      <a:prstDash val="solid"/>
                      <a:round/>
                      <a:headEnd type="none" w="med" len="med"/>
                      <a:tailEnd type="none" w="med" len="med"/>
                    </a:lnR>
                    <a:lnT w="12700" cap="flat" cmpd="sng" algn="ctr">
                      <a:solidFill>
                        <a:srgbClr val="878A8F"/>
                      </a:solidFill>
                      <a:prstDash val="solid"/>
                      <a:round/>
                      <a:headEnd type="none" w="med" len="med"/>
                      <a:tailEnd type="none" w="med" len="med"/>
                    </a:lnT>
                    <a:lnB w="12700" cap="flat" cmpd="sng" algn="ctr">
                      <a:solidFill>
                        <a:srgbClr val="878A8F"/>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ct val="20000"/>
                        </a:spcBef>
                        <a:spcAft>
                          <a:spcPts val="0"/>
                        </a:spcAft>
                        <a:buClr>
                          <a:srgbClr val="000000"/>
                        </a:buClr>
                        <a:buSzPct val="100000"/>
                        <a:buFont typeface="Calibri" panose="020F0502020204030204" pitchFamily="34" charset="0"/>
                        <a:buNone/>
                        <a:tabLst/>
                        <a:defRPr/>
                      </a:pPr>
                      <a:endParaRPr kumimoji="0" lang="en-US" sz="5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25265" marR="25265" marT="25265" marB="25265" horzOverflow="overflow">
                    <a:lnL w="12700" cap="flat" cmpd="sng" algn="ctr">
                      <a:solidFill>
                        <a:srgbClr val="878A8F"/>
                      </a:solidFill>
                      <a:prstDash val="solid"/>
                      <a:round/>
                      <a:headEnd type="none" w="med" len="med"/>
                      <a:tailEnd type="none" w="med" len="med"/>
                    </a:lnL>
                    <a:lnR w="12700" cap="flat" cmpd="sng" algn="ctr">
                      <a:solidFill>
                        <a:srgbClr val="878A8F"/>
                      </a:solidFill>
                      <a:prstDash val="solid"/>
                      <a:round/>
                      <a:headEnd type="none" w="med" len="med"/>
                      <a:tailEnd type="none" w="med" len="med"/>
                    </a:lnR>
                    <a:lnT w="12700" cap="flat" cmpd="sng" algn="ctr">
                      <a:solidFill>
                        <a:srgbClr val="878A8F"/>
                      </a:solidFill>
                      <a:prstDash val="solid"/>
                      <a:round/>
                      <a:headEnd type="none" w="med" len="med"/>
                      <a:tailEnd type="none" w="med" len="med"/>
                    </a:lnT>
                    <a:lnB w="12700" cap="flat" cmpd="sng" algn="ctr">
                      <a:solidFill>
                        <a:srgbClr val="878A8F"/>
                      </a:solidFill>
                      <a:prstDash val="solid"/>
                      <a:round/>
                      <a:headEnd type="none" w="med" len="med"/>
                      <a:tailEnd type="none" w="med" len="med"/>
                    </a:lnB>
                  </a:tcPr>
                </a:tc>
                <a:extLst>
                  <a:ext uri="{0D108BD9-81ED-4DB2-BD59-A6C34878D82A}">
                    <a16:rowId xmlns:a16="http://schemas.microsoft.com/office/drawing/2014/main" val="3357609382"/>
                  </a:ext>
                </a:extLst>
              </a:tr>
              <a:tr h="820480">
                <a:tc>
                  <a:txBody>
                    <a:bodyPr/>
                    <a:lstStyle/>
                    <a:p>
                      <a:pPr marL="0" marR="0" lvl="0" indent="0" algn="ctr" defTabSz="914400" rtl="0" eaLnBrk="1" fontAlgn="auto" latinLnBrk="0" hangingPunct="1">
                        <a:lnSpc>
                          <a:spcPct val="100000"/>
                        </a:lnSpc>
                        <a:spcBef>
                          <a:spcPts val="0"/>
                        </a:spcBef>
                        <a:spcAft>
                          <a:spcPts val="0"/>
                        </a:spcAft>
                        <a:buClr>
                          <a:srgbClr val="006845"/>
                        </a:buClr>
                        <a:buSzTx/>
                        <a:buFontTx/>
                        <a:buNone/>
                        <a:tabLst/>
                        <a:defRPr/>
                      </a:pPr>
                      <a:r>
                        <a:rPr kumimoji="0" lang="en-US" sz="1200" b="0" i="0" u="none" strike="noStrike" kern="1200" cap="none" spc="0" normalizeH="0" baseline="0" noProof="0" dirty="0">
                          <a:ln>
                            <a:noFill/>
                          </a:ln>
                          <a:solidFill>
                            <a:schemeClr val="bg1"/>
                          </a:solidFill>
                          <a:effectLst/>
                          <a:uLnTx/>
                          <a:uFillTx/>
                          <a:latin typeface="Avenir Book" panose="02000503020000020003" pitchFamily="2" charset="0"/>
                        </a:rPr>
                        <a:t>Section 4</a:t>
                      </a:r>
                      <a:endParaRPr kumimoji="0" lang="en-US" sz="1200" b="0" i="0" u="none" strike="noStrike" kern="1200" cap="none" spc="0" normalizeH="0" baseline="0" noProof="0" dirty="0">
                        <a:ln>
                          <a:noFill/>
                        </a:ln>
                        <a:solidFill>
                          <a:schemeClr val="bg1"/>
                        </a:solidFill>
                        <a:effectLst/>
                        <a:uLnTx/>
                        <a:uFillTx/>
                        <a:latin typeface="Avenir Book" panose="02000503020000020003" pitchFamily="2" charset="0"/>
                        <a:ea typeface="+mn-ea"/>
                        <a:cs typeface="+mn-cs"/>
                      </a:endParaRPr>
                    </a:p>
                  </a:txBody>
                  <a:tcPr marL="0" marR="0" marT="0" marB="0" anchor="ctr" horzOverflow="overflow">
                    <a:lnL w="12700" cap="flat" cmpd="sng" algn="ctr">
                      <a:solidFill>
                        <a:srgbClr val="878A8F"/>
                      </a:solidFill>
                      <a:prstDash val="solid"/>
                      <a:round/>
                      <a:headEnd type="none" w="med" len="med"/>
                      <a:tailEnd type="none" w="med" len="med"/>
                    </a:lnL>
                    <a:lnR w="12700" cap="flat" cmpd="sng" algn="ctr">
                      <a:solidFill>
                        <a:srgbClr val="878A8F"/>
                      </a:solidFill>
                      <a:prstDash val="solid"/>
                      <a:round/>
                      <a:headEnd type="none" w="med" len="med"/>
                      <a:tailEnd type="none" w="med" len="med"/>
                    </a:lnR>
                    <a:lnT w="12700" cap="flat" cmpd="sng" algn="ctr">
                      <a:solidFill>
                        <a:srgbClr val="878A8F"/>
                      </a:solidFill>
                      <a:prstDash val="solid"/>
                      <a:round/>
                      <a:headEnd type="none" w="med" len="med"/>
                      <a:tailEnd type="none" w="med" len="med"/>
                    </a:lnT>
                    <a:lnB w="12700" cap="flat" cmpd="sng" algn="ctr">
                      <a:solidFill>
                        <a:srgbClr val="878A8F"/>
                      </a:solidFill>
                      <a:prstDash val="solid"/>
                      <a:round/>
                      <a:headEnd type="none" w="med" len="med"/>
                      <a:tailEnd type="none" w="med" len="med"/>
                    </a:lnB>
                    <a:solidFill>
                      <a:srgbClr val="1192D2"/>
                    </a:solidFill>
                  </a:tcPr>
                </a:tc>
                <a:tc>
                  <a:txBody>
                    <a:bodyPr/>
                    <a:lstStyle/>
                    <a:p>
                      <a:pPr marL="0" marR="0" lvl="0" indent="0" algn="ctr" defTabSz="914400" rtl="0" eaLnBrk="1" fontAlgn="auto" latinLnBrk="0" hangingPunct="1">
                        <a:lnSpc>
                          <a:spcPct val="100000"/>
                        </a:lnSpc>
                        <a:spcBef>
                          <a:spcPct val="20000"/>
                        </a:spcBef>
                        <a:spcAft>
                          <a:spcPts val="0"/>
                        </a:spcAft>
                        <a:buClr>
                          <a:srgbClr val="000000"/>
                        </a:buClr>
                        <a:buSzPct val="100000"/>
                        <a:buFont typeface="Calibri" panose="020F0502020204030204" pitchFamily="34" charset="0"/>
                        <a:buNone/>
                        <a:tabLst/>
                        <a:defRPr/>
                      </a:pPr>
                      <a:endParaRPr kumimoji="0" lang="en-US" sz="5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25265" marR="25265" marT="25265" marB="25265" horzOverflow="overflow">
                    <a:lnL w="12700" cap="flat" cmpd="sng" algn="ctr">
                      <a:solidFill>
                        <a:srgbClr val="878A8F"/>
                      </a:solidFill>
                      <a:prstDash val="solid"/>
                      <a:round/>
                      <a:headEnd type="none" w="med" len="med"/>
                      <a:tailEnd type="none" w="med" len="med"/>
                    </a:lnL>
                    <a:lnR w="12700" cap="flat" cmpd="sng" algn="ctr">
                      <a:solidFill>
                        <a:srgbClr val="878A8F"/>
                      </a:solidFill>
                      <a:prstDash val="solid"/>
                      <a:round/>
                      <a:headEnd type="none" w="med" len="med"/>
                      <a:tailEnd type="none" w="med" len="med"/>
                    </a:lnR>
                    <a:lnT w="12700" cap="flat" cmpd="sng" algn="ctr">
                      <a:solidFill>
                        <a:srgbClr val="878A8F"/>
                      </a:solidFill>
                      <a:prstDash val="solid"/>
                      <a:round/>
                      <a:headEnd type="none" w="med" len="med"/>
                      <a:tailEnd type="none" w="med" len="med"/>
                    </a:lnT>
                    <a:lnB w="12700" cap="flat" cmpd="sng" algn="ctr">
                      <a:solidFill>
                        <a:srgbClr val="878A8F"/>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ct val="20000"/>
                        </a:spcBef>
                        <a:spcAft>
                          <a:spcPts val="0"/>
                        </a:spcAft>
                        <a:buClr>
                          <a:srgbClr val="000000"/>
                        </a:buClr>
                        <a:buSzPct val="100000"/>
                        <a:buFont typeface="Calibri" panose="020F0502020204030204" pitchFamily="34" charset="0"/>
                        <a:buNone/>
                        <a:tabLst/>
                        <a:defRPr/>
                      </a:pPr>
                      <a:endParaRPr kumimoji="0" lang="en-US" sz="5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25265" marR="25265" marT="25265" marB="25265" horzOverflow="overflow">
                    <a:lnL w="12700" cap="flat" cmpd="sng" algn="ctr">
                      <a:solidFill>
                        <a:srgbClr val="878A8F"/>
                      </a:solidFill>
                      <a:prstDash val="solid"/>
                      <a:round/>
                      <a:headEnd type="none" w="med" len="med"/>
                      <a:tailEnd type="none" w="med" len="med"/>
                    </a:lnL>
                    <a:lnR w="12700" cap="flat" cmpd="sng" algn="ctr">
                      <a:solidFill>
                        <a:srgbClr val="878A8F"/>
                      </a:solidFill>
                      <a:prstDash val="solid"/>
                      <a:round/>
                      <a:headEnd type="none" w="med" len="med"/>
                      <a:tailEnd type="none" w="med" len="med"/>
                    </a:lnR>
                    <a:lnT w="12700" cap="flat" cmpd="sng" algn="ctr">
                      <a:solidFill>
                        <a:srgbClr val="878A8F"/>
                      </a:solidFill>
                      <a:prstDash val="solid"/>
                      <a:round/>
                      <a:headEnd type="none" w="med" len="med"/>
                      <a:tailEnd type="none" w="med" len="med"/>
                    </a:lnT>
                    <a:lnB w="12700" cap="flat" cmpd="sng" algn="ctr">
                      <a:solidFill>
                        <a:srgbClr val="878A8F"/>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ct val="20000"/>
                        </a:spcBef>
                        <a:spcAft>
                          <a:spcPts val="0"/>
                        </a:spcAft>
                        <a:buClr>
                          <a:srgbClr val="000000"/>
                        </a:buClr>
                        <a:buSzPct val="100000"/>
                        <a:buFont typeface="Calibri" panose="020F0502020204030204" pitchFamily="34" charset="0"/>
                        <a:buNone/>
                        <a:tabLst/>
                        <a:defRPr/>
                      </a:pPr>
                      <a:endParaRPr kumimoji="0" lang="en-US" sz="5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25265" marR="25265" marT="25265" marB="25265" horzOverflow="overflow">
                    <a:lnL w="12700" cap="flat" cmpd="sng" algn="ctr">
                      <a:solidFill>
                        <a:srgbClr val="878A8F"/>
                      </a:solidFill>
                      <a:prstDash val="solid"/>
                      <a:round/>
                      <a:headEnd type="none" w="med" len="med"/>
                      <a:tailEnd type="none" w="med" len="med"/>
                    </a:lnL>
                    <a:lnR w="12700" cap="flat" cmpd="sng" algn="ctr">
                      <a:solidFill>
                        <a:srgbClr val="878A8F"/>
                      </a:solidFill>
                      <a:prstDash val="solid"/>
                      <a:round/>
                      <a:headEnd type="none" w="med" len="med"/>
                      <a:tailEnd type="none" w="med" len="med"/>
                    </a:lnR>
                    <a:lnT w="12700" cap="flat" cmpd="sng" algn="ctr">
                      <a:solidFill>
                        <a:srgbClr val="878A8F"/>
                      </a:solidFill>
                      <a:prstDash val="solid"/>
                      <a:round/>
                      <a:headEnd type="none" w="med" len="med"/>
                      <a:tailEnd type="none" w="med" len="med"/>
                    </a:lnT>
                    <a:lnB w="12700" cap="flat" cmpd="sng" algn="ctr">
                      <a:solidFill>
                        <a:srgbClr val="878A8F"/>
                      </a:solidFill>
                      <a:prstDash val="solid"/>
                      <a:round/>
                      <a:headEnd type="none" w="med" len="med"/>
                      <a:tailEnd type="none" w="med" len="med"/>
                    </a:lnB>
                  </a:tcPr>
                </a:tc>
                <a:extLst>
                  <a:ext uri="{0D108BD9-81ED-4DB2-BD59-A6C34878D82A}">
                    <a16:rowId xmlns:a16="http://schemas.microsoft.com/office/drawing/2014/main" val="1199080001"/>
                  </a:ext>
                </a:extLst>
              </a:tr>
              <a:tr h="820480">
                <a:tc>
                  <a:txBody>
                    <a:bodyPr/>
                    <a:lstStyle/>
                    <a:p>
                      <a:pPr marL="0" marR="0" lvl="0" indent="0" algn="ctr" defTabSz="914400" rtl="0" eaLnBrk="1" fontAlgn="auto" latinLnBrk="0" hangingPunct="1">
                        <a:lnSpc>
                          <a:spcPct val="100000"/>
                        </a:lnSpc>
                        <a:spcBef>
                          <a:spcPts val="0"/>
                        </a:spcBef>
                        <a:spcAft>
                          <a:spcPts val="0"/>
                        </a:spcAft>
                        <a:buClr>
                          <a:srgbClr val="006845"/>
                        </a:buClr>
                        <a:buSzTx/>
                        <a:buFontTx/>
                        <a:buNone/>
                        <a:tabLst/>
                        <a:defRPr/>
                      </a:pPr>
                      <a:r>
                        <a:rPr kumimoji="0" lang="en-US" sz="1200" b="0" i="0" u="none" strike="noStrike" kern="1200" cap="none" spc="0" normalizeH="0" baseline="0" noProof="0" dirty="0">
                          <a:ln>
                            <a:noFill/>
                          </a:ln>
                          <a:solidFill>
                            <a:schemeClr val="bg1"/>
                          </a:solidFill>
                          <a:effectLst/>
                          <a:uLnTx/>
                          <a:uFillTx/>
                          <a:latin typeface="Avenir Book" panose="02000503020000020003" pitchFamily="2" charset="0"/>
                        </a:rPr>
                        <a:t>Section 5 </a:t>
                      </a:r>
                      <a:endParaRPr kumimoji="0" lang="en-US" sz="1200" b="0" i="0" u="none" strike="noStrike" kern="1200" cap="none" spc="0" normalizeH="0" baseline="0" noProof="0" dirty="0">
                        <a:ln>
                          <a:noFill/>
                        </a:ln>
                        <a:solidFill>
                          <a:schemeClr val="bg1"/>
                        </a:solidFill>
                        <a:effectLst/>
                        <a:uLnTx/>
                        <a:uFillTx/>
                        <a:latin typeface="Avenir Book" panose="02000503020000020003" pitchFamily="2" charset="0"/>
                        <a:ea typeface="+mn-ea"/>
                        <a:cs typeface="+mn-cs"/>
                      </a:endParaRPr>
                    </a:p>
                  </a:txBody>
                  <a:tcPr marL="0" marR="0" marT="0" marB="0" anchor="ctr" horzOverflow="overflow">
                    <a:lnL w="12700" cap="flat" cmpd="sng" algn="ctr">
                      <a:solidFill>
                        <a:srgbClr val="878A8F"/>
                      </a:solidFill>
                      <a:prstDash val="solid"/>
                      <a:round/>
                      <a:headEnd type="none" w="med" len="med"/>
                      <a:tailEnd type="none" w="med" len="med"/>
                    </a:lnL>
                    <a:lnR w="12700" cap="flat" cmpd="sng" algn="ctr">
                      <a:solidFill>
                        <a:srgbClr val="878A8F"/>
                      </a:solidFill>
                      <a:prstDash val="solid"/>
                      <a:round/>
                      <a:headEnd type="none" w="med" len="med"/>
                      <a:tailEnd type="none" w="med" len="med"/>
                    </a:lnR>
                    <a:lnT w="12700" cap="flat" cmpd="sng" algn="ctr">
                      <a:solidFill>
                        <a:srgbClr val="878A8F"/>
                      </a:solidFill>
                      <a:prstDash val="solid"/>
                      <a:round/>
                      <a:headEnd type="none" w="med" len="med"/>
                      <a:tailEnd type="none" w="med" len="med"/>
                    </a:lnT>
                    <a:lnB w="12700" cap="flat" cmpd="sng" algn="ctr">
                      <a:solidFill>
                        <a:srgbClr val="878A8F"/>
                      </a:solidFill>
                      <a:prstDash val="solid"/>
                      <a:round/>
                      <a:headEnd type="none" w="med" len="med"/>
                      <a:tailEnd type="none" w="med" len="med"/>
                    </a:lnB>
                    <a:solidFill>
                      <a:srgbClr val="1192D2"/>
                    </a:solidFill>
                  </a:tcPr>
                </a:tc>
                <a:tc>
                  <a:txBody>
                    <a:bodyPr/>
                    <a:lstStyle/>
                    <a:p>
                      <a:pPr marL="0" marR="0" lvl="0" indent="0" algn="ctr" defTabSz="914400" rtl="0" eaLnBrk="1" fontAlgn="auto" latinLnBrk="0" hangingPunct="1">
                        <a:lnSpc>
                          <a:spcPct val="100000"/>
                        </a:lnSpc>
                        <a:spcBef>
                          <a:spcPct val="20000"/>
                        </a:spcBef>
                        <a:spcAft>
                          <a:spcPts val="0"/>
                        </a:spcAft>
                        <a:buClr>
                          <a:srgbClr val="000000"/>
                        </a:buClr>
                        <a:buSzPct val="100000"/>
                        <a:buFont typeface="Calibri" panose="020F0502020204030204" pitchFamily="34" charset="0"/>
                        <a:buNone/>
                        <a:tabLst/>
                        <a:defRPr/>
                      </a:pPr>
                      <a:endParaRPr kumimoji="0" lang="en-US" sz="5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25265" marR="25265" marT="25265" marB="25265" horzOverflow="overflow">
                    <a:lnL w="12700" cap="flat" cmpd="sng" algn="ctr">
                      <a:solidFill>
                        <a:srgbClr val="878A8F"/>
                      </a:solidFill>
                      <a:prstDash val="solid"/>
                      <a:round/>
                      <a:headEnd type="none" w="med" len="med"/>
                      <a:tailEnd type="none" w="med" len="med"/>
                    </a:lnL>
                    <a:lnR w="12700" cap="flat" cmpd="sng" algn="ctr">
                      <a:solidFill>
                        <a:srgbClr val="878A8F"/>
                      </a:solidFill>
                      <a:prstDash val="solid"/>
                      <a:round/>
                      <a:headEnd type="none" w="med" len="med"/>
                      <a:tailEnd type="none" w="med" len="med"/>
                    </a:lnR>
                    <a:lnT w="12700" cap="flat" cmpd="sng" algn="ctr">
                      <a:solidFill>
                        <a:srgbClr val="878A8F"/>
                      </a:solidFill>
                      <a:prstDash val="solid"/>
                      <a:round/>
                      <a:headEnd type="none" w="med" len="med"/>
                      <a:tailEnd type="none" w="med" len="med"/>
                    </a:lnT>
                    <a:lnB w="12700" cap="flat" cmpd="sng" algn="ctr">
                      <a:solidFill>
                        <a:srgbClr val="878A8F"/>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ct val="20000"/>
                        </a:spcBef>
                        <a:spcAft>
                          <a:spcPts val="0"/>
                        </a:spcAft>
                        <a:buClr>
                          <a:srgbClr val="000000"/>
                        </a:buClr>
                        <a:buSzPct val="100000"/>
                        <a:buFont typeface="Calibri" panose="020F0502020204030204" pitchFamily="34" charset="0"/>
                        <a:buNone/>
                        <a:tabLst/>
                        <a:defRPr/>
                      </a:pPr>
                      <a:endParaRPr kumimoji="0" lang="en-US" sz="5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25265" marR="25265" marT="25265" marB="25265" horzOverflow="overflow">
                    <a:lnL w="12700" cap="flat" cmpd="sng" algn="ctr">
                      <a:solidFill>
                        <a:srgbClr val="878A8F"/>
                      </a:solidFill>
                      <a:prstDash val="solid"/>
                      <a:round/>
                      <a:headEnd type="none" w="med" len="med"/>
                      <a:tailEnd type="none" w="med" len="med"/>
                    </a:lnL>
                    <a:lnR w="12700" cap="flat" cmpd="sng" algn="ctr">
                      <a:solidFill>
                        <a:srgbClr val="878A8F"/>
                      </a:solidFill>
                      <a:prstDash val="solid"/>
                      <a:round/>
                      <a:headEnd type="none" w="med" len="med"/>
                      <a:tailEnd type="none" w="med" len="med"/>
                    </a:lnR>
                    <a:lnT w="12700" cap="flat" cmpd="sng" algn="ctr">
                      <a:solidFill>
                        <a:srgbClr val="878A8F"/>
                      </a:solidFill>
                      <a:prstDash val="solid"/>
                      <a:round/>
                      <a:headEnd type="none" w="med" len="med"/>
                      <a:tailEnd type="none" w="med" len="med"/>
                    </a:lnT>
                    <a:lnB w="12700" cap="flat" cmpd="sng" algn="ctr">
                      <a:solidFill>
                        <a:srgbClr val="878A8F"/>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ct val="20000"/>
                        </a:spcBef>
                        <a:spcAft>
                          <a:spcPts val="0"/>
                        </a:spcAft>
                        <a:buClr>
                          <a:srgbClr val="000000"/>
                        </a:buClr>
                        <a:buSzPct val="100000"/>
                        <a:buFont typeface="Calibri" panose="020F0502020204030204" pitchFamily="34" charset="0"/>
                        <a:buNone/>
                        <a:tabLst/>
                        <a:defRPr/>
                      </a:pPr>
                      <a:endParaRPr kumimoji="0" lang="en-US" sz="5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25265" marR="25265" marT="25265" marB="25265" horzOverflow="overflow">
                    <a:lnL w="12700" cap="flat" cmpd="sng" algn="ctr">
                      <a:solidFill>
                        <a:srgbClr val="878A8F"/>
                      </a:solidFill>
                      <a:prstDash val="solid"/>
                      <a:round/>
                      <a:headEnd type="none" w="med" len="med"/>
                      <a:tailEnd type="none" w="med" len="med"/>
                    </a:lnL>
                    <a:lnR w="12700" cap="flat" cmpd="sng" algn="ctr">
                      <a:solidFill>
                        <a:srgbClr val="878A8F"/>
                      </a:solidFill>
                      <a:prstDash val="solid"/>
                      <a:round/>
                      <a:headEnd type="none" w="med" len="med"/>
                      <a:tailEnd type="none" w="med" len="med"/>
                    </a:lnR>
                    <a:lnT w="12700" cap="flat" cmpd="sng" algn="ctr">
                      <a:solidFill>
                        <a:srgbClr val="878A8F"/>
                      </a:solidFill>
                      <a:prstDash val="solid"/>
                      <a:round/>
                      <a:headEnd type="none" w="med" len="med"/>
                      <a:tailEnd type="none" w="med" len="med"/>
                    </a:lnT>
                    <a:lnB w="12700" cap="flat" cmpd="sng" algn="ctr">
                      <a:solidFill>
                        <a:srgbClr val="878A8F"/>
                      </a:solidFill>
                      <a:prstDash val="solid"/>
                      <a:round/>
                      <a:headEnd type="none" w="med" len="med"/>
                      <a:tailEnd type="none" w="med" len="med"/>
                    </a:lnB>
                  </a:tcPr>
                </a:tc>
                <a:extLst>
                  <a:ext uri="{0D108BD9-81ED-4DB2-BD59-A6C34878D82A}">
                    <a16:rowId xmlns:a16="http://schemas.microsoft.com/office/drawing/2014/main" val="4181078450"/>
                  </a:ext>
                </a:extLst>
              </a:tr>
            </a:tbl>
          </a:graphicData>
        </a:graphic>
      </p:graphicFrame>
      <p:sp>
        <p:nvSpPr>
          <p:cNvPr id="5" name="Right Arrow 4">
            <a:extLst>
              <a:ext uri="{FF2B5EF4-FFF2-40B4-BE49-F238E27FC236}">
                <a16:creationId xmlns:a16="http://schemas.microsoft.com/office/drawing/2014/main" id="{3D9FFA5C-29F2-29EB-C552-A957ECE0DF88}"/>
              </a:ext>
            </a:extLst>
          </p:cNvPr>
          <p:cNvSpPr/>
          <p:nvPr userDrawn="1"/>
        </p:nvSpPr>
        <p:spPr>
          <a:xfrm>
            <a:off x="3454400" y="2819400"/>
            <a:ext cx="5283200" cy="457200"/>
          </a:xfrm>
          <a:prstGeom prst="right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295353A3-D994-E1CB-FB7C-154264E24E14}"/>
              </a:ext>
            </a:extLst>
          </p:cNvPr>
          <p:cNvSpPr txBox="1"/>
          <p:nvPr userDrawn="1"/>
        </p:nvSpPr>
        <p:spPr>
          <a:xfrm>
            <a:off x="3454400" y="3233580"/>
            <a:ext cx="2489200" cy="646331"/>
          </a:xfrm>
          <a:prstGeom prst="rect">
            <a:avLst/>
          </a:prstGeom>
          <a:solidFill>
            <a:schemeClr val="bg1"/>
          </a:solidFill>
        </p:spPr>
        <p:txBody>
          <a:bodyPr wrap="square" rtlCol="0">
            <a:spAutoFit/>
          </a:bodyPr>
          <a:lstStyle/>
          <a:p>
            <a:r>
              <a:rPr lang="en-US" dirty="0">
                <a:latin typeface="Avenir Book" panose="02000503020000020003" pitchFamily="2" charset="0"/>
              </a:rPr>
              <a:t>Sample text for calendar event.</a:t>
            </a:r>
          </a:p>
        </p:txBody>
      </p:sp>
      <p:sp>
        <p:nvSpPr>
          <p:cNvPr id="7" name="Right Arrow 6">
            <a:extLst>
              <a:ext uri="{FF2B5EF4-FFF2-40B4-BE49-F238E27FC236}">
                <a16:creationId xmlns:a16="http://schemas.microsoft.com/office/drawing/2014/main" id="{63D537BC-D863-36FC-04C2-293CA42224B7}"/>
              </a:ext>
            </a:extLst>
          </p:cNvPr>
          <p:cNvSpPr/>
          <p:nvPr userDrawn="1"/>
        </p:nvSpPr>
        <p:spPr>
          <a:xfrm>
            <a:off x="3454400" y="4902200"/>
            <a:ext cx="6908800" cy="457200"/>
          </a:xfrm>
          <a:prstGeom prst="right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F504ECAF-3575-7D27-B527-BAABBC225154}"/>
              </a:ext>
            </a:extLst>
          </p:cNvPr>
          <p:cNvSpPr txBox="1"/>
          <p:nvPr userDrawn="1"/>
        </p:nvSpPr>
        <p:spPr>
          <a:xfrm>
            <a:off x="8769434" y="5368709"/>
            <a:ext cx="2508167" cy="646331"/>
          </a:xfrm>
          <a:prstGeom prst="rect">
            <a:avLst/>
          </a:prstGeom>
          <a:solidFill>
            <a:schemeClr val="bg1"/>
          </a:solidFill>
        </p:spPr>
        <p:txBody>
          <a:bodyPr wrap="square" rtlCol="0">
            <a:spAutoFit/>
          </a:bodyPr>
          <a:lstStyle/>
          <a:p>
            <a:r>
              <a:rPr lang="en-US" dirty="0">
                <a:latin typeface="Avenir Book" panose="02000503020000020003" pitchFamily="2" charset="0"/>
              </a:rPr>
              <a:t>Sample text for calendar event.</a:t>
            </a:r>
          </a:p>
        </p:txBody>
      </p:sp>
      <p:sp>
        <p:nvSpPr>
          <p:cNvPr id="9" name="5-Point Star 8">
            <a:extLst>
              <a:ext uri="{FF2B5EF4-FFF2-40B4-BE49-F238E27FC236}">
                <a16:creationId xmlns:a16="http://schemas.microsoft.com/office/drawing/2014/main" id="{88459107-A11E-A2DE-9DF7-31117E524CA4}"/>
              </a:ext>
            </a:extLst>
          </p:cNvPr>
          <p:cNvSpPr/>
          <p:nvPr userDrawn="1"/>
        </p:nvSpPr>
        <p:spPr>
          <a:xfrm>
            <a:off x="8890000" y="3730260"/>
            <a:ext cx="304800" cy="307160"/>
          </a:xfrm>
          <a:prstGeom prst="star5">
            <a:avLst/>
          </a:prstGeom>
          <a:solidFill>
            <a:srgbClr val="F376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5-Point Star 9">
            <a:extLst>
              <a:ext uri="{FF2B5EF4-FFF2-40B4-BE49-F238E27FC236}">
                <a16:creationId xmlns:a16="http://schemas.microsoft.com/office/drawing/2014/main" id="{F1742B5B-472F-C85A-26E7-7D87069B002C}"/>
              </a:ext>
            </a:extLst>
          </p:cNvPr>
          <p:cNvSpPr/>
          <p:nvPr userDrawn="1"/>
        </p:nvSpPr>
        <p:spPr>
          <a:xfrm>
            <a:off x="5689600" y="2107020"/>
            <a:ext cx="304800" cy="307160"/>
          </a:xfrm>
          <a:prstGeom prst="star5">
            <a:avLst/>
          </a:prstGeom>
          <a:solidFill>
            <a:srgbClr val="F376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 Placeholder 10">
            <a:extLst>
              <a:ext uri="{FF2B5EF4-FFF2-40B4-BE49-F238E27FC236}">
                <a16:creationId xmlns:a16="http://schemas.microsoft.com/office/drawing/2014/main" id="{DB6C2220-EAE8-57ED-6E6D-6403E42D94DB}"/>
              </a:ext>
            </a:extLst>
          </p:cNvPr>
          <p:cNvSpPr>
            <a:spLocks noGrp="1"/>
          </p:cNvSpPr>
          <p:nvPr>
            <p:ph type="body" sz="quarter" idx="10" hasCustomPrompt="1"/>
          </p:nvPr>
        </p:nvSpPr>
        <p:spPr>
          <a:xfrm>
            <a:off x="772169" y="432417"/>
            <a:ext cx="10625999" cy="615600"/>
          </a:xfrm>
          <a:prstGeom prst="rect">
            <a:avLst/>
          </a:prstGeom>
        </p:spPr>
        <p:txBody>
          <a:bodyPr/>
          <a:lstStyle>
            <a:lvl1pPr marL="0" indent="0" algn="ctr">
              <a:buNone/>
              <a:defRPr sz="1750">
                <a:solidFill>
                  <a:srgbClr val="1192D2"/>
                </a:solidFill>
                <a:latin typeface="AccentGraphic" panose="02000303060000020004" pitchFamily="2" charset="0"/>
              </a:defRPr>
            </a:lvl1pPr>
          </a:lstStyle>
          <a:p>
            <a:pPr lvl="0"/>
            <a:r>
              <a:rPr lang="en-US" dirty="0"/>
              <a:t>QUARTERLY CALENDAR TABLE</a:t>
            </a:r>
          </a:p>
        </p:txBody>
      </p:sp>
    </p:spTree>
    <p:extLst>
      <p:ext uri="{BB962C8B-B14F-4D97-AF65-F5344CB8AC3E}">
        <p14:creationId xmlns:p14="http://schemas.microsoft.com/office/powerpoint/2010/main" val="18728882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rgbClr val="1192D2"/>
        </a:solidFill>
        <a:effectLst/>
      </p:bgPr>
    </p:bg>
    <p:spTree>
      <p:nvGrpSpPr>
        <p:cNvPr id="1" name=""/>
        <p:cNvGrpSpPr/>
        <p:nvPr/>
      </p:nvGrpSpPr>
      <p:grpSpPr>
        <a:xfrm>
          <a:off x="0" y="0"/>
          <a:ext cx="0" cy="0"/>
          <a:chOff x="0" y="0"/>
          <a:chExt cx="0" cy="0"/>
        </a:xfrm>
      </p:grpSpPr>
      <p:pic>
        <p:nvPicPr>
          <p:cNvPr id="8" name="Picture 4">
            <a:extLst>
              <a:ext uri="{FF2B5EF4-FFF2-40B4-BE49-F238E27FC236}">
                <a16:creationId xmlns:a16="http://schemas.microsoft.com/office/drawing/2014/main" id="{0717BC2A-23E2-F46C-FE38-DD2CE8B7EB9A}"/>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1117600" y="4445002"/>
            <a:ext cx="1628477" cy="466751"/>
          </a:xfrm>
          <a:prstGeom prst="rect">
            <a:avLst/>
          </a:prstGeom>
        </p:spPr>
      </p:pic>
      <p:sp>
        <p:nvSpPr>
          <p:cNvPr id="10" name="Text Placeholder 9">
            <a:extLst>
              <a:ext uri="{FF2B5EF4-FFF2-40B4-BE49-F238E27FC236}">
                <a16:creationId xmlns:a16="http://schemas.microsoft.com/office/drawing/2014/main" id="{E9A571BD-4335-CBF4-87F9-6D86EC2D5AB2}"/>
              </a:ext>
            </a:extLst>
          </p:cNvPr>
          <p:cNvSpPr>
            <a:spLocks noGrp="1"/>
          </p:cNvSpPr>
          <p:nvPr>
            <p:ph type="body" sz="quarter" idx="10" hasCustomPrompt="1"/>
          </p:nvPr>
        </p:nvSpPr>
        <p:spPr>
          <a:xfrm>
            <a:off x="1066800" y="3683001"/>
            <a:ext cx="8483600" cy="742635"/>
          </a:xfrm>
          <a:prstGeom prst="rect">
            <a:avLst/>
          </a:prstGeom>
        </p:spPr>
        <p:txBody>
          <a:bodyPr/>
          <a:lstStyle>
            <a:lvl1pPr marL="0" indent="0">
              <a:buNone/>
              <a:defRPr sz="2750">
                <a:solidFill>
                  <a:schemeClr val="bg1"/>
                </a:solidFill>
                <a:latin typeface="AccentGraphic" panose="02000303060000020004" pitchFamily="2" charset="0"/>
              </a:defRPr>
            </a:lvl1pPr>
          </a:lstStyle>
          <a:p>
            <a:pPr lvl="0"/>
            <a:r>
              <a:rPr lang="en-US" dirty="0"/>
              <a:t>Presentation Title</a:t>
            </a:r>
          </a:p>
        </p:txBody>
      </p:sp>
    </p:spTree>
    <p:extLst>
      <p:ext uri="{BB962C8B-B14F-4D97-AF65-F5344CB8AC3E}">
        <p14:creationId xmlns:p14="http://schemas.microsoft.com/office/powerpoint/2010/main" val="19649792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meline Slide 1">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3FA13EBC-CBF0-90C7-03AB-7A95985710F0}"/>
              </a:ext>
            </a:extLst>
          </p:cNvPr>
          <p:cNvCxnSpPr>
            <a:cxnSpLocks/>
          </p:cNvCxnSpPr>
          <p:nvPr userDrawn="1"/>
        </p:nvCxnSpPr>
        <p:spPr>
          <a:xfrm>
            <a:off x="0" y="3835400"/>
            <a:ext cx="12192000" cy="0"/>
          </a:xfrm>
          <a:prstGeom prst="line">
            <a:avLst/>
          </a:prstGeom>
          <a:ln w="38100">
            <a:solidFill>
              <a:srgbClr val="004270"/>
            </a:solidFill>
          </a:ln>
        </p:spPr>
        <p:style>
          <a:lnRef idx="1">
            <a:schemeClr val="accent1"/>
          </a:lnRef>
          <a:fillRef idx="0">
            <a:schemeClr val="accent1"/>
          </a:fillRef>
          <a:effectRef idx="0">
            <a:schemeClr val="accent1"/>
          </a:effectRef>
          <a:fontRef idx="minor">
            <a:schemeClr val="tx1"/>
          </a:fontRef>
        </p:style>
      </p:cxnSp>
      <p:sp>
        <p:nvSpPr>
          <p:cNvPr id="4" name="Oval 3">
            <a:extLst>
              <a:ext uri="{FF2B5EF4-FFF2-40B4-BE49-F238E27FC236}">
                <a16:creationId xmlns:a16="http://schemas.microsoft.com/office/drawing/2014/main" id="{BD71A6FB-D5A6-1DEA-F3BF-5D93BD83ACB9}"/>
              </a:ext>
            </a:extLst>
          </p:cNvPr>
          <p:cNvSpPr/>
          <p:nvPr userDrawn="1"/>
        </p:nvSpPr>
        <p:spPr>
          <a:xfrm>
            <a:off x="863600" y="3421301"/>
            <a:ext cx="812800" cy="812800"/>
          </a:xfrm>
          <a:prstGeom prst="ellipse">
            <a:avLst/>
          </a:prstGeom>
          <a:solidFill>
            <a:schemeClr val="bg1"/>
          </a:solidFill>
          <a:ln w="38100">
            <a:solidFill>
              <a:srgbClr val="1192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Oval 4">
            <a:extLst>
              <a:ext uri="{FF2B5EF4-FFF2-40B4-BE49-F238E27FC236}">
                <a16:creationId xmlns:a16="http://schemas.microsoft.com/office/drawing/2014/main" id="{DC69701D-6044-089A-BA5D-60465FD82928}"/>
              </a:ext>
            </a:extLst>
          </p:cNvPr>
          <p:cNvSpPr/>
          <p:nvPr userDrawn="1"/>
        </p:nvSpPr>
        <p:spPr>
          <a:xfrm>
            <a:off x="2794000" y="3413602"/>
            <a:ext cx="812800" cy="812800"/>
          </a:xfrm>
          <a:prstGeom prst="ellipse">
            <a:avLst/>
          </a:prstGeom>
          <a:solidFill>
            <a:schemeClr val="bg1"/>
          </a:solidFill>
          <a:ln w="38100">
            <a:solidFill>
              <a:srgbClr val="1192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a:extLst>
              <a:ext uri="{FF2B5EF4-FFF2-40B4-BE49-F238E27FC236}">
                <a16:creationId xmlns:a16="http://schemas.microsoft.com/office/drawing/2014/main" id="{A84A18E9-4D3D-81F5-DE00-BBC5211E57E3}"/>
              </a:ext>
            </a:extLst>
          </p:cNvPr>
          <p:cNvSpPr/>
          <p:nvPr userDrawn="1"/>
        </p:nvSpPr>
        <p:spPr>
          <a:xfrm>
            <a:off x="4725324" y="3421301"/>
            <a:ext cx="812800" cy="812800"/>
          </a:xfrm>
          <a:prstGeom prst="ellipse">
            <a:avLst/>
          </a:prstGeom>
          <a:solidFill>
            <a:schemeClr val="bg1"/>
          </a:solidFill>
          <a:ln w="38100">
            <a:solidFill>
              <a:srgbClr val="1192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a:extLst>
              <a:ext uri="{FF2B5EF4-FFF2-40B4-BE49-F238E27FC236}">
                <a16:creationId xmlns:a16="http://schemas.microsoft.com/office/drawing/2014/main" id="{E10FBADE-A7B4-D923-96CD-88423F52D221}"/>
              </a:ext>
            </a:extLst>
          </p:cNvPr>
          <p:cNvSpPr/>
          <p:nvPr userDrawn="1"/>
        </p:nvSpPr>
        <p:spPr>
          <a:xfrm>
            <a:off x="6653879" y="3425147"/>
            <a:ext cx="812800" cy="812800"/>
          </a:xfrm>
          <a:prstGeom prst="ellipse">
            <a:avLst/>
          </a:prstGeom>
          <a:solidFill>
            <a:schemeClr val="bg1"/>
          </a:solidFill>
          <a:ln w="38100">
            <a:solidFill>
              <a:srgbClr val="1192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a:extLst>
              <a:ext uri="{FF2B5EF4-FFF2-40B4-BE49-F238E27FC236}">
                <a16:creationId xmlns:a16="http://schemas.microsoft.com/office/drawing/2014/main" id="{72BB1071-3C32-D47D-F3C5-9F93C0830B91}"/>
              </a:ext>
            </a:extLst>
          </p:cNvPr>
          <p:cNvSpPr/>
          <p:nvPr userDrawn="1"/>
        </p:nvSpPr>
        <p:spPr>
          <a:xfrm>
            <a:off x="8582433" y="3429000"/>
            <a:ext cx="812800" cy="812800"/>
          </a:xfrm>
          <a:prstGeom prst="ellipse">
            <a:avLst/>
          </a:prstGeom>
          <a:solidFill>
            <a:schemeClr val="bg1"/>
          </a:solidFill>
          <a:ln w="38100">
            <a:solidFill>
              <a:srgbClr val="1192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a:extLst>
              <a:ext uri="{FF2B5EF4-FFF2-40B4-BE49-F238E27FC236}">
                <a16:creationId xmlns:a16="http://schemas.microsoft.com/office/drawing/2014/main" id="{F1F9C7A6-178E-FEA4-C55A-0220B9214000}"/>
              </a:ext>
            </a:extLst>
          </p:cNvPr>
          <p:cNvSpPr/>
          <p:nvPr userDrawn="1"/>
        </p:nvSpPr>
        <p:spPr>
          <a:xfrm>
            <a:off x="10261600" y="3413602"/>
            <a:ext cx="812800" cy="812800"/>
          </a:xfrm>
          <a:prstGeom prst="ellipse">
            <a:avLst/>
          </a:prstGeom>
          <a:solidFill>
            <a:schemeClr val="bg1"/>
          </a:solidFill>
          <a:ln w="38100">
            <a:solidFill>
              <a:srgbClr val="1192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2">
            <a:extLst>
              <a:ext uri="{FF2B5EF4-FFF2-40B4-BE49-F238E27FC236}">
                <a16:creationId xmlns:a16="http://schemas.microsoft.com/office/drawing/2014/main" id="{56C304C9-5F27-3351-CF70-F2B7156FCD62}"/>
              </a:ext>
            </a:extLst>
          </p:cNvPr>
          <p:cNvSpPr txBox="1">
            <a:spLocks/>
          </p:cNvSpPr>
          <p:nvPr userDrawn="1"/>
        </p:nvSpPr>
        <p:spPr>
          <a:xfrm>
            <a:off x="-1847" y="533400"/>
            <a:ext cx="5538124" cy="812800"/>
          </a:xfrm>
          <a:prstGeom prst="rect">
            <a:avLst/>
          </a:prstGeom>
          <a:solidFill>
            <a:srgbClr val="47A3D9"/>
          </a:solidFill>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200" dirty="0">
                <a:solidFill>
                  <a:schemeClr val="bg1"/>
                </a:solidFill>
              </a:rPr>
              <a:t>  </a:t>
            </a:r>
            <a:endParaRPr lang="en-US" sz="2200" b="1" dirty="0">
              <a:solidFill>
                <a:schemeClr val="bg1"/>
              </a:solidFill>
              <a:latin typeface="Avenir LT Std 55 Roman" panose="020B0503020203020204" pitchFamily="34" charset="0"/>
            </a:endParaRPr>
          </a:p>
        </p:txBody>
      </p:sp>
      <p:cxnSp>
        <p:nvCxnSpPr>
          <p:cNvPr id="12" name="Straight Connector 11">
            <a:extLst>
              <a:ext uri="{FF2B5EF4-FFF2-40B4-BE49-F238E27FC236}">
                <a16:creationId xmlns:a16="http://schemas.microsoft.com/office/drawing/2014/main" id="{D2F1C55D-43CF-320E-3BFC-7F271CFAF985}"/>
              </a:ext>
            </a:extLst>
          </p:cNvPr>
          <p:cNvCxnSpPr>
            <a:cxnSpLocks/>
          </p:cNvCxnSpPr>
          <p:nvPr userDrawn="1"/>
        </p:nvCxnSpPr>
        <p:spPr>
          <a:xfrm>
            <a:off x="3200400" y="4226402"/>
            <a:ext cx="0" cy="914400"/>
          </a:xfrm>
          <a:prstGeom prst="line">
            <a:avLst/>
          </a:prstGeom>
          <a:ln w="38100">
            <a:solidFill>
              <a:srgbClr val="1192D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5CC92DCF-183D-19EC-65A5-3EC54F5DBB65}"/>
              </a:ext>
            </a:extLst>
          </p:cNvPr>
          <p:cNvCxnSpPr>
            <a:cxnSpLocks/>
          </p:cNvCxnSpPr>
          <p:nvPr userDrawn="1"/>
        </p:nvCxnSpPr>
        <p:spPr>
          <a:xfrm>
            <a:off x="7061200" y="4241800"/>
            <a:ext cx="0" cy="914400"/>
          </a:xfrm>
          <a:prstGeom prst="line">
            <a:avLst/>
          </a:prstGeom>
          <a:ln w="38100">
            <a:solidFill>
              <a:srgbClr val="1192D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90B10EC-DE2E-40A9-E7F2-BC922D8A3511}"/>
              </a:ext>
            </a:extLst>
          </p:cNvPr>
          <p:cNvCxnSpPr>
            <a:cxnSpLocks/>
          </p:cNvCxnSpPr>
          <p:nvPr userDrawn="1"/>
        </p:nvCxnSpPr>
        <p:spPr>
          <a:xfrm>
            <a:off x="10668000" y="4226402"/>
            <a:ext cx="0" cy="914400"/>
          </a:xfrm>
          <a:prstGeom prst="line">
            <a:avLst/>
          </a:prstGeom>
          <a:ln w="38100">
            <a:solidFill>
              <a:srgbClr val="1192D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170868B-ABBB-A0CF-BE03-CBF5E478D37B}"/>
              </a:ext>
            </a:extLst>
          </p:cNvPr>
          <p:cNvCxnSpPr/>
          <p:nvPr userDrawn="1"/>
        </p:nvCxnSpPr>
        <p:spPr>
          <a:xfrm>
            <a:off x="1270000" y="2506901"/>
            <a:ext cx="0" cy="914400"/>
          </a:xfrm>
          <a:prstGeom prst="line">
            <a:avLst/>
          </a:prstGeom>
          <a:ln w="38100">
            <a:solidFill>
              <a:srgbClr val="1192D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47422148-A39C-B451-C132-079792AE5AA1}"/>
              </a:ext>
            </a:extLst>
          </p:cNvPr>
          <p:cNvCxnSpPr/>
          <p:nvPr userDrawn="1"/>
        </p:nvCxnSpPr>
        <p:spPr>
          <a:xfrm>
            <a:off x="5130800" y="2491503"/>
            <a:ext cx="0" cy="914400"/>
          </a:xfrm>
          <a:prstGeom prst="line">
            <a:avLst/>
          </a:prstGeom>
          <a:ln w="38100">
            <a:solidFill>
              <a:srgbClr val="1192D2"/>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48EE9BD-03FC-76F6-1CDF-E17AFC83413A}"/>
              </a:ext>
            </a:extLst>
          </p:cNvPr>
          <p:cNvCxnSpPr/>
          <p:nvPr userDrawn="1"/>
        </p:nvCxnSpPr>
        <p:spPr>
          <a:xfrm>
            <a:off x="8991600" y="2514600"/>
            <a:ext cx="0" cy="914400"/>
          </a:xfrm>
          <a:prstGeom prst="line">
            <a:avLst/>
          </a:prstGeom>
          <a:ln w="38100">
            <a:solidFill>
              <a:srgbClr val="1192D2"/>
            </a:solidFill>
          </a:ln>
        </p:spPr>
        <p:style>
          <a:lnRef idx="1">
            <a:schemeClr val="accent1"/>
          </a:lnRef>
          <a:fillRef idx="0">
            <a:schemeClr val="accent1"/>
          </a:fillRef>
          <a:effectRef idx="0">
            <a:schemeClr val="accent1"/>
          </a:effectRef>
          <a:fontRef idx="minor">
            <a:schemeClr val="tx1"/>
          </a:fontRef>
        </p:style>
      </p:cxnSp>
      <p:sp>
        <p:nvSpPr>
          <p:cNvPr id="31" name="Text Placeholder 30">
            <a:extLst>
              <a:ext uri="{FF2B5EF4-FFF2-40B4-BE49-F238E27FC236}">
                <a16:creationId xmlns:a16="http://schemas.microsoft.com/office/drawing/2014/main" id="{ED689897-8A9B-4C7C-E144-8680C0AA79F2}"/>
              </a:ext>
            </a:extLst>
          </p:cNvPr>
          <p:cNvSpPr>
            <a:spLocks noGrp="1"/>
          </p:cNvSpPr>
          <p:nvPr>
            <p:ph type="body" sz="quarter" idx="10" hasCustomPrompt="1"/>
          </p:nvPr>
        </p:nvSpPr>
        <p:spPr>
          <a:xfrm>
            <a:off x="863602" y="736600"/>
            <a:ext cx="4651140" cy="594202"/>
          </a:xfrm>
          <a:prstGeom prst="rect">
            <a:avLst/>
          </a:prstGeom>
        </p:spPr>
        <p:txBody>
          <a:bodyPr/>
          <a:lstStyle>
            <a:lvl1pPr marL="0" indent="0">
              <a:buNone/>
              <a:defRPr sz="2200">
                <a:solidFill>
                  <a:schemeClr val="bg1"/>
                </a:solidFill>
                <a:latin typeface="AccentGraphic" panose="02000303060000020004" pitchFamily="2" charset="0"/>
              </a:defRPr>
            </a:lvl1pPr>
          </a:lstStyle>
          <a:p>
            <a:pPr lvl="0"/>
            <a:r>
              <a:rPr lang="en-US" dirty="0"/>
              <a:t>TIMELINE SLIDE TITLE</a:t>
            </a:r>
          </a:p>
        </p:txBody>
      </p:sp>
      <p:sp>
        <p:nvSpPr>
          <p:cNvPr id="33" name="Text Placeholder 32">
            <a:extLst>
              <a:ext uri="{FF2B5EF4-FFF2-40B4-BE49-F238E27FC236}">
                <a16:creationId xmlns:a16="http://schemas.microsoft.com/office/drawing/2014/main" id="{2B5FCD18-458C-A6C7-6810-A21972DDA5C6}"/>
              </a:ext>
            </a:extLst>
          </p:cNvPr>
          <p:cNvSpPr>
            <a:spLocks noGrp="1"/>
          </p:cNvSpPr>
          <p:nvPr>
            <p:ph type="body" sz="quarter" idx="11" hasCustomPrompt="1"/>
          </p:nvPr>
        </p:nvSpPr>
        <p:spPr>
          <a:xfrm>
            <a:off x="319579" y="1974414"/>
            <a:ext cx="1930400" cy="532488"/>
          </a:xfrm>
          <a:prstGeom prst="rect">
            <a:avLst/>
          </a:prstGeom>
        </p:spPr>
        <p:txBody>
          <a:bodyPr/>
          <a:lstStyle>
            <a:lvl1pPr marL="0" indent="0" algn="ctr">
              <a:buNone/>
              <a:defRPr sz="900" b="1" i="0">
                <a:solidFill>
                  <a:srgbClr val="41463F"/>
                </a:solidFill>
                <a:latin typeface="Avenir Heavy" panose="02000503020000020003" pitchFamily="2" charset="0"/>
              </a:defRPr>
            </a:lvl1pPr>
          </a:lstStyle>
          <a:p>
            <a:pPr lvl="0"/>
            <a:r>
              <a:rPr lang="en-US" dirty="0"/>
              <a:t>Enter your timeline text here.</a:t>
            </a:r>
          </a:p>
        </p:txBody>
      </p:sp>
      <p:sp>
        <p:nvSpPr>
          <p:cNvPr id="34" name="Text Placeholder 32">
            <a:extLst>
              <a:ext uri="{FF2B5EF4-FFF2-40B4-BE49-F238E27FC236}">
                <a16:creationId xmlns:a16="http://schemas.microsoft.com/office/drawing/2014/main" id="{5FB8EAF4-1B03-B865-3BBA-8D11A792E195}"/>
              </a:ext>
            </a:extLst>
          </p:cNvPr>
          <p:cNvSpPr>
            <a:spLocks noGrp="1"/>
          </p:cNvSpPr>
          <p:nvPr>
            <p:ph type="body" sz="quarter" idx="12" hasCustomPrompt="1"/>
          </p:nvPr>
        </p:nvSpPr>
        <p:spPr>
          <a:xfrm>
            <a:off x="4180377" y="1974414"/>
            <a:ext cx="1930400" cy="532488"/>
          </a:xfrm>
          <a:prstGeom prst="rect">
            <a:avLst/>
          </a:prstGeom>
        </p:spPr>
        <p:txBody>
          <a:bodyPr/>
          <a:lstStyle>
            <a:lvl1pPr marL="0" indent="0" algn="ctr">
              <a:buNone/>
              <a:defRPr sz="900" b="1" i="0">
                <a:solidFill>
                  <a:srgbClr val="41463F"/>
                </a:solidFill>
                <a:latin typeface="Avenir Heavy" panose="02000503020000020003" pitchFamily="2" charset="0"/>
              </a:defRPr>
            </a:lvl1pPr>
          </a:lstStyle>
          <a:p>
            <a:pPr lvl="0"/>
            <a:r>
              <a:rPr lang="en-US" dirty="0"/>
              <a:t>Enter your timeline text here.</a:t>
            </a:r>
          </a:p>
        </p:txBody>
      </p:sp>
      <p:sp>
        <p:nvSpPr>
          <p:cNvPr id="35" name="Text Placeholder 32">
            <a:extLst>
              <a:ext uri="{FF2B5EF4-FFF2-40B4-BE49-F238E27FC236}">
                <a16:creationId xmlns:a16="http://schemas.microsoft.com/office/drawing/2014/main" id="{236F504A-CE58-5AE7-857B-36DCFE45EF22}"/>
              </a:ext>
            </a:extLst>
          </p:cNvPr>
          <p:cNvSpPr>
            <a:spLocks noGrp="1"/>
          </p:cNvSpPr>
          <p:nvPr>
            <p:ph type="body" sz="quarter" idx="13" hasCustomPrompt="1"/>
          </p:nvPr>
        </p:nvSpPr>
        <p:spPr>
          <a:xfrm>
            <a:off x="8041177" y="1974414"/>
            <a:ext cx="1930400" cy="532488"/>
          </a:xfrm>
          <a:prstGeom prst="rect">
            <a:avLst/>
          </a:prstGeom>
        </p:spPr>
        <p:txBody>
          <a:bodyPr/>
          <a:lstStyle>
            <a:lvl1pPr marL="0" indent="0" algn="ctr">
              <a:buNone/>
              <a:defRPr sz="900" b="1" i="0">
                <a:solidFill>
                  <a:srgbClr val="41463F"/>
                </a:solidFill>
                <a:latin typeface="Avenir Heavy" panose="02000503020000020003" pitchFamily="2" charset="0"/>
              </a:defRPr>
            </a:lvl1pPr>
          </a:lstStyle>
          <a:p>
            <a:pPr lvl="0"/>
            <a:r>
              <a:rPr lang="en-US" dirty="0"/>
              <a:t>Enter your timeline text here.</a:t>
            </a:r>
          </a:p>
        </p:txBody>
      </p:sp>
      <p:sp>
        <p:nvSpPr>
          <p:cNvPr id="36" name="Text Placeholder 32">
            <a:extLst>
              <a:ext uri="{FF2B5EF4-FFF2-40B4-BE49-F238E27FC236}">
                <a16:creationId xmlns:a16="http://schemas.microsoft.com/office/drawing/2014/main" id="{0F0B24A2-B257-4C6B-3791-2865D68984B6}"/>
              </a:ext>
            </a:extLst>
          </p:cNvPr>
          <p:cNvSpPr>
            <a:spLocks noGrp="1"/>
          </p:cNvSpPr>
          <p:nvPr>
            <p:ph type="body" sz="quarter" idx="14" hasCustomPrompt="1"/>
          </p:nvPr>
        </p:nvSpPr>
        <p:spPr>
          <a:xfrm>
            <a:off x="2229739" y="5317597"/>
            <a:ext cx="1930400" cy="549804"/>
          </a:xfrm>
          <a:prstGeom prst="rect">
            <a:avLst/>
          </a:prstGeom>
        </p:spPr>
        <p:txBody>
          <a:bodyPr/>
          <a:lstStyle>
            <a:lvl1pPr marL="0" indent="0" algn="ctr">
              <a:buNone/>
              <a:defRPr sz="900" b="1" i="0">
                <a:solidFill>
                  <a:srgbClr val="41463F"/>
                </a:solidFill>
                <a:latin typeface="Avenir Heavy" panose="02000503020000020003" pitchFamily="2" charset="0"/>
              </a:defRPr>
            </a:lvl1pPr>
          </a:lstStyle>
          <a:p>
            <a:pPr lvl="0"/>
            <a:r>
              <a:rPr lang="en-US" dirty="0"/>
              <a:t>Enter your timeline text here.</a:t>
            </a:r>
          </a:p>
        </p:txBody>
      </p:sp>
      <p:sp>
        <p:nvSpPr>
          <p:cNvPr id="37" name="Text Placeholder 32">
            <a:extLst>
              <a:ext uri="{FF2B5EF4-FFF2-40B4-BE49-F238E27FC236}">
                <a16:creationId xmlns:a16="http://schemas.microsoft.com/office/drawing/2014/main" id="{9E059B05-2990-59BE-2212-6A78041231B6}"/>
              </a:ext>
            </a:extLst>
          </p:cNvPr>
          <p:cNvSpPr>
            <a:spLocks noGrp="1"/>
          </p:cNvSpPr>
          <p:nvPr>
            <p:ph type="body" sz="quarter" idx="15" hasCustomPrompt="1"/>
          </p:nvPr>
        </p:nvSpPr>
        <p:spPr>
          <a:xfrm>
            <a:off x="6096000" y="5334913"/>
            <a:ext cx="1930400" cy="532488"/>
          </a:xfrm>
          <a:prstGeom prst="rect">
            <a:avLst/>
          </a:prstGeom>
        </p:spPr>
        <p:txBody>
          <a:bodyPr/>
          <a:lstStyle>
            <a:lvl1pPr marL="0" indent="0" algn="ctr">
              <a:buNone/>
              <a:defRPr sz="900" b="1" i="0">
                <a:solidFill>
                  <a:srgbClr val="41463F"/>
                </a:solidFill>
                <a:latin typeface="Avenir Heavy" panose="02000503020000020003" pitchFamily="2" charset="0"/>
              </a:defRPr>
            </a:lvl1pPr>
          </a:lstStyle>
          <a:p>
            <a:pPr lvl="0"/>
            <a:r>
              <a:rPr lang="en-US" dirty="0"/>
              <a:t>Enter your timeline text here.</a:t>
            </a:r>
          </a:p>
        </p:txBody>
      </p:sp>
      <p:sp>
        <p:nvSpPr>
          <p:cNvPr id="38" name="Text Placeholder 32">
            <a:extLst>
              <a:ext uri="{FF2B5EF4-FFF2-40B4-BE49-F238E27FC236}">
                <a16:creationId xmlns:a16="http://schemas.microsoft.com/office/drawing/2014/main" id="{F62B9C74-FE03-6A8F-C124-CC83339717B5}"/>
              </a:ext>
            </a:extLst>
          </p:cNvPr>
          <p:cNvSpPr>
            <a:spLocks noGrp="1"/>
          </p:cNvSpPr>
          <p:nvPr>
            <p:ph type="body" sz="quarter" idx="16" hasCustomPrompt="1"/>
          </p:nvPr>
        </p:nvSpPr>
        <p:spPr>
          <a:xfrm>
            <a:off x="9702784" y="5334913"/>
            <a:ext cx="1930400" cy="532488"/>
          </a:xfrm>
          <a:prstGeom prst="rect">
            <a:avLst/>
          </a:prstGeom>
        </p:spPr>
        <p:txBody>
          <a:bodyPr/>
          <a:lstStyle>
            <a:lvl1pPr marL="0" indent="0" algn="ctr">
              <a:buNone/>
              <a:defRPr sz="900" b="1" i="0">
                <a:solidFill>
                  <a:srgbClr val="41463F"/>
                </a:solidFill>
                <a:latin typeface="Avenir Heavy" panose="02000503020000020003" pitchFamily="2" charset="0"/>
              </a:defRPr>
            </a:lvl1pPr>
          </a:lstStyle>
          <a:p>
            <a:pPr lvl="0"/>
            <a:r>
              <a:rPr lang="en-US" dirty="0"/>
              <a:t>Enter your timeline text here.</a:t>
            </a:r>
          </a:p>
        </p:txBody>
      </p:sp>
      <p:sp>
        <p:nvSpPr>
          <p:cNvPr id="40" name="Text Placeholder 39">
            <a:extLst>
              <a:ext uri="{FF2B5EF4-FFF2-40B4-BE49-F238E27FC236}">
                <a16:creationId xmlns:a16="http://schemas.microsoft.com/office/drawing/2014/main" id="{8C58CA9A-5A92-E59D-EC27-E8651A1139F9}"/>
              </a:ext>
            </a:extLst>
          </p:cNvPr>
          <p:cNvSpPr>
            <a:spLocks noGrp="1"/>
          </p:cNvSpPr>
          <p:nvPr>
            <p:ph type="body" sz="quarter" idx="17" hasCustomPrompt="1"/>
          </p:nvPr>
        </p:nvSpPr>
        <p:spPr>
          <a:xfrm>
            <a:off x="837277" y="3639912"/>
            <a:ext cx="863600" cy="409697"/>
          </a:xfrm>
          <a:prstGeom prst="rect">
            <a:avLst/>
          </a:prstGeom>
        </p:spPr>
        <p:txBody>
          <a:bodyPr/>
          <a:lstStyle>
            <a:lvl1pPr marL="0" indent="0" algn="ctr">
              <a:buNone/>
              <a:defRPr sz="1600" b="0" i="0">
                <a:solidFill>
                  <a:srgbClr val="F37638"/>
                </a:solidFill>
                <a:latin typeface="Avenir LT Std 65 Medium" panose="020B0503020203020204" pitchFamily="34" charset="0"/>
              </a:defRPr>
            </a:lvl1pPr>
          </a:lstStyle>
          <a:p>
            <a:pPr lvl="0"/>
            <a:r>
              <a:rPr lang="en-US" dirty="0"/>
              <a:t>DATE</a:t>
            </a:r>
          </a:p>
        </p:txBody>
      </p:sp>
      <p:sp>
        <p:nvSpPr>
          <p:cNvPr id="41" name="Text Placeholder 39">
            <a:extLst>
              <a:ext uri="{FF2B5EF4-FFF2-40B4-BE49-F238E27FC236}">
                <a16:creationId xmlns:a16="http://schemas.microsoft.com/office/drawing/2014/main" id="{45044BEF-8E35-9A89-8DA0-7DC5F066E9CB}"/>
              </a:ext>
            </a:extLst>
          </p:cNvPr>
          <p:cNvSpPr>
            <a:spLocks noGrp="1"/>
          </p:cNvSpPr>
          <p:nvPr>
            <p:ph type="body" sz="quarter" idx="18" hasCustomPrompt="1"/>
          </p:nvPr>
        </p:nvSpPr>
        <p:spPr>
          <a:xfrm>
            <a:off x="2772292" y="3639912"/>
            <a:ext cx="863600" cy="409697"/>
          </a:xfrm>
          <a:prstGeom prst="rect">
            <a:avLst/>
          </a:prstGeom>
        </p:spPr>
        <p:txBody>
          <a:bodyPr/>
          <a:lstStyle>
            <a:lvl1pPr marL="0" indent="0" algn="ctr">
              <a:buNone/>
              <a:defRPr sz="1600" b="0" i="0">
                <a:solidFill>
                  <a:srgbClr val="F37638"/>
                </a:solidFill>
                <a:latin typeface="Avenir LT Std 65 Medium" panose="020B0503020203020204" pitchFamily="34" charset="0"/>
              </a:defRPr>
            </a:lvl1pPr>
          </a:lstStyle>
          <a:p>
            <a:pPr lvl="0"/>
            <a:r>
              <a:rPr lang="en-US" dirty="0"/>
              <a:t>DATE</a:t>
            </a:r>
          </a:p>
        </p:txBody>
      </p:sp>
      <p:sp>
        <p:nvSpPr>
          <p:cNvPr id="42" name="Text Placeholder 39">
            <a:extLst>
              <a:ext uri="{FF2B5EF4-FFF2-40B4-BE49-F238E27FC236}">
                <a16:creationId xmlns:a16="http://schemas.microsoft.com/office/drawing/2014/main" id="{D223ED25-8109-5926-D510-F8184A9B5E70}"/>
              </a:ext>
            </a:extLst>
          </p:cNvPr>
          <p:cNvSpPr>
            <a:spLocks noGrp="1"/>
          </p:cNvSpPr>
          <p:nvPr>
            <p:ph type="body" sz="quarter" idx="19" hasCustomPrompt="1"/>
          </p:nvPr>
        </p:nvSpPr>
        <p:spPr>
          <a:xfrm>
            <a:off x="4696232" y="3639912"/>
            <a:ext cx="863600" cy="409697"/>
          </a:xfrm>
          <a:prstGeom prst="rect">
            <a:avLst/>
          </a:prstGeom>
        </p:spPr>
        <p:txBody>
          <a:bodyPr/>
          <a:lstStyle>
            <a:lvl1pPr marL="0" indent="0" algn="ctr">
              <a:buNone/>
              <a:defRPr sz="1600" b="0" i="0">
                <a:solidFill>
                  <a:srgbClr val="F37638"/>
                </a:solidFill>
                <a:latin typeface="Avenir LT Std 65 Medium" panose="020B0503020203020204" pitchFamily="34" charset="0"/>
              </a:defRPr>
            </a:lvl1pPr>
          </a:lstStyle>
          <a:p>
            <a:pPr lvl="0"/>
            <a:r>
              <a:rPr lang="en-US" dirty="0"/>
              <a:t>DATE</a:t>
            </a:r>
          </a:p>
        </p:txBody>
      </p:sp>
      <p:sp>
        <p:nvSpPr>
          <p:cNvPr id="43" name="Text Placeholder 39">
            <a:extLst>
              <a:ext uri="{FF2B5EF4-FFF2-40B4-BE49-F238E27FC236}">
                <a16:creationId xmlns:a16="http://schemas.microsoft.com/office/drawing/2014/main" id="{A515250D-9A31-B01A-B158-24DB7E5133A2}"/>
              </a:ext>
            </a:extLst>
          </p:cNvPr>
          <p:cNvSpPr>
            <a:spLocks noGrp="1"/>
          </p:cNvSpPr>
          <p:nvPr>
            <p:ph type="body" sz="quarter" idx="20" hasCustomPrompt="1"/>
          </p:nvPr>
        </p:nvSpPr>
        <p:spPr>
          <a:xfrm>
            <a:off x="6632171" y="3653390"/>
            <a:ext cx="863600" cy="409697"/>
          </a:xfrm>
          <a:prstGeom prst="rect">
            <a:avLst/>
          </a:prstGeom>
        </p:spPr>
        <p:txBody>
          <a:bodyPr/>
          <a:lstStyle>
            <a:lvl1pPr marL="0" indent="0" algn="ctr">
              <a:buNone/>
              <a:defRPr sz="1600" b="0" i="0">
                <a:solidFill>
                  <a:srgbClr val="F37638"/>
                </a:solidFill>
                <a:latin typeface="Avenir LT Std 65 Medium" panose="020B0503020203020204" pitchFamily="34" charset="0"/>
              </a:defRPr>
            </a:lvl1pPr>
          </a:lstStyle>
          <a:p>
            <a:pPr lvl="0"/>
            <a:r>
              <a:rPr lang="en-US" dirty="0"/>
              <a:t>DATE</a:t>
            </a:r>
          </a:p>
        </p:txBody>
      </p:sp>
      <p:sp>
        <p:nvSpPr>
          <p:cNvPr id="44" name="Text Placeholder 39">
            <a:extLst>
              <a:ext uri="{FF2B5EF4-FFF2-40B4-BE49-F238E27FC236}">
                <a16:creationId xmlns:a16="http://schemas.microsoft.com/office/drawing/2014/main" id="{31CFBE66-DE16-99D9-88C8-07AC40BE13F4}"/>
              </a:ext>
            </a:extLst>
          </p:cNvPr>
          <p:cNvSpPr>
            <a:spLocks noGrp="1"/>
          </p:cNvSpPr>
          <p:nvPr>
            <p:ph type="body" sz="quarter" idx="21" hasCustomPrompt="1"/>
          </p:nvPr>
        </p:nvSpPr>
        <p:spPr>
          <a:xfrm>
            <a:off x="8556109" y="3653390"/>
            <a:ext cx="863600" cy="409697"/>
          </a:xfrm>
          <a:prstGeom prst="rect">
            <a:avLst/>
          </a:prstGeom>
        </p:spPr>
        <p:txBody>
          <a:bodyPr/>
          <a:lstStyle>
            <a:lvl1pPr marL="0" indent="0" algn="ctr">
              <a:buNone/>
              <a:defRPr sz="1600" b="0" i="0">
                <a:solidFill>
                  <a:srgbClr val="F37638"/>
                </a:solidFill>
                <a:latin typeface="Avenir LT Std 65 Medium" panose="020B0503020203020204" pitchFamily="34" charset="0"/>
              </a:defRPr>
            </a:lvl1pPr>
          </a:lstStyle>
          <a:p>
            <a:pPr lvl="0"/>
            <a:r>
              <a:rPr lang="en-US" dirty="0"/>
              <a:t>DATE</a:t>
            </a:r>
          </a:p>
        </p:txBody>
      </p:sp>
      <p:sp>
        <p:nvSpPr>
          <p:cNvPr id="45" name="Text Placeholder 39">
            <a:extLst>
              <a:ext uri="{FF2B5EF4-FFF2-40B4-BE49-F238E27FC236}">
                <a16:creationId xmlns:a16="http://schemas.microsoft.com/office/drawing/2014/main" id="{53143F21-CB6B-7D2F-EB4E-64E4F1996CBF}"/>
              </a:ext>
            </a:extLst>
          </p:cNvPr>
          <p:cNvSpPr>
            <a:spLocks noGrp="1"/>
          </p:cNvSpPr>
          <p:nvPr>
            <p:ph type="body" sz="quarter" idx="22" hasCustomPrompt="1"/>
          </p:nvPr>
        </p:nvSpPr>
        <p:spPr>
          <a:xfrm>
            <a:off x="10236184" y="3653390"/>
            <a:ext cx="863600" cy="409697"/>
          </a:xfrm>
          <a:prstGeom prst="rect">
            <a:avLst/>
          </a:prstGeom>
        </p:spPr>
        <p:txBody>
          <a:bodyPr/>
          <a:lstStyle>
            <a:lvl1pPr marL="0" indent="0" algn="ctr">
              <a:buNone/>
              <a:defRPr sz="1600" b="0" i="0">
                <a:solidFill>
                  <a:srgbClr val="F37638"/>
                </a:solidFill>
                <a:latin typeface="Avenir LT Std 65 Medium" panose="020B0503020203020204" pitchFamily="34" charset="0"/>
              </a:defRPr>
            </a:lvl1pPr>
          </a:lstStyle>
          <a:p>
            <a:pPr lvl="0"/>
            <a:r>
              <a:rPr lang="en-US" dirty="0"/>
              <a:t>DATE</a:t>
            </a:r>
          </a:p>
        </p:txBody>
      </p:sp>
    </p:spTree>
    <p:extLst>
      <p:ext uri="{BB962C8B-B14F-4D97-AF65-F5344CB8AC3E}">
        <p14:creationId xmlns:p14="http://schemas.microsoft.com/office/powerpoint/2010/main" val="31238108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List or Paragraph Slide 3">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83D8662F-9065-6FB0-B9C9-65686EAB8C73}"/>
              </a:ext>
            </a:extLst>
          </p:cNvPr>
          <p:cNvGrpSpPr/>
          <p:nvPr userDrawn="1"/>
        </p:nvGrpSpPr>
        <p:grpSpPr>
          <a:xfrm>
            <a:off x="-13730" y="0"/>
            <a:ext cx="12192001" cy="1371600"/>
            <a:chOff x="170928" y="956945"/>
            <a:chExt cx="6186312" cy="956945"/>
          </a:xfrm>
        </p:grpSpPr>
        <p:sp>
          <p:nvSpPr>
            <p:cNvPr id="4" name="Freeform 3">
              <a:extLst>
                <a:ext uri="{FF2B5EF4-FFF2-40B4-BE49-F238E27FC236}">
                  <a16:creationId xmlns:a16="http://schemas.microsoft.com/office/drawing/2014/main" id="{6E370E8F-8368-BC93-02AE-50F7677489A5}"/>
                </a:ext>
              </a:extLst>
            </p:cNvPr>
            <p:cNvSpPr/>
            <p:nvPr/>
          </p:nvSpPr>
          <p:spPr>
            <a:xfrm>
              <a:off x="170928" y="956945"/>
              <a:ext cx="6186312" cy="956945"/>
            </a:xfrm>
            <a:custGeom>
              <a:avLst/>
              <a:gdLst/>
              <a:ahLst/>
              <a:cxnLst/>
              <a:rect l="l" t="t" r="r" b="b"/>
              <a:pathLst>
                <a:path w="6436494" h="1913890">
                  <a:moveTo>
                    <a:pt x="0" y="0"/>
                  </a:moveTo>
                  <a:lnTo>
                    <a:pt x="6436494" y="0"/>
                  </a:lnTo>
                  <a:lnTo>
                    <a:pt x="6436494" y="1913890"/>
                  </a:lnTo>
                  <a:lnTo>
                    <a:pt x="0" y="1913890"/>
                  </a:lnTo>
                  <a:close/>
                </a:path>
              </a:pathLst>
            </a:custGeom>
            <a:solidFill>
              <a:srgbClr val="1192D1"/>
            </a:solidFill>
          </p:spPr>
        </p:sp>
      </p:grpSp>
      <p:sp>
        <p:nvSpPr>
          <p:cNvPr id="10" name="Text Placeholder 9">
            <a:extLst>
              <a:ext uri="{FF2B5EF4-FFF2-40B4-BE49-F238E27FC236}">
                <a16:creationId xmlns:a16="http://schemas.microsoft.com/office/drawing/2014/main" id="{1F1C906C-6265-4338-C035-57E0BC8B05A6}"/>
              </a:ext>
            </a:extLst>
          </p:cNvPr>
          <p:cNvSpPr>
            <a:spLocks noGrp="1"/>
          </p:cNvSpPr>
          <p:nvPr>
            <p:ph type="body" sz="quarter" idx="10" hasCustomPrompt="1"/>
          </p:nvPr>
        </p:nvSpPr>
        <p:spPr>
          <a:xfrm>
            <a:off x="0" y="546638"/>
            <a:ext cx="12192000" cy="950383"/>
          </a:xfrm>
          <a:prstGeom prst="rect">
            <a:avLst/>
          </a:prstGeom>
        </p:spPr>
        <p:txBody>
          <a:bodyPr/>
          <a:lstStyle>
            <a:lvl1pPr marL="0" indent="0" algn="ctr">
              <a:buNone/>
              <a:defRPr sz="3750" spc="50" baseline="0">
                <a:solidFill>
                  <a:schemeClr val="bg1"/>
                </a:solidFill>
                <a:latin typeface="AccentGraphic" panose="02000303060000020004" pitchFamily="2" charset="0"/>
              </a:defRPr>
            </a:lvl1pPr>
          </a:lstStyle>
          <a:p>
            <a:pPr lvl="0"/>
            <a:r>
              <a:rPr lang="en-US" dirty="0"/>
              <a:t>Slide Title / Subject</a:t>
            </a:r>
          </a:p>
        </p:txBody>
      </p:sp>
      <p:sp>
        <p:nvSpPr>
          <p:cNvPr id="12" name="Text Placeholder 11">
            <a:extLst>
              <a:ext uri="{FF2B5EF4-FFF2-40B4-BE49-F238E27FC236}">
                <a16:creationId xmlns:a16="http://schemas.microsoft.com/office/drawing/2014/main" id="{31674292-2BF5-2B26-EE4E-960FEF5F14D2}"/>
              </a:ext>
            </a:extLst>
          </p:cNvPr>
          <p:cNvSpPr>
            <a:spLocks noGrp="1"/>
          </p:cNvSpPr>
          <p:nvPr>
            <p:ph type="body" sz="quarter" idx="11" hasCustomPrompt="1"/>
          </p:nvPr>
        </p:nvSpPr>
        <p:spPr>
          <a:xfrm>
            <a:off x="863600" y="2870202"/>
            <a:ext cx="5842000" cy="3037539"/>
          </a:xfrm>
          <a:prstGeom prst="rect">
            <a:avLst/>
          </a:prstGeom>
        </p:spPr>
        <p:txBody>
          <a:bodyPr/>
          <a:lstStyle>
            <a:lvl1pPr marL="228600" indent="-228600">
              <a:buFont typeface="Arial" panose="020B0604020202020204" pitchFamily="34" charset="0"/>
              <a:buChar char="•"/>
              <a:defRPr sz="1500" b="0" i="0">
                <a:solidFill>
                  <a:srgbClr val="41463F"/>
                </a:solidFill>
                <a:latin typeface="Avenir LT Std 45 Book" panose="020B0502020203020204" pitchFamily="34" charset="0"/>
              </a:defRPr>
            </a:lvl1pPr>
          </a:lstStyle>
          <a:p>
            <a:pPr lvl="0"/>
            <a:r>
              <a:rPr lang="en-US" dirty="0"/>
              <a:t>This is a bulleted list detail</a:t>
            </a:r>
          </a:p>
          <a:p>
            <a:pPr lvl="0"/>
            <a:endParaRPr lang="en-US" dirty="0"/>
          </a:p>
          <a:p>
            <a:pPr marL="228600" marR="0" lvl="0" indent="-228600" algn="l" defTabSz="4572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US" dirty="0"/>
              <a:t>This is a bulleted list detail</a:t>
            </a:r>
          </a:p>
          <a:p>
            <a:pPr lvl="0"/>
            <a:endParaRPr lang="en-US" dirty="0"/>
          </a:p>
          <a:p>
            <a:pPr marL="228600" marR="0" lvl="0" indent="-228600" algn="l" defTabSz="4572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US" dirty="0"/>
              <a:t>This is a bulleted list detail</a:t>
            </a:r>
          </a:p>
          <a:p>
            <a:pPr lvl="0"/>
            <a:endParaRPr lang="en-US" dirty="0"/>
          </a:p>
          <a:p>
            <a:pPr marL="228600" marR="0" lvl="0" indent="-228600" algn="l" defTabSz="4572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US" dirty="0"/>
              <a:t>This is a bulleted list detail</a:t>
            </a:r>
          </a:p>
          <a:p>
            <a:pPr lvl="0"/>
            <a:endParaRPr lang="en-US" dirty="0"/>
          </a:p>
        </p:txBody>
      </p:sp>
      <p:sp>
        <p:nvSpPr>
          <p:cNvPr id="14" name="Text Placeholder 13">
            <a:extLst>
              <a:ext uri="{FF2B5EF4-FFF2-40B4-BE49-F238E27FC236}">
                <a16:creationId xmlns:a16="http://schemas.microsoft.com/office/drawing/2014/main" id="{AE3AC67E-4A6B-3C16-1F2E-E95D23A8E6FB}"/>
              </a:ext>
            </a:extLst>
          </p:cNvPr>
          <p:cNvSpPr>
            <a:spLocks noGrp="1"/>
          </p:cNvSpPr>
          <p:nvPr>
            <p:ph type="body" sz="quarter" idx="12" hasCustomPrompt="1"/>
          </p:nvPr>
        </p:nvSpPr>
        <p:spPr>
          <a:xfrm>
            <a:off x="0" y="2124613"/>
            <a:ext cx="12192000" cy="522477"/>
          </a:xfrm>
          <a:prstGeom prst="rect">
            <a:avLst/>
          </a:prstGeom>
        </p:spPr>
        <p:txBody>
          <a:bodyPr/>
          <a:lstStyle>
            <a:lvl1pPr marL="0" indent="0" algn="ctr">
              <a:buNone/>
              <a:defRPr sz="1100" b="1" i="0" spc="35" baseline="0">
                <a:solidFill>
                  <a:srgbClr val="F37638"/>
                </a:solidFill>
                <a:latin typeface="Avenir Heavy" panose="02000503020000020003" pitchFamily="2" charset="0"/>
              </a:defRPr>
            </a:lvl1pPr>
          </a:lstStyle>
          <a:p>
            <a:pPr lvl="0"/>
            <a:r>
              <a:rPr lang="en-US" dirty="0"/>
              <a:t>A descriptive sentence or paragraph about the list data below</a:t>
            </a:r>
          </a:p>
        </p:txBody>
      </p:sp>
    </p:spTree>
    <p:extLst>
      <p:ext uri="{BB962C8B-B14F-4D97-AF65-F5344CB8AC3E}">
        <p14:creationId xmlns:p14="http://schemas.microsoft.com/office/powerpoint/2010/main" val="39674293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all to Action Slide">
    <p:spTree>
      <p:nvGrpSpPr>
        <p:cNvPr id="1" name=""/>
        <p:cNvGrpSpPr/>
        <p:nvPr/>
      </p:nvGrpSpPr>
      <p:grpSpPr>
        <a:xfrm>
          <a:off x="0" y="0"/>
          <a:ext cx="0" cy="0"/>
          <a:chOff x="0" y="0"/>
          <a:chExt cx="0" cy="0"/>
        </a:xfrm>
      </p:grpSpPr>
      <p:sp>
        <p:nvSpPr>
          <p:cNvPr id="3" name="AutoShape 2">
            <a:extLst>
              <a:ext uri="{FF2B5EF4-FFF2-40B4-BE49-F238E27FC236}">
                <a16:creationId xmlns:a16="http://schemas.microsoft.com/office/drawing/2014/main" id="{777FF773-71C7-AB3C-3BFB-035854AFCDDC}"/>
              </a:ext>
            </a:extLst>
          </p:cNvPr>
          <p:cNvSpPr/>
          <p:nvPr userDrawn="1"/>
        </p:nvSpPr>
        <p:spPr>
          <a:xfrm>
            <a:off x="-1" y="0"/>
            <a:ext cx="12192001" cy="2241562"/>
          </a:xfrm>
          <a:prstGeom prst="rect">
            <a:avLst/>
          </a:prstGeom>
          <a:solidFill>
            <a:srgbClr val="1192D1"/>
          </a:solidFill>
        </p:spPr>
      </p:sp>
      <p:sp>
        <p:nvSpPr>
          <p:cNvPr id="5" name="AutoShape 4">
            <a:extLst>
              <a:ext uri="{FF2B5EF4-FFF2-40B4-BE49-F238E27FC236}">
                <a16:creationId xmlns:a16="http://schemas.microsoft.com/office/drawing/2014/main" id="{180B6C1B-ADA3-9D01-6357-0CBA11948CCB}"/>
              </a:ext>
            </a:extLst>
          </p:cNvPr>
          <p:cNvSpPr/>
          <p:nvPr userDrawn="1"/>
        </p:nvSpPr>
        <p:spPr>
          <a:xfrm>
            <a:off x="2936307" y="1432176"/>
            <a:ext cx="6319387" cy="618173"/>
          </a:xfrm>
          <a:prstGeom prst="rect">
            <a:avLst/>
          </a:prstGeom>
          <a:solidFill>
            <a:srgbClr val="FFFFFF"/>
          </a:solidFill>
        </p:spPr>
      </p:sp>
      <p:sp>
        <p:nvSpPr>
          <p:cNvPr id="8" name="AutoShape 7">
            <a:extLst>
              <a:ext uri="{FF2B5EF4-FFF2-40B4-BE49-F238E27FC236}">
                <a16:creationId xmlns:a16="http://schemas.microsoft.com/office/drawing/2014/main" id="{0070A7C5-930D-851D-F91F-E1A91F90AFF5}"/>
              </a:ext>
            </a:extLst>
          </p:cNvPr>
          <p:cNvSpPr/>
          <p:nvPr userDrawn="1"/>
        </p:nvSpPr>
        <p:spPr>
          <a:xfrm>
            <a:off x="2936307" y="5631828"/>
            <a:ext cx="6319388" cy="618173"/>
          </a:xfrm>
          <a:prstGeom prst="rect">
            <a:avLst/>
          </a:prstGeom>
          <a:solidFill>
            <a:srgbClr val="1192D1"/>
          </a:solidFill>
        </p:spPr>
      </p:sp>
      <p:sp>
        <p:nvSpPr>
          <p:cNvPr id="11" name="Text Placeholder 10">
            <a:extLst>
              <a:ext uri="{FF2B5EF4-FFF2-40B4-BE49-F238E27FC236}">
                <a16:creationId xmlns:a16="http://schemas.microsoft.com/office/drawing/2014/main" id="{B5B048F8-E65B-3D37-6E70-D470892E7393}"/>
              </a:ext>
            </a:extLst>
          </p:cNvPr>
          <p:cNvSpPr>
            <a:spLocks noGrp="1"/>
          </p:cNvSpPr>
          <p:nvPr>
            <p:ph type="body" sz="quarter" idx="10" hasCustomPrompt="1"/>
          </p:nvPr>
        </p:nvSpPr>
        <p:spPr>
          <a:xfrm>
            <a:off x="0" y="357151"/>
            <a:ext cx="12192000" cy="957912"/>
          </a:xfrm>
          <a:prstGeom prst="rect">
            <a:avLst/>
          </a:prstGeom>
        </p:spPr>
        <p:txBody>
          <a:bodyPr/>
          <a:lstStyle>
            <a:lvl1pPr marL="0" indent="0" algn="ctr">
              <a:buNone/>
              <a:defRPr sz="4000">
                <a:solidFill>
                  <a:schemeClr val="bg1"/>
                </a:solidFill>
                <a:latin typeface="AccentGraphic" panose="02000303060000020004" pitchFamily="2" charset="0"/>
              </a:defRPr>
            </a:lvl1pPr>
          </a:lstStyle>
          <a:p>
            <a:pPr lvl="0"/>
            <a:r>
              <a:rPr lang="en-US" dirty="0"/>
              <a:t>Call to Action!</a:t>
            </a:r>
          </a:p>
        </p:txBody>
      </p:sp>
      <p:sp>
        <p:nvSpPr>
          <p:cNvPr id="13" name="Text Placeholder 12">
            <a:extLst>
              <a:ext uri="{FF2B5EF4-FFF2-40B4-BE49-F238E27FC236}">
                <a16:creationId xmlns:a16="http://schemas.microsoft.com/office/drawing/2014/main" id="{B0383F16-A326-0E2C-5B1F-F06E3D80F7BB}"/>
              </a:ext>
            </a:extLst>
          </p:cNvPr>
          <p:cNvSpPr>
            <a:spLocks noGrp="1"/>
          </p:cNvSpPr>
          <p:nvPr>
            <p:ph type="body" sz="quarter" idx="11" hasCustomPrompt="1"/>
          </p:nvPr>
        </p:nvSpPr>
        <p:spPr>
          <a:xfrm>
            <a:off x="2936307" y="1577637"/>
            <a:ext cx="6319387" cy="472711"/>
          </a:xfrm>
          <a:prstGeom prst="rect">
            <a:avLst/>
          </a:prstGeom>
        </p:spPr>
        <p:txBody>
          <a:bodyPr/>
          <a:lstStyle>
            <a:lvl1pPr marL="0" indent="0" algn="ctr">
              <a:buNone/>
              <a:defRPr sz="1750" b="1" i="0" spc="150">
                <a:solidFill>
                  <a:srgbClr val="1192D2"/>
                </a:solidFill>
                <a:latin typeface="Avenir LT Std 55 Roman" panose="020B0503020203020204" pitchFamily="34" charset="0"/>
              </a:defRPr>
            </a:lvl1pPr>
          </a:lstStyle>
          <a:p>
            <a:pPr lvl="0"/>
            <a:r>
              <a:rPr lang="en-US" dirty="0"/>
              <a:t>LIST OF UPCOMING EVENTS</a:t>
            </a:r>
          </a:p>
        </p:txBody>
      </p:sp>
      <p:sp>
        <p:nvSpPr>
          <p:cNvPr id="15" name="Text Placeholder 14">
            <a:extLst>
              <a:ext uri="{FF2B5EF4-FFF2-40B4-BE49-F238E27FC236}">
                <a16:creationId xmlns:a16="http://schemas.microsoft.com/office/drawing/2014/main" id="{13CE4D9F-114F-4AF2-8764-77DEE9B85E4A}"/>
              </a:ext>
            </a:extLst>
          </p:cNvPr>
          <p:cNvSpPr>
            <a:spLocks noGrp="1"/>
          </p:cNvSpPr>
          <p:nvPr>
            <p:ph type="body" sz="quarter" idx="12" hasCustomPrompt="1"/>
          </p:nvPr>
        </p:nvSpPr>
        <p:spPr>
          <a:xfrm>
            <a:off x="2936307" y="5787450"/>
            <a:ext cx="6335893" cy="462550"/>
          </a:xfrm>
          <a:prstGeom prst="rect">
            <a:avLst/>
          </a:prstGeom>
        </p:spPr>
        <p:txBody>
          <a:bodyPr/>
          <a:lstStyle>
            <a:lvl1pPr marL="0" indent="0" algn="ctr">
              <a:buNone/>
              <a:defRPr sz="1300" b="1" i="0" spc="75" baseline="0">
                <a:solidFill>
                  <a:schemeClr val="bg1"/>
                </a:solidFill>
                <a:latin typeface="Avenir Heavy" panose="02000503020000020003" pitchFamily="2" charset="0"/>
              </a:defRPr>
            </a:lvl1pPr>
          </a:lstStyle>
          <a:p>
            <a:pPr lvl="0"/>
            <a:r>
              <a:rPr lang="en-US" dirty="0"/>
              <a:t>REGISTER AT WWW.AEGISLIVING.COM/EVENTS</a:t>
            </a:r>
          </a:p>
        </p:txBody>
      </p:sp>
      <p:sp>
        <p:nvSpPr>
          <p:cNvPr id="17" name="Text Placeholder 16">
            <a:extLst>
              <a:ext uri="{FF2B5EF4-FFF2-40B4-BE49-F238E27FC236}">
                <a16:creationId xmlns:a16="http://schemas.microsoft.com/office/drawing/2014/main" id="{4DF49DE3-55DD-4DC1-382D-9F5C0DC263A8}"/>
              </a:ext>
            </a:extLst>
          </p:cNvPr>
          <p:cNvSpPr>
            <a:spLocks noGrp="1"/>
          </p:cNvSpPr>
          <p:nvPr>
            <p:ph type="body" sz="quarter" idx="13" hasCustomPrompt="1"/>
          </p:nvPr>
        </p:nvSpPr>
        <p:spPr>
          <a:xfrm>
            <a:off x="4368800" y="2693705"/>
            <a:ext cx="1524000" cy="2641600"/>
          </a:xfrm>
          <a:prstGeom prst="rect">
            <a:avLst/>
          </a:prstGeom>
        </p:spPr>
        <p:txBody>
          <a:bodyPr/>
          <a:lstStyle>
            <a:lvl1pPr marL="0" indent="0">
              <a:buNone/>
              <a:defRPr sz="1300" b="0" i="0">
                <a:solidFill>
                  <a:srgbClr val="F37638"/>
                </a:solidFill>
                <a:latin typeface="Avenir LT Std 45 Book" panose="020B0502020203020204" pitchFamily="34" charset="0"/>
              </a:defRPr>
            </a:lvl1pPr>
          </a:lstStyle>
          <a:p>
            <a:pPr lvl="0"/>
            <a:r>
              <a:rPr lang="en-US" dirty="0"/>
              <a:t>Date &amp; Time</a:t>
            </a:r>
          </a:p>
          <a:p>
            <a:pPr lvl="0"/>
            <a:endParaRPr lang="en-US" dirty="0"/>
          </a:p>
          <a:p>
            <a:pPr marL="0" marR="0" lvl="0" indent="0" algn="l" defTabSz="457200" rtl="0" eaLnBrk="1" fontAlgn="auto" latinLnBrk="0" hangingPunct="1">
              <a:lnSpc>
                <a:spcPct val="100000"/>
              </a:lnSpc>
              <a:spcBef>
                <a:spcPct val="20000"/>
              </a:spcBef>
              <a:spcAft>
                <a:spcPts val="0"/>
              </a:spcAft>
              <a:buClrTx/>
              <a:buSzTx/>
              <a:buFont typeface="Arial" pitchFamily="34" charset="0"/>
              <a:buNone/>
              <a:tabLst/>
              <a:defRPr/>
            </a:pPr>
            <a:r>
              <a:rPr lang="en-US" dirty="0"/>
              <a:t>Date &amp; Time</a:t>
            </a:r>
          </a:p>
          <a:p>
            <a:pPr lvl="0"/>
            <a:endParaRPr lang="en-US" dirty="0"/>
          </a:p>
          <a:p>
            <a:pPr marL="0" marR="0" lvl="0" indent="0" algn="l" defTabSz="457200" rtl="0" eaLnBrk="1" fontAlgn="auto" latinLnBrk="0" hangingPunct="1">
              <a:lnSpc>
                <a:spcPct val="100000"/>
              </a:lnSpc>
              <a:spcBef>
                <a:spcPct val="20000"/>
              </a:spcBef>
              <a:spcAft>
                <a:spcPts val="0"/>
              </a:spcAft>
              <a:buClrTx/>
              <a:buSzTx/>
              <a:buFont typeface="Arial" pitchFamily="34" charset="0"/>
              <a:buNone/>
              <a:tabLst/>
              <a:defRPr/>
            </a:pPr>
            <a:r>
              <a:rPr lang="en-US" dirty="0"/>
              <a:t>Date &amp; Time</a:t>
            </a:r>
          </a:p>
          <a:p>
            <a:pPr lvl="0"/>
            <a:endParaRPr lang="en-US" dirty="0"/>
          </a:p>
          <a:p>
            <a:pPr marL="0" marR="0" lvl="0" indent="0" algn="l" defTabSz="457200" rtl="0" eaLnBrk="1" fontAlgn="auto" latinLnBrk="0" hangingPunct="1">
              <a:lnSpc>
                <a:spcPct val="100000"/>
              </a:lnSpc>
              <a:spcBef>
                <a:spcPct val="20000"/>
              </a:spcBef>
              <a:spcAft>
                <a:spcPts val="0"/>
              </a:spcAft>
              <a:buClrTx/>
              <a:buSzTx/>
              <a:buFont typeface="Arial" pitchFamily="34" charset="0"/>
              <a:buNone/>
              <a:tabLst/>
              <a:defRPr/>
            </a:pPr>
            <a:r>
              <a:rPr lang="en-US" dirty="0"/>
              <a:t>Date &amp; Time</a:t>
            </a:r>
          </a:p>
        </p:txBody>
      </p:sp>
      <p:sp>
        <p:nvSpPr>
          <p:cNvPr id="19" name="Text Placeholder 18">
            <a:extLst>
              <a:ext uri="{FF2B5EF4-FFF2-40B4-BE49-F238E27FC236}">
                <a16:creationId xmlns:a16="http://schemas.microsoft.com/office/drawing/2014/main" id="{634082C7-3BC9-0D2B-DD77-8F4846466332}"/>
              </a:ext>
            </a:extLst>
          </p:cNvPr>
          <p:cNvSpPr>
            <a:spLocks noGrp="1"/>
          </p:cNvSpPr>
          <p:nvPr>
            <p:ph type="body" sz="quarter" idx="14" hasCustomPrompt="1"/>
          </p:nvPr>
        </p:nvSpPr>
        <p:spPr>
          <a:xfrm>
            <a:off x="5689600" y="2693705"/>
            <a:ext cx="2751453" cy="2641600"/>
          </a:xfrm>
          <a:prstGeom prst="rect">
            <a:avLst/>
          </a:prstGeom>
        </p:spPr>
        <p:txBody>
          <a:bodyPr/>
          <a:lstStyle>
            <a:lvl1pPr marL="0" indent="0">
              <a:buNone/>
              <a:defRPr sz="1300" b="0" i="0">
                <a:solidFill>
                  <a:srgbClr val="41463F"/>
                </a:solidFill>
                <a:latin typeface="Avenir LT Std 45 Book" panose="020B0502020203020204" pitchFamily="34" charset="0"/>
              </a:defRPr>
            </a:lvl1pPr>
          </a:lstStyle>
          <a:p>
            <a:pPr lvl="0"/>
            <a:r>
              <a:rPr lang="en-US" dirty="0"/>
              <a:t>| Title of Event</a:t>
            </a:r>
          </a:p>
          <a:p>
            <a:pPr lvl="0"/>
            <a:endParaRPr lang="en-US" dirty="0"/>
          </a:p>
          <a:p>
            <a:pPr marL="0" marR="0" lvl="0" indent="0" algn="l" defTabSz="457200" rtl="0" eaLnBrk="1" fontAlgn="auto" latinLnBrk="0" hangingPunct="1">
              <a:lnSpc>
                <a:spcPct val="100000"/>
              </a:lnSpc>
              <a:spcBef>
                <a:spcPct val="20000"/>
              </a:spcBef>
              <a:spcAft>
                <a:spcPts val="0"/>
              </a:spcAft>
              <a:buClrTx/>
              <a:buSzTx/>
              <a:buFont typeface="Arial" pitchFamily="34" charset="0"/>
              <a:buNone/>
              <a:tabLst/>
              <a:defRPr/>
            </a:pPr>
            <a:r>
              <a:rPr lang="en-US" dirty="0"/>
              <a:t>| Title of Event</a:t>
            </a:r>
          </a:p>
          <a:p>
            <a:pPr lvl="0"/>
            <a:endParaRPr lang="en-US" dirty="0"/>
          </a:p>
          <a:p>
            <a:pPr marL="0" marR="0" lvl="0" indent="0" algn="l" defTabSz="457200" rtl="0" eaLnBrk="1" fontAlgn="auto" latinLnBrk="0" hangingPunct="1">
              <a:lnSpc>
                <a:spcPct val="100000"/>
              </a:lnSpc>
              <a:spcBef>
                <a:spcPct val="20000"/>
              </a:spcBef>
              <a:spcAft>
                <a:spcPts val="0"/>
              </a:spcAft>
              <a:buClrTx/>
              <a:buSzTx/>
              <a:buFont typeface="Arial" pitchFamily="34" charset="0"/>
              <a:buNone/>
              <a:tabLst/>
              <a:defRPr/>
            </a:pPr>
            <a:r>
              <a:rPr lang="en-US" dirty="0"/>
              <a:t>| Title of Event</a:t>
            </a:r>
          </a:p>
          <a:p>
            <a:pPr lvl="0"/>
            <a:endParaRPr lang="en-US" dirty="0"/>
          </a:p>
          <a:p>
            <a:pPr marL="0" marR="0" lvl="0" indent="0" algn="l" defTabSz="457200" rtl="0" eaLnBrk="1" fontAlgn="auto" latinLnBrk="0" hangingPunct="1">
              <a:lnSpc>
                <a:spcPct val="100000"/>
              </a:lnSpc>
              <a:spcBef>
                <a:spcPct val="20000"/>
              </a:spcBef>
              <a:spcAft>
                <a:spcPts val="0"/>
              </a:spcAft>
              <a:buClrTx/>
              <a:buSzTx/>
              <a:buFont typeface="Arial" pitchFamily="34" charset="0"/>
              <a:buNone/>
              <a:tabLst/>
              <a:defRPr/>
            </a:pPr>
            <a:r>
              <a:rPr lang="en-US" dirty="0"/>
              <a:t>| Title of Event</a:t>
            </a:r>
          </a:p>
        </p:txBody>
      </p:sp>
    </p:spTree>
    <p:extLst>
      <p:ext uri="{BB962C8B-B14F-4D97-AF65-F5344CB8AC3E}">
        <p14:creationId xmlns:p14="http://schemas.microsoft.com/office/powerpoint/2010/main" val="263578799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Appendix Slide 1">
    <p:bg>
      <p:bgPr>
        <a:solidFill>
          <a:srgbClr val="1192D2"/>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457703A-5456-A47C-5114-E61AF9B274E5}"/>
              </a:ext>
            </a:extLst>
          </p:cNvPr>
          <p:cNvSpPr txBox="1"/>
          <p:nvPr userDrawn="1"/>
        </p:nvSpPr>
        <p:spPr>
          <a:xfrm>
            <a:off x="1016000" y="2152145"/>
            <a:ext cx="3064525" cy="353943"/>
          </a:xfrm>
          <a:prstGeom prst="rect">
            <a:avLst/>
          </a:prstGeom>
          <a:noFill/>
        </p:spPr>
        <p:txBody>
          <a:bodyPr wrap="square" rtlCol="0">
            <a:spAutoFit/>
          </a:bodyPr>
          <a:lstStyle/>
          <a:p>
            <a:r>
              <a:rPr lang="en-US" sz="1700" b="1" dirty="0">
                <a:solidFill>
                  <a:schemeClr val="bg1"/>
                </a:solidFill>
                <a:latin typeface="AccentGraphic" panose="02000303060000020004" pitchFamily="50" charset="0"/>
              </a:rPr>
              <a:t>APPENDIX</a:t>
            </a:r>
          </a:p>
        </p:txBody>
      </p:sp>
      <p:pic>
        <p:nvPicPr>
          <p:cNvPr id="5" name="Picture 4" descr="A person waving from a car&#10;&#10;Description automatically generated with low confidence">
            <a:extLst>
              <a:ext uri="{FF2B5EF4-FFF2-40B4-BE49-F238E27FC236}">
                <a16:creationId xmlns:a16="http://schemas.microsoft.com/office/drawing/2014/main" id="{0F7C3D48-8834-6F4C-8BFF-7C5074AA1C9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7282" r="1088"/>
          <a:stretch/>
        </p:blipFill>
        <p:spPr>
          <a:xfrm>
            <a:off x="4521201" y="638508"/>
            <a:ext cx="7670800" cy="5580987"/>
          </a:xfrm>
          <a:prstGeom prst="rect">
            <a:avLst/>
          </a:prstGeom>
        </p:spPr>
      </p:pic>
      <p:sp>
        <p:nvSpPr>
          <p:cNvPr id="7" name="Text Placeholder 6">
            <a:extLst>
              <a:ext uri="{FF2B5EF4-FFF2-40B4-BE49-F238E27FC236}">
                <a16:creationId xmlns:a16="http://schemas.microsoft.com/office/drawing/2014/main" id="{DD8C1457-C12D-8AF3-A7C9-24E13DF754AE}"/>
              </a:ext>
            </a:extLst>
          </p:cNvPr>
          <p:cNvSpPr>
            <a:spLocks noGrp="1"/>
          </p:cNvSpPr>
          <p:nvPr>
            <p:ph type="body" sz="quarter" idx="10" hasCustomPrompt="1"/>
          </p:nvPr>
        </p:nvSpPr>
        <p:spPr>
          <a:xfrm>
            <a:off x="1016000" y="2710944"/>
            <a:ext cx="2821461" cy="3508550"/>
          </a:xfrm>
          <a:prstGeom prst="rect">
            <a:avLst/>
          </a:prstGeom>
        </p:spPr>
        <p:txBody>
          <a:bodyPr/>
          <a:lstStyle>
            <a:lvl1pPr>
              <a:lnSpc>
                <a:spcPct val="150000"/>
              </a:lnSpc>
              <a:defRPr sz="1100" b="1" i="0">
                <a:solidFill>
                  <a:srgbClr val="003F72"/>
                </a:solidFill>
                <a:latin typeface="Avenir LT Std 45 Book" panose="020B0502020203020204" pitchFamily="34" charset="0"/>
              </a:defRPr>
            </a:lvl1pPr>
          </a:lstStyle>
          <a:p>
            <a:pPr lvl="0"/>
            <a:r>
              <a:rPr lang="en-US" dirty="0"/>
              <a:t>Add your text here</a:t>
            </a:r>
          </a:p>
          <a:p>
            <a:pPr marL="171450" marR="0" lvl="0" indent="-171450" algn="l" defTabSz="457200" rtl="0" eaLnBrk="1" fontAlgn="auto" latinLnBrk="0" hangingPunct="1">
              <a:lnSpc>
                <a:spcPct val="100000"/>
              </a:lnSpc>
              <a:spcBef>
                <a:spcPct val="20000"/>
              </a:spcBef>
              <a:spcAft>
                <a:spcPts val="0"/>
              </a:spcAft>
              <a:buClrTx/>
              <a:buSzTx/>
              <a:buFont typeface="Arial" pitchFamily="34" charset="0"/>
              <a:buChar char="•"/>
              <a:tabLst/>
              <a:defRPr/>
            </a:pPr>
            <a:r>
              <a:rPr lang="en-US" dirty="0"/>
              <a:t>Add your text here</a:t>
            </a:r>
          </a:p>
          <a:p>
            <a:pPr marL="171450" marR="0" lvl="0" indent="-171450" algn="l" defTabSz="457200" rtl="0" eaLnBrk="1" fontAlgn="auto" latinLnBrk="0" hangingPunct="1">
              <a:lnSpc>
                <a:spcPct val="100000"/>
              </a:lnSpc>
              <a:spcBef>
                <a:spcPct val="20000"/>
              </a:spcBef>
              <a:spcAft>
                <a:spcPts val="0"/>
              </a:spcAft>
              <a:buClrTx/>
              <a:buSzTx/>
              <a:buFont typeface="Arial" pitchFamily="34" charset="0"/>
              <a:buChar char="•"/>
              <a:tabLst/>
              <a:defRPr/>
            </a:pPr>
            <a:r>
              <a:rPr lang="en-US" dirty="0"/>
              <a:t>Add your text here</a:t>
            </a:r>
          </a:p>
          <a:p>
            <a:pPr marL="171450" marR="0" lvl="0" indent="-171450" algn="l" defTabSz="457200" rtl="0" eaLnBrk="1" fontAlgn="auto" latinLnBrk="0" hangingPunct="1">
              <a:lnSpc>
                <a:spcPct val="100000"/>
              </a:lnSpc>
              <a:spcBef>
                <a:spcPct val="20000"/>
              </a:spcBef>
              <a:spcAft>
                <a:spcPts val="0"/>
              </a:spcAft>
              <a:buClrTx/>
              <a:buSzTx/>
              <a:buFont typeface="Arial" pitchFamily="34" charset="0"/>
              <a:buChar char="•"/>
              <a:tabLst/>
              <a:defRPr/>
            </a:pPr>
            <a:r>
              <a:rPr lang="en-US" dirty="0"/>
              <a:t>Add your text here</a:t>
            </a:r>
          </a:p>
          <a:p>
            <a:pPr marL="171450" marR="0" lvl="0" indent="-171450" algn="l" defTabSz="457200" rtl="0" eaLnBrk="1" fontAlgn="auto" latinLnBrk="0" hangingPunct="1">
              <a:lnSpc>
                <a:spcPct val="100000"/>
              </a:lnSpc>
              <a:spcBef>
                <a:spcPct val="20000"/>
              </a:spcBef>
              <a:spcAft>
                <a:spcPts val="0"/>
              </a:spcAft>
              <a:buClrTx/>
              <a:buSzTx/>
              <a:buFont typeface="Arial" pitchFamily="34" charset="0"/>
              <a:buChar char="•"/>
              <a:tabLst/>
              <a:defRPr/>
            </a:pPr>
            <a:r>
              <a:rPr lang="en-US" dirty="0"/>
              <a:t>Add your text here</a:t>
            </a:r>
          </a:p>
          <a:p>
            <a:pPr marL="171450" marR="0" lvl="0" indent="-171450" algn="l" defTabSz="457200" rtl="0" eaLnBrk="1" fontAlgn="auto" latinLnBrk="0" hangingPunct="1">
              <a:lnSpc>
                <a:spcPct val="100000"/>
              </a:lnSpc>
              <a:spcBef>
                <a:spcPct val="20000"/>
              </a:spcBef>
              <a:spcAft>
                <a:spcPts val="0"/>
              </a:spcAft>
              <a:buClrTx/>
              <a:buSzTx/>
              <a:buFont typeface="Arial" pitchFamily="34" charset="0"/>
              <a:buChar char="•"/>
              <a:tabLst/>
              <a:defRPr/>
            </a:pPr>
            <a:r>
              <a:rPr lang="en-US" dirty="0"/>
              <a:t>Add your text here</a:t>
            </a:r>
          </a:p>
          <a:p>
            <a:pPr lvl="0"/>
            <a:endParaRPr lang="en-US" dirty="0"/>
          </a:p>
        </p:txBody>
      </p:sp>
    </p:spTree>
    <p:extLst>
      <p:ext uri="{BB962C8B-B14F-4D97-AF65-F5344CB8AC3E}">
        <p14:creationId xmlns:p14="http://schemas.microsoft.com/office/powerpoint/2010/main" val="10826854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Appendix Slide 2">
    <p:spTree>
      <p:nvGrpSpPr>
        <p:cNvPr id="1" name=""/>
        <p:cNvGrpSpPr/>
        <p:nvPr/>
      </p:nvGrpSpPr>
      <p:grpSpPr>
        <a:xfrm>
          <a:off x="0" y="0"/>
          <a:ext cx="0" cy="0"/>
          <a:chOff x="0" y="0"/>
          <a:chExt cx="0" cy="0"/>
        </a:xfrm>
      </p:grpSpPr>
      <p:grpSp>
        <p:nvGrpSpPr>
          <p:cNvPr id="3" name="Group 17">
            <a:extLst>
              <a:ext uri="{FF2B5EF4-FFF2-40B4-BE49-F238E27FC236}">
                <a16:creationId xmlns:a16="http://schemas.microsoft.com/office/drawing/2014/main" id="{CC44C68A-7A67-5C15-F243-4D739229C9F2}"/>
              </a:ext>
            </a:extLst>
          </p:cNvPr>
          <p:cNvGrpSpPr>
            <a:grpSpLocks noChangeAspect="1"/>
          </p:cNvGrpSpPr>
          <p:nvPr userDrawn="1"/>
        </p:nvGrpSpPr>
        <p:grpSpPr>
          <a:xfrm>
            <a:off x="0" y="20053"/>
            <a:ext cx="6671109" cy="6858000"/>
            <a:chOff x="0" y="0"/>
            <a:chExt cx="16010661" cy="16459200"/>
          </a:xfrm>
        </p:grpSpPr>
        <p:sp>
          <p:nvSpPr>
            <p:cNvPr id="4" name="Freeform 18">
              <a:extLst>
                <a:ext uri="{FF2B5EF4-FFF2-40B4-BE49-F238E27FC236}">
                  <a16:creationId xmlns:a16="http://schemas.microsoft.com/office/drawing/2014/main" id="{9BBAD40C-D28E-989A-31A9-998276ACDD45}"/>
                </a:ext>
              </a:extLst>
            </p:cNvPr>
            <p:cNvSpPr/>
            <p:nvPr/>
          </p:nvSpPr>
          <p:spPr>
            <a:xfrm>
              <a:off x="-127" y="0"/>
              <a:ext cx="16010384" cy="16459071"/>
            </a:xfrm>
            <a:custGeom>
              <a:avLst/>
              <a:gdLst/>
              <a:ahLst/>
              <a:cxnLst/>
              <a:rect l="l" t="t" r="r" b="b"/>
              <a:pathLst>
                <a:path w="16010384" h="16459071">
                  <a:moveTo>
                    <a:pt x="9704705" y="0"/>
                  </a:moveTo>
                  <a:cubicBezTo>
                    <a:pt x="9629775" y="56769"/>
                    <a:pt x="9560052" y="129413"/>
                    <a:pt x="9498838" y="216535"/>
                  </a:cubicBezTo>
                  <a:cubicBezTo>
                    <a:pt x="9497949" y="217805"/>
                    <a:pt x="9497060" y="219202"/>
                    <a:pt x="9496044" y="220472"/>
                  </a:cubicBezTo>
                  <a:lnTo>
                    <a:pt x="9496044" y="220472"/>
                  </a:lnTo>
                  <a:cubicBezTo>
                    <a:pt x="9325864" y="461391"/>
                    <a:pt x="9150731" y="823849"/>
                    <a:pt x="9009634" y="1115695"/>
                  </a:cubicBezTo>
                  <a:cubicBezTo>
                    <a:pt x="8971789" y="1193927"/>
                    <a:pt x="8936482" y="1267079"/>
                    <a:pt x="8904352" y="1331468"/>
                  </a:cubicBezTo>
                  <a:lnTo>
                    <a:pt x="8904352" y="1331468"/>
                  </a:lnTo>
                  <a:lnTo>
                    <a:pt x="8904352" y="1331468"/>
                  </a:lnTo>
                  <a:lnTo>
                    <a:pt x="8018907" y="3145790"/>
                  </a:lnTo>
                  <a:lnTo>
                    <a:pt x="8014463" y="3154934"/>
                  </a:lnTo>
                  <a:lnTo>
                    <a:pt x="8467091" y="3154934"/>
                  </a:lnTo>
                  <a:lnTo>
                    <a:pt x="8468996" y="3153029"/>
                  </a:lnTo>
                  <a:lnTo>
                    <a:pt x="9687942" y="1885442"/>
                  </a:lnTo>
                  <a:lnTo>
                    <a:pt x="9687942" y="1885442"/>
                  </a:lnTo>
                  <a:lnTo>
                    <a:pt x="9687942" y="1885442"/>
                  </a:lnTo>
                  <a:cubicBezTo>
                    <a:pt x="9733154" y="1837817"/>
                    <a:pt x="9783827" y="1785366"/>
                    <a:pt x="9837675" y="1729740"/>
                  </a:cubicBezTo>
                  <a:cubicBezTo>
                    <a:pt x="9898762" y="1666494"/>
                    <a:pt x="9964040" y="1599057"/>
                    <a:pt x="10030206" y="1529334"/>
                  </a:cubicBezTo>
                  <a:cubicBezTo>
                    <a:pt x="10213467" y="1336167"/>
                    <a:pt x="10403587" y="1125982"/>
                    <a:pt x="10530967" y="942848"/>
                  </a:cubicBezTo>
                  <a:lnTo>
                    <a:pt x="10530967" y="942848"/>
                  </a:lnTo>
                  <a:cubicBezTo>
                    <a:pt x="10767695" y="604901"/>
                    <a:pt x="10755884" y="222885"/>
                    <a:pt x="10494645" y="0"/>
                  </a:cubicBezTo>
                  <a:lnTo>
                    <a:pt x="10474833" y="0"/>
                  </a:lnTo>
                  <a:cubicBezTo>
                    <a:pt x="10740899" y="216027"/>
                    <a:pt x="10758297" y="596265"/>
                    <a:pt x="10520553" y="935482"/>
                  </a:cubicBezTo>
                  <a:lnTo>
                    <a:pt x="10520553" y="935482"/>
                  </a:lnTo>
                  <a:lnTo>
                    <a:pt x="10520553" y="935482"/>
                  </a:lnTo>
                  <a:cubicBezTo>
                    <a:pt x="10393807" y="1117727"/>
                    <a:pt x="10204323" y="1327404"/>
                    <a:pt x="10021062" y="1520571"/>
                  </a:cubicBezTo>
                  <a:cubicBezTo>
                    <a:pt x="9955022" y="1590167"/>
                    <a:pt x="9889744" y="1657731"/>
                    <a:pt x="9828657" y="1720977"/>
                  </a:cubicBezTo>
                  <a:cubicBezTo>
                    <a:pt x="9774809" y="1776730"/>
                    <a:pt x="9724136" y="1829054"/>
                    <a:pt x="9678797" y="1876806"/>
                  </a:cubicBezTo>
                  <a:lnTo>
                    <a:pt x="9678797" y="1876806"/>
                  </a:lnTo>
                  <a:lnTo>
                    <a:pt x="8461755" y="3142488"/>
                  </a:lnTo>
                  <a:lnTo>
                    <a:pt x="8034655" y="3142488"/>
                  </a:lnTo>
                  <a:lnTo>
                    <a:pt x="8915654" y="1337437"/>
                  </a:lnTo>
                  <a:lnTo>
                    <a:pt x="8915654" y="1337437"/>
                  </a:lnTo>
                  <a:cubicBezTo>
                    <a:pt x="8947912" y="1272921"/>
                    <a:pt x="8983218" y="1199642"/>
                    <a:pt x="9021064" y="1121537"/>
                  </a:cubicBezTo>
                  <a:cubicBezTo>
                    <a:pt x="9162288" y="829310"/>
                    <a:pt x="9336913" y="467995"/>
                    <a:pt x="9506458" y="228092"/>
                  </a:cubicBezTo>
                  <a:lnTo>
                    <a:pt x="9506458" y="228092"/>
                  </a:lnTo>
                  <a:lnTo>
                    <a:pt x="9506458" y="228092"/>
                  </a:lnTo>
                  <a:cubicBezTo>
                    <a:pt x="9507347" y="226822"/>
                    <a:pt x="9508237" y="225552"/>
                    <a:pt x="9509126" y="224155"/>
                  </a:cubicBezTo>
                  <a:cubicBezTo>
                    <a:pt x="9573514" y="132334"/>
                    <a:pt x="9647047" y="57277"/>
                    <a:pt x="9725914" y="0"/>
                  </a:cubicBezTo>
                  <a:close/>
                  <a:moveTo>
                    <a:pt x="7125081" y="6381877"/>
                  </a:moveTo>
                  <a:lnTo>
                    <a:pt x="9605899" y="11476482"/>
                  </a:lnTo>
                  <a:lnTo>
                    <a:pt x="4618609" y="11473688"/>
                  </a:lnTo>
                  <a:lnTo>
                    <a:pt x="7125081" y="6381877"/>
                  </a:lnTo>
                  <a:close/>
                  <a:moveTo>
                    <a:pt x="7125081" y="6353048"/>
                  </a:moveTo>
                  <a:lnTo>
                    <a:pt x="7119366" y="6364732"/>
                  </a:lnTo>
                  <a:lnTo>
                    <a:pt x="4602734" y="11477117"/>
                  </a:lnTo>
                  <a:lnTo>
                    <a:pt x="4598289" y="11486261"/>
                  </a:lnTo>
                  <a:lnTo>
                    <a:pt x="4608449" y="11486261"/>
                  </a:lnTo>
                  <a:lnTo>
                    <a:pt x="9616059" y="11489055"/>
                  </a:lnTo>
                  <a:lnTo>
                    <a:pt x="9626219" y="11489055"/>
                  </a:lnTo>
                  <a:lnTo>
                    <a:pt x="9621774" y="11479911"/>
                  </a:lnTo>
                  <a:lnTo>
                    <a:pt x="7130796" y="6364605"/>
                  </a:lnTo>
                  <a:lnTo>
                    <a:pt x="7125080" y="6352921"/>
                  </a:lnTo>
                  <a:close/>
                  <a:moveTo>
                    <a:pt x="4850511" y="16439642"/>
                  </a:moveTo>
                  <a:cubicBezTo>
                    <a:pt x="4850511" y="16439642"/>
                    <a:pt x="4850511" y="16439642"/>
                    <a:pt x="4850511" y="16439642"/>
                  </a:cubicBezTo>
                  <a:lnTo>
                    <a:pt x="4850511" y="16439642"/>
                  </a:lnTo>
                  <a:lnTo>
                    <a:pt x="4850511" y="16439642"/>
                  </a:lnTo>
                  <a:close/>
                  <a:moveTo>
                    <a:pt x="9507093" y="16443071"/>
                  </a:moveTo>
                  <a:lnTo>
                    <a:pt x="9507093" y="16443071"/>
                  </a:lnTo>
                  <a:lnTo>
                    <a:pt x="9507093" y="16443071"/>
                  </a:lnTo>
                  <a:cubicBezTo>
                    <a:pt x="9507093" y="16443071"/>
                    <a:pt x="9507093" y="16443071"/>
                    <a:pt x="9507093" y="16443071"/>
                  </a:cubicBezTo>
                  <a:close/>
                  <a:moveTo>
                    <a:pt x="8301101" y="4164330"/>
                  </a:moveTo>
                  <a:lnTo>
                    <a:pt x="12874498" y="13373861"/>
                  </a:lnTo>
                  <a:lnTo>
                    <a:pt x="12874625" y="13373988"/>
                  </a:lnTo>
                  <a:lnTo>
                    <a:pt x="12874752" y="13374115"/>
                  </a:lnTo>
                  <a:cubicBezTo>
                    <a:pt x="12950952" y="13505814"/>
                    <a:pt x="13044805" y="13687425"/>
                    <a:pt x="13149580" y="13890117"/>
                  </a:cubicBezTo>
                  <a:cubicBezTo>
                    <a:pt x="13418058" y="14409420"/>
                    <a:pt x="13758038" y="15067153"/>
                    <a:pt x="14051153" y="15368270"/>
                  </a:cubicBezTo>
                  <a:lnTo>
                    <a:pt x="14051153" y="15368270"/>
                  </a:lnTo>
                  <a:cubicBezTo>
                    <a:pt x="14550898" y="15894811"/>
                    <a:pt x="15230983" y="15970123"/>
                    <a:pt x="15998189" y="16039973"/>
                  </a:cubicBezTo>
                  <a:lnTo>
                    <a:pt x="15998189" y="16039973"/>
                  </a:lnTo>
                  <a:lnTo>
                    <a:pt x="15998189" y="16446246"/>
                  </a:lnTo>
                  <a:lnTo>
                    <a:pt x="15998189" y="16446246"/>
                  </a:lnTo>
                  <a:cubicBezTo>
                    <a:pt x="15424530" y="16435324"/>
                    <a:pt x="13922882" y="16429482"/>
                    <a:pt x="12481686" y="16429482"/>
                  </a:cubicBezTo>
                  <a:cubicBezTo>
                    <a:pt x="11226799" y="16429482"/>
                    <a:pt x="10017886" y="16433800"/>
                    <a:pt x="9507092" y="16442818"/>
                  </a:cubicBezTo>
                  <a:lnTo>
                    <a:pt x="9507092" y="16442818"/>
                  </a:lnTo>
                  <a:lnTo>
                    <a:pt x="9507092" y="16036418"/>
                  </a:lnTo>
                  <a:lnTo>
                    <a:pt x="9507092" y="16036418"/>
                  </a:lnTo>
                  <a:cubicBezTo>
                    <a:pt x="9552686" y="16035275"/>
                    <a:pt x="9600691" y="16034386"/>
                    <a:pt x="9650602" y="16033497"/>
                  </a:cubicBezTo>
                  <a:cubicBezTo>
                    <a:pt x="10291317" y="16021813"/>
                    <a:pt x="11253342" y="16005811"/>
                    <a:pt x="11253342" y="15343760"/>
                  </a:cubicBezTo>
                  <a:cubicBezTo>
                    <a:pt x="11253342" y="14888338"/>
                    <a:pt x="11003534" y="14342619"/>
                    <a:pt x="10798936" y="13927710"/>
                  </a:cubicBezTo>
                  <a:lnTo>
                    <a:pt x="10798936" y="13927710"/>
                  </a:lnTo>
                  <a:lnTo>
                    <a:pt x="9918319" y="12059158"/>
                  </a:lnTo>
                  <a:lnTo>
                    <a:pt x="9916541" y="12055475"/>
                  </a:lnTo>
                  <a:lnTo>
                    <a:pt x="9912477" y="12055475"/>
                  </a:lnTo>
                  <a:lnTo>
                    <a:pt x="4313555" y="12053824"/>
                  </a:lnTo>
                  <a:lnTo>
                    <a:pt x="4309491" y="12053824"/>
                  </a:lnTo>
                  <a:lnTo>
                    <a:pt x="4307840" y="12057507"/>
                  </a:lnTo>
                  <a:lnTo>
                    <a:pt x="4102608" y="12510008"/>
                  </a:lnTo>
                  <a:lnTo>
                    <a:pt x="4102608" y="12510008"/>
                  </a:lnTo>
                  <a:cubicBezTo>
                    <a:pt x="4051173" y="12614401"/>
                    <a:pt x="3990340" y="12733909"/>
                    <a:pt x="3924046" y="12863957"/>
                  </a:cubicBezTo>
                  <a:cubicBezTo>
                    <a:pt x="3554095" y="13589888"/>
                    <a:pt x="3014853" y="14647799"/>
                    <a:pt x="3014853" y="15251430"/>
                  </a:cubicBezTo>
                  <a:cubicBezTo>
                    <a:pt x="3014853" y="15823819"/>
                    <a:pt x="3635375" y="15948661"/>
                    <a:pt x="4229481" y="15995523"/>
                  </a:cubicBezTo>
                  <a:cubicBezTo>
                    <a:pt x="4345813" y="16004667"/>
                    <a:pt x="4461383" y="16010889"/>
                    <a:pt x="4571619" y="16016860"/>
                  </a:cubicBezTo>
                  <a:cubicBezTo>
                    <a:pt x="4670044" y="16022194"/>
                    <a:pt x="4764024" y="16027147"/>
                    <a:pt x="4850638" y="16033877"/>
                  </a:cubicBezTo>
                  <a:lnTo>
                    <a:pt x="4850638" y="16033877"/>
                  </a:lnTo>
                  <a:lnTo>
                    <a:pt x="4850638" y="16439514"/>
                  </a:lnTo>
                  <a:cubicBezTo>
                    <a:pt x="4420616" y="16429354"/>
                    <a:pt x="3388868" y="16424275"/>
                    <a:pt x="2371852" y="16424275"/>
                  </a:cubicBezTo>
                  <a:cubicBezTo>
                    <a:pt x="1383030" y="16424275"/>
                    <a:pt x="408051" y="16429101"/>
                    <a:pt x="12954" y="16438880"/>
                  </a:cubicBezTo>
                  <a:lnTo>
                    <a:pt x="12827" y="16438880"/>
                  </a:lnTo>
                  <a:lnTo>
                    <a:pt x="12827" y="16438880"/>
                  </a:lnTo>
                  <a:lnTo>
                    <a:pt x="12827" y="16438880"/>
                  </a:lnTo>
                  <a:cubicBezTo>
                    <a:pt x="12827" y="16438880"/>
                    <a:pt x="12827" y="16438880"/>
                    <a:pt x="12827" y="16438880"/>
                  </a:cubicBezTo>
                  <a:lnTo>
                    <a:pt x="12827" y="16438880"/>
                  </a:lnTo>
                  <a:lnTo>
                    <a:pt x="12827" y="16033243"/>
                  </a:lnTo>
                  <a:cubicBezTo>
                    <a:pt x="1233805" y="15923642"/>
                    <a:pt x="1734820" y="15632430"/>
                    <a:pt x="2189734" y="14745208"/>
                  </a:cubicBezTo>
                  <a:lnTo>
                    <a:pt x="2189734" y="14745208"/>
                  </a:lnTo>
                  <a:cubicBezTo>
                    <a:pt x="2478659" y="14215492"/>
                    <a:pt x="2763266" y="13689585"/>
                    <a:pt x="3047746" y="13164058"/>
                  </a:cubicBezTo>
                  <a:cubicBezTo>
                    <a:pt x="3386455" y="12538329"/>
                    <a:pt x="3725037" y="11912981"/>
                    <a:pt x="4070096" y="11282045"/>
                  </a:cubicBezTo>
                  <a:lnTo>
                    <a:pt x="4070223" y="11281918"/>
                  </a:lnTo>
                  <a:lnTo>
                    <a:pt x="4070350" y="11281791"/>
                  </a:lnTo>
                  <a:lnTo>
                    <a:pt x="7539101" y="4164330"/>
                  </a:lnTo>
                  <a:close/>
                  <a:moveTo>
                    <a:pt x="15998062" y="16446246"/>
                  </a:moveTo>
                  <a:cubicBezTo>
                    <a:pt x="15998062" y="16446246"/>
                    <a:pt x="15998062" y="16446246"/>
                    <a:pt x="15998062" y="16446246"/>
                  </a:cubicBezTo>
                  <a:lnTo>
                    <a:pt x="15998062" y="16446246"/>
                  </a:lnTo>
                  <a:lnTo>
                    <a:pt x="15998062" y="16446246"/>
                  </a:lnTo>
                  <a:close/>
                  <a:moveTo>
                    <a:pt x="7531227" y="4151630"/>
                  </a:moveTo>
                  <a:lnTo>
                    <a:pt x="7529449" y="4155186"/>
                  </a:lnTo>
                  <a:lnTo>
                    <a:pt x="4058920" y="11276203"/>
                  </a:lnTo>
                  <a:lnTo>
                    <a:pt x="4058920" y="11276203"/>
                  </a:lnTo>
                  <a:cubicBezTo>
                    <a:pt x="3713734" y="11907139"/>
                    <a:pt x="3375279" y="12532487"/>
                    <a:pt x="3036570" y="13158090"/>
                  </a:cubicBezTo>
                  <a:cubicBezTo>
                    <a:pt x="2752090" y="13683743"/>
                    <a:pt x="2467356" y="14209523"/>
                    <a:pt x="2178431" y="14739240"/>
                  </a:cubicBezTo>
                  <a:lnTo>
                    <a:pt x="2178431" y="14739367"/>
                  </a:lnTo>
                  <a:lnTo>
                    <a:pt x="2178431" y="14739494"/>
                  </a:lnTo>
                  <a:cubicBezTo>
                    <a:pt x="1725295" y="15623287"/>
                    <a:pt x="1227963" y="15912212"/>
                    <a:pt x="5842" y="16021179"/>
                  </a:cubicBezTo>
                  <a:lnTo>
                    <a:pt x="0" y="16021687"/>
                  </a:lnTo>
                  <a:lnTo>
                    <a:pt x="0" y="16027529"/>
                  </a:lnTo>
                  <a:lnTo>
                    <a:pt x="0" y="16445486"/>
                  </a:lnTo>
                  <a:lnTo>
                    <a:pt x="0" y="16451963"/>
                  </a:lnTo>
                  <a:lnTo>
                    <a:pt x="6477" y="16451836"/>
                  </a:lnTo>
                  <a:cubicBezTo>
                    <a:pt x="397002" y="16441930"/>
                    <a:pt x="1377315" y="16436977"/>
                    <a:pt x="2371471" y="16436977"/>
                  </a:cubicBezTo>
                  <a:cubicBezTo>
                    <a:pt x="3393567" y="16436977"/>
                    <a:pt x="4430522" y="16442184"/>
                    <a:pt x="4856480" y="16452343"/>
                  </a:cubicBezTo>
                  <a:lnTo>
                    <a:pt x="4862957" y="16452470"/>
                  </a:lnTo>
                  <a:lnTo>
                    <a:pt x="4862957" y="16445993"/>
                  </a:lnTo>
                  <a:lnTo>
                    <a:pt x="4862957" y="16028036"/>
                  </a:lnTo>
                  <a:lnTo>
                    <a:pt x="4862957" y="16022194"/>
                  </a:lnTo>
                  <a:lnTo>
                    <a:pt x="4857115" y="16021686"/>
                  </a:lnTo>
                  <a:cubicBezTo>
                    <a:pt x="4768850" y="16014700"/>
                    <a:pt x="4672584" y="16009621"/>
                    <a:pt x="4572000" y="16004160"/>
                  </a:cubicBezTo>
                  <a:cubicBezTo>
                    <a:pt x="4461764" y="15998191"/>
                    <a:pt x="4346194" y="15992095"/>
                    <a:pt x="4230116" y="15982950"/>
                  </a:cubicBezTo>
                  <a:cubicBezTo>
                    <a:pt x="3632200" y="15935833"/>
                    <a:pt x="3027172" y="15810485"/>
                    <a:pt x="3027172" y="15251430"/>
                  </a:cubicBezTo>
                  <a:cubicBezTo>
                    <a:pt x="3027172" y="14651610"/>
                    <a:pt x="3564255" y="13597255"/>
                    <a:pt x="3934968" y="12869673"/>
                  </a:cubicBezTo>
                  <a:cubicBezTo>
                    <a:pt x="4001262" y="12739625"/>
                    <a:pt x="4062222" y="12619991"/>
                    <a:pt x="4113657" y="12515469"/>
                  </a:cubicBezTo>
                  <a:lnTo>
                    <a:pt x="4113657" y="12515342"/>
                  </a:lnTo>
                  <a:lnTo>
                    <a:pt x="4113657" y="12515215"/>
                  </a:lnTo>
                  <a:lnTo>
                    <a:pt x="4317238" y="12066397"/>
                  </a:lnTo>
                  <a:lnTo>
                    <a:pt x="9908032" y="12068048"/>
                  </a:lnTo>
                  <a:lnTo>
                    <a:pt x="10787000" y="13933170"/>
                  </a:lnTo>
                  <a:lnTo>
                    <a:pt x="10787000" y="13933170"/>
                  </a:lnTo>
                  <a:lnTo>
                    <a:pt x="10787000" y="13933170"/>
                  </a:lnTo>
                  <a:cubicBezTo>
                    <a:pt x="10991851" y="14348586"/>
                    <a:pt x="11240135" y="14891638"/>
                    <a:pt x="11240135" y="15343631"/>
                  </a:cubicBezTo>
                  <a:cubicBezTo>
                    <a:pt x="11240135" y="15990188"/>
                    <a:pt x="10298939" y="16008857"/>
                    <a:pt x="9649968" y="16020669"/>
                  </a:cubicBezTo>
                  <a:cubicBezTo>
                    <a:pt x="9597771" y="16021557"/>
                    <a:pt x="9547606" y="16022574"/>
                    <a:pt x="9500108" y="16023717"/>
                  </a:cubicBezTo>
                  <a:lnTo>
                    <a:pt x="9493885" y="16023844"/>
                  </a:lnTo>
                  <a:lnTo>
                    <a:pt x="9493885" y="16030067"/>
                  </a:lnTo>
                  <a:lnTo>
                    <a:pt x="9493885" y="16449167"/>
                  </a:lnTo>
                  <a:lnTo>
                    <a:pt x="9493885" y="16455644"/>
                  </a:lnTo>
                  <a:lnTo>
                    <a:pt x="9500363" y="16455517"/>
                  </a:lnTo>
                  <a:cubicBezTo>
                    <a:pt x="10007219" y="16446373"/>
                    <a:pt x="11221085" y="16442054"/>
                    <a:pt x="12481180" y="16442054"/>
                  </a:cubicBezTo>
                  <a:cubicBezTo>
                    <a:pt x="13927709" y="16442054"/>
                    <a:pt x="15435200" y="16447895"/>
                    <a:pt x="16003907" y="16458944"/>
                  </a:cubicBezTo>
                  <a:lnTo>
                    <a:pt x="16010257" y="16459071"/>
                  </a:lnTo>
                  <a:lnTo>
                    <a:pt x="16010384" y="16459071"/>
                  </a:lnTo>
                  <a:lnTo>
                    <a:pt x="16010384" y="16452594"/>
                  </a:lnTo>
                  <a:lnTo>
                    <a:pt x="16010384" y="16034130"/>
                  </a:lnTo>
                  <a:lnTo>
                    <a:pt x="16010384" y="16028288"/>
                  </a:lnTo>
                  <a:lnTo>
                    <a:pt x="16004669" y="16027780"/>
                  </a:lnTo>
                  <a:cubicBezTo>
                    <a:pt x="15234414" y="15957803"/>
                    <a:pt x="14557124" y="15883381"/>
                    <a:pt x="14059918" y="15359506"/>
                  </a:cubicBezTo>
                  <a:lnTo>
                    <a:pt x="14059918" y="15359506"/>
                  </a:lnTo>
                  <a:lnTo>
                    <a:pt x="14059918" y="15359506"/>
                  </a:lnTo>
                  <a:cubicBezTo>
                    <a:pt x="13768454" y="15060040"/>
                    <a:pt x="13429490" y="14404594"/>
                    <a:pt x="13160505" y="13884273"/>
                  </a:cubicBezTo>
                  <a:cubicBezTo>
                    <a:pt x="13055857" y="13681836"/>
                    <a:pt x="12961750" y="13499844"/>
                    <a:pt x="12885423" y="13367891"/>
                  </a:cubicBezTo>
                  <a:lnTo>
                    <a:pt x="12885423" y="13367891"/>
                  </a:lnTo>
                  <a:lnTo>
                    <a:pt x="8310753" y="4155059"/>
                  </a:lnTo>
                  <a:lnTo>
                    <a:pt x="8308975" y="4151503"/>
                  </a:lnTo>
                  <a:close/>
                </a:path>
              </a:pathLst>
            </a:custGeom>
            <a:solidFill>
              <a:srgbClr val="1192D1"/>
            </a:solidFill>
          </p:spPr>
        </p:sp>
      </p:grpSp>
      <p:sp>
        <p:nvSpPr>
          <p:cNvPr id="5" name="Rectangle 4">
            <a:extLst>
              <a:ext uri="{FF2B5EF4-FFF2-40B4-BE49-F238E27FC236}">
                <a16:creationId xmlns:a16="http://schemas.microsoft.com/office/drawing/2014/main" id="{B08F278E-D80F-8BC4-4E37-7406D6CB8A9D}"/>
              </a:ext>
            </a:extLst>
          </p:cNvPr>
          <p:cNvSpPr/>
          <p:nvPr userDrawn="1"/>
        </p:nvSpPr>
        <p:spPr>
          <a:xfrm>
            <a:off x="1464325" y="3987801"/>
            <a:ext cx="5206616" cy="560785"/>
          </a:xfrm>
          <a:prstGeom prst="rect">
            <a:avLst/>
          </a:prstGeom>
          <a:solidFill>
            <a:srgbClr val="1192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88DE1F5F-0F98-27D0-AA72-03D65690F9C1}"/>
              </a:ext>
            </a:extLst>
          </p:cNvPr>
          <p:cNvSpPr txBox="1"/>
          <p:nvPr userDrawn="1"/>
        </p:nvSpPr>
        <p:spPr>
          <a:xfrm>
            <a:off x="1803182" y="4085433"/>
            <a:ext cx="3064525" cy="353943"/>
          </a:xfrm>
          <a:prstGeom prst="rect">
            <a:avLst/>
          </a:prstGeom>
          <a:noFill/>
        </p:spPr>
        <p:txBody>
          <a:bodyPr wrap="square" rtlCol="0">
            <a:spAutoFit/>
          </a:bodyPr>
          <a:lstStyle/>
          <a:p>
            <a:r>
              <a:rPr lang="en-US" sz="1700" b="1" dirty="0">
                <a:solidFill>
                  <a:schemeClr val="bg1"/>
                </a:solidFill>
                <a:latin typeface="AccentGraphic" panose="02000303060000020004" pitchFamily="50" charset="0"/>
              </a:rPr>
              <a:t>APPENDIX</a:t>
            </a:r>
          </a:p>
        </p:txBody>
      </p:sp>
    </p:spTree>
    <p:extLst>
      <p:ext uri="{BB962C8B-B14F-4D97-AF65-F5344CB8AC3E}">
        <p14:creationId xmlns:p14="http://schemas.microsoft.com/office/powerpoint/2010/main" val="23656227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hank You Slide">
    <p:spTree>
      <p:nvGrpSpPr>
        <p:cNvPr id="1" name=""/>
        <p:cNvGrpSpPr/>
        <p:nvPr/>
      </p:nvGrpSpPr>
      <p:grpSpPr>
        <a:xfrm>
          <a:off x="0" y="0"/>
          <a:ext cx="0" cy="0"/>
          <a:chOff x="0" y="0"/>
          <a:chExt cx="0" cy="0"/>
        </a:xfrm>
      </p:grpSpPr>
      <p:sp>
        <p:nvSpPr>
          <p:cNvPr id="3" name="AutoShape 3">
            <a:extLst>
              <a:ext uri="{FF2B5EF4-FFF2-40B4-BE49-F238E27FC236}">
                <a16:creationId xmlns:a16="http://schemas.microsoft.com/office/drawing/2014/main" id="{E1BE3EDD-2999-2C52-7637-071013F2A97F}"/>
              </a:ext>
            </a:extLst>
          </p:cNvPr>
          <p:cNvSpPr/>
          <p:nvPr userDrawn="1"/>
        </p:nvSpPr>
        <p:spPr>
          <a:xfrm>
            <a:off x="-5977" y="1392372"/>
            <a:ext cx="6096000" cy="4073259"/>
          </a:xfrm>
          <a:prstGeom prst="rect">
            <a:avLst/>
          </a:prstGeom>
          <a:solidFill>
            <a:srgbClr val="1192D1"/>
          </a:solidFill>
        </p:spPr>
        <p:txBody>
          <a:bodyPr/>
          <a:lstStyle/>
          <a:p>
            <a:endParaRPr lang="en-US" dirty="0"/>
          </a:p>
        </p:txBody>
      </p:sp>
      <p:pic>
        <p:nvPicPr>
          <p:cNvPr id="4" name="Picture 3" descr="A person sitting on a couch&#10;&#10;Description automatically generated with medium confidence">
            <a:extLst>
              <a:ext uri="{FF2B5EF4-FFF2-40B4-BE49-F238E27FC236}">
                <a16:creationId xmlns:a16="http://schemas.microsoft.com/office/drawing/2014/main" id="{44A66677-D384-CE58-7338-2A7F4047D0D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225" t="11975" r="7364"/>
          <a:stretch/>
        </p:blipFill>
        <p:spPr>
          <a:xfrm>
            <a:off x="6197600" y="1392372"/>
            <a:ext cx="5994400" cy="4073259"/>
          </a:xfrm>
          <a:prstGeom prst="rect">
            <a:avLst/>
          </a:prstGeom>
        </p:spPr>
      </p:pic>
      <p:sp>
        <p:nvSpPr>
          <p:cNvPr id="5" name="TextBox 5">
            <a:extLst>
              <a:ext uri="{FF2B5EF4-FFF2-40B4-BE49-F238E27FC236}">
                <a16:creationId xmlns:a16="http://schemas.microsoft.com/office/drawing/2014/main" id="{8D15A96E-2E84-C317-4BA8-64898A15AB3A}"/>
              </a:ext>
            </a:extLst>
          </p:cNvPr>
          <p:cNvSpPr txBox="1"/>
          <p:nvPr userDrawn="1"/>
        </p:nvSpPr>
        <p:spPr>
          <a:xfrm>
            <a:off x="152401" y="3232366"/>
            <a:ext cx="5769143" cy="294953"/>
          </a:xfrm>
          <a:prstGeom prst="rect">
            <a:avLst/>
          </a:prstGeom>
        </p:spPr>
        <p:txBody>
          <a:bodyPr lIns="0" tIns="0" rIns="0" bIns="0" rtlCol="0" anchor="t">
            <a:spAutoFit/>
          </a:bodyPr>
          <a:lstStyle/>
          <a:p>
            <a:pPr algn="ctr">
              <a:lnSpc>
                <a:spcPts val="2310"/>
              </a:lnSpc>
            </a:pPr>
            <a:r>
              <a:rPr lang="en-US" sz="1750" spc="105" dirty="0">
                <a:solidFill>
                  <a:schemeClr val="bg1"/>
                </a:solidFill>
                <a:latin typeface="Avenir Heavy" panose="020B0703020203020204" pitchFamily="34" charset="-78"/>
                <a:cs typeface="Avenir Heavy" panose="020B0703020203020204" pitchFamily="34" charset="-78"/>
              </a:rPr>
              <a:t>THANK YOU!</a:t>
            </a:r>
          </a:p>
        </p:txBody>
      </p:sp>
    </p:spTree>
    <p:extLst>
      <p:ext uri="{BB962C8B-B14F-4D97-AF65-F5344CB8AC3E}">
        <p14:creationId xmlns:p14="http://schemas.microsoft.com/office/powerpoint/2010/main" val="154770403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losing/Conclusion Slide">
    <p:bg>
      <p:bgPr>
        <a:solidFill>
          <a:srgbClr val="1192D2"/>
        </a:solidFill>
        <a:effectLst/>
      </p:bgPr>
    </p:bg>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E5D9169A-CFB9-10AD-0668-CCD449EB7D45}"/>
              </a:ext>
            </a:extLst>
          </p:cNvPr>
          <p:cNvCxnSpPr>
            <a:cxnSpLocks/>
          </p:cNvCxnSpPr>
          <p:nvPr userDrawn="1"/>
        </p:nvCxnSpPr>
        <p:spPr>
          <a:xfrm>
            <a:off x="1117600" y="4495800"/>
            <a:ext cx="3759200" cy="0"/>
          </a:xfrm>
          <a:prstGeom prst="line">
            <a:avLst/>
          </a:prstGeom>
          <a:ln w="19050">
            <a:solidFill>
              <a:srgbClr val="003F72"/>
            </a:solidFill>
          </a:ln>
        </p:spPr>
        <p:style>
          <a:lnRef idx="1">
            <a:schemeClr val="accent1"/>
          </a:lnRef>
          <a:fillRef idx="0">
            <a:schemeClr val="accent1"/>
          </a:fillRef>
          <a:effectRef idx="0">
            <a:schemeClr val="accent1"/>
          </a:effectRef>
          <a:fontRef idx="minor">
            <a:schemeClr val="tx1"/>
          </a:fontRef>
        </p:style>
      </p:cxnSp>
      <p:sp>
        <p:nvSpPr>
          <p:cNvPr id="7" name="Text Placeholder 6">
            <a:extLst>
              <a:ext uri="{FF2B5EF4-FFF2-40B4-BE49-F238E27FC236}">
                <a16:creationId xmlns:a16="http://schemas.microsoft.com/office/drawing/2014/main" id="{29E74AC1-B697-C7F0-AC9B-6C8E48119864}"/>
              </a:ext>
            </a:extLst>
          </p:cNvPr>
          <p:cNvSpPr>
            <a:spLocks noGrp="1"/>
          </p:cNvSpPr>
          <p:nvPr>
            <p:ph type="body" sz="quarter" idx="10" hasCustomPrompt="1"/>
          </p:nvPr>
        </p:nvSpPr>
        <p:spPr>
          <a:xfrm>
            <a:off x="1066800" y="3726047"/>
            <a:ext cx="7670800" cy="769735"/>
          </a:xfrm>
          <a:prstGeom prst="rect">
            <a:avLst/>
          </a:prstGeom>
        </p:spPr>
        <p:txBody>
          <a:bodyPr/>
          <a:lstStyle>
            <a:lvl1pPr marL="0" indent="0">
              <a:buNone/>
              <a:defRPr sz="2750">
                <a:solidFill>
                  <a:schemeClr val="bg1"/>
                </a:solidFill>
                <a:latin typeface="AccentGraphic" panose="02000303060000020004" pitchFamily="2" charset="0"/>
              </a:defRPr>
            </a:lvl1pPr>
          </a:lstStyle>
          <a:p>
            <a:pPr lvl="0"/>
            <a:r>
              <a:rPr lang="en-US" dirty="0"/>
              <a:t>Closing Slide</a:t>
            </a:r>
          </a:p>
        </p:txBody>
      </p:sp>
      <p:sp>
        <p:nvSpPr>
          <p:cNvPr id="9" name="Text Placeholder 8">
            <a:extLst>
              <a:ext uri="{FF2B5EF4-FFF2-40B4-BE49-F238E27FC236}">
                <a16:creationId xmlns:a16="http://schemas.microsoft.com/office/drawing/2014/main" id="{FD4A3E90-4613-3636-638B-07D4A40E4EA1}"/>
              </a:ext>
            </a:extLst>
          </p:cNvPr>
          <p:cNvSpPr>
            <a:spLocks noGrp="1"/>
          </p:cNvSpPr>
          <p:nvPr>
            <p:ph type="body" sz="quarter" idx="11" hasCustomPrompt="1"/>
          </p:nvPr>
        </p:nvSpPr>
        <p:spPr>
          <a:xfrm>
            <a:off x="1066800" y="4831614"/>
            <a:ext cx="5029200" cy="762000"/>
          </a:xfrm>
          <a:prstGeom prst="rect">
            <a:avLst/>
          </a:prstGeom>
        </p:spPr>
        <p:txBody>
          <a:bodyPr/>
          <a:lstStyle>
            <a:lvl1pPr marL="0" indent="0">
              <a:buNone/>
              <a:defRPr sz="1100" b="0" i="0">
                <a:solidFill>
                  <a:schemeClr val="bg1"/>
                </a:solidFill>
                <a:latin typeface="Avenir LT Std 45 Book" panose="020B0502020203020204" pitchFamily="34" charset="0"/>
              </a:defRPr>
            </a:lvl1pPr>
          </a:lstStyle>
          <a:p>
            <a:pPr lvl="0"/>
            <a:r>
              <a:rPr lang="en-US" dirty="0"/>
              <a:t>Final slide information here. Contact info, follow up, next steps, next sessions, etc.</a:t>
            </a:r>
          </a:p>
        </p:txBody>
      </p:sp>
    </p:spTree>
    <p:extLst>
      <p:ext uri="{BB962C8B-B14F-4D97-AF65-F5344CB8AC3E}">
        <p14:creationId xmlns:p14="http://schemas.microsoft.com/office/powerpoint/2010/main" val="223529802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hank You / Questions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73F78A9-CCC4-BEBF-485F-5672840A0EDA}"/>
              </a:ext>
            </a:extLst>
          </p:cNvPr>
          <p:cNvPicPr>
            <a:picLocks noChangeAspect="1"/>
          </p:cNvPicPr>
          <p:nvPr userDrawn="1"/>
        </p:nvPicPr>
        <p:blipFill rotWithShape="1">
          <a:blip r:embed="rId2" cstate="email">
            <a:alphaModFix/>
            <a:extLst>
              <a:ext uri="{28A0092B-C50C-407E-A947-70E740481C1C}">
                <a14:useLocalDpi xmlns:a14="http://schemas.microsoft.com/office/drawing/2010/main"/>
              </a:ext>
            </a:extLst>
          </a:blip>
          <a:srcRect t="7843" b="7843"/>
          <a:stretch/>
        </p:blipFill>
        <p:spPr>
          <a:xfrm>
            <a:off x="0" y="0"/>
            <a:ext cx="12192000" cy="6858000"/>
          </a:xfrm>
          <a:prstGeom prst="rect">
            <a:avLst/>
          </a:prstGeom>
        </p:spPr>
      </p:pic>
      <p:sp>
        <p:nvSpPr>
          <p:cNvPr id="4" name="AutoShape 3">
            <a:extLst>
              <a:ext uri="{FF2B5EF4-FFF2-40B4-BE49-F238E27FC236}">
                <a16:creationId xmlns:a16="http://schemas.microsoft.com/office/drawing/2014/main" id="{D7500F9C-7D8D-5AE8-0787-BA37A981A527}"/>
              </a:ext>
            </a:extLst>
          </p:cNvPr>
          <p:cNvSpPr/>
          <p:nvPr userDrawn="1"/>
        </p:nvSpPr>
        <p:spPr>
          <a:xfrm>
            <a:off x="-1" y="2303711"/>
            <a:ext cx="12192001" cy="2646601"/>
          </a:xfrm>
          <a:prstGeom prst="rect">
            <a:avLst/>
          </a:prstGeom>
          <a:solidFill>
            <a:srgbClr val="1192D1"/>
          </a:solidFill>
        </p:spPr>
        <p:txBody>
          <a:bodyPr/>
          <a:lstStyle/>
          <a:p>
            <a:endParaRPr lang="en-US" dirty="0"/>
          </a:p>
        </p:txBody>
      </p:sp>
      <p:sp>
        <p:nvSpPr>
          <p:cNvPr id="5" name="AutoShape 4">
            <a:extLst>
              <a:ext uri="{FF2B5EF4-FFF2-40B4-BE49-F238E27FC236}">
                <a16:creationId xmlns:a16="http://schemas.microsoft.com/office/drawing/2014/main" id="{EBD2B606-22E0-E1A5-5570-34B8119104B8}"/>
              </a:ext>
            </a:extLst>
          </p:cNvPr>
          <p:cNvSpPr/>
          <p:nvPr userDrawn="1"/>
        </p:nvSpPr>
        <p:spPr>
          <a:xfrm>
            <a:off x="2986329" y="1907690"/>
            <a:ext cx="6219345" cy="792038"/>
          </a:xfrm>
          <a:prstGeom prst="rect">
            <a:avLst/>
          </a:prstGeom>
          <a:solidFill>
            <a:srgbClr val="FFFFFF"/>
          </a:solidFill>
        </p:spPr>
      </p:sp>
      <p:sp>
        <p:nvSpPr>
          <p:cNvPr id="6" name="TextBox 5">
            <a:extLst>
              <a:ext uri="{FF2B5EF4-FFF2-40B4-BE49-F238E27FC236}">
                <a16:creationId xmlns:a16="http://schemas.microsoft.com/office/drawing/2014/main" id="{5C4761F9-11E0-1F72-717D-78C7B488D09E}"/>
              </a:ext>
            </a:extLst>
          </p:cNvPr>
          <p:cNvSpPr txBox="1"/>
          <p:nvPr userDrawn="1"/>
        </p:nvSpPr>
        <p:spPr>
          <a:xfrm>
            <a:off x="3211430" y="2144442"/>
            <a:ext cx="5769143" cy="294953"/>
          </a:xfrm>
          <a:prstGeom prst="rect">
            <a:avLst/>
          </a:prstGeom>
        </p:spPr>
        <p:txBody>
          <a:bodyPr lIns="0" tIns="0" rIns="0" bIns="0" rtlCol="0" anchor="t">
            <a:spAutoFit/>
          </a:bodyPr>
          <a:lstStyle/>
          <a:p>
            <a:pPr algn="ctr">
              <a:lnSpc>
                <a:spcPts val="2310"/>
              </a:lnSpc>
            </a:pPr>
            <a:r>
              <a:rPr lang="en-US" sz="1750" spc="105" dirty="0">
                <a:solidFill>
                  <a:srgbClr val="1192D1"/>
                </a:solidFill>
                <a:latin typeface="Avenir Heavy" panose="020B0703020203020204" pitchFamily="34" charset="-78"/>
                <a:cs typeface="Avenir Heavy" panose="020B0703020203020204" pitchFamily="34" charset="-78"/>
              </a:rPr>
              <a:t>THANK YOU!</a:t>
            </a:r>
          </a:p>
        </p:txBody>
      </p:sp>
      <p:sp>
        <p:nvSpPr>
          <p:cNvPr id="7" name="TextBox 6">
            <a:extLst>
              <a:ext uri="{FF2B5EF4-FFF2-40B4-BE49-F238E27FC236}">
                <a16:creationId xmlns:a16="http://schemas.microsoft.com/office/drawing/2014/main" id="{8A79672E-E1ED-75B8-5545-D918BED79C48}"/>
              </a:ext>
            </a:extLst>
          </p:cNvPr>
          <p:cNvSpPr txBox="1"/>
          <p:nvPr userDrawn="1"/>
        </p:nvSpPr>
        <p:spPr>
          <a:xfrm>
            <a:off x="1143000" y="3125900"/>
            <a:ext cx="9980544" cy="782265"/>
          </a:xfrm>
          <a:prstGeom prst="rect">
            <a:avLst/>
          </a:prstGeom>
        </p:spPr>
        <p:txBody>
          <a:bodyPr lIns="0" tIns="0" rIns="0" bIns="0" rtlCol="0" anchor="t">
            <a:spAutoFit/>
          </a:bodyPr>
          <a:lstStyle/>
          <a:p>
            <a:pPr algn="ctr">
              <a:lnSpc>
                <a:spcPts val="6105"/>
              </a:lnSpc>
            </a:pPr>
            <a:r>
              <a:rPr lang="en-US" sz="5500" dirty="0">
                <a:solidFill>
                  <a:srgbClr val="FFFFFF"/>
                </a:solidFill>
                <a:latin typeface="AccentGraphic" panose="02000303060000020004" pitchFamily="50" charset="0"/>
              </a:rPr>
              <a:t>Questions?</a:t>
            </a:r>
          </a:p>
        </p:txBody>
      </p:sp>
      <p:sp>
        <p:nvSpPr>
          <p:cNvPr id="9" name="Text Placeholder 8">
            <a:extLst>
              <a:ext uri="{FF2B5EF4-FFF2-40B4-BE49-F238E27FC236}">
                <a16:creationId xmlns:a16="http://schemas.microsoft.com/office/drawing/2014/main" id="{1F842618-0C68-F378-3FF3-FD720ADEA784}"/>
              </a:ext>
            </a:extLst>
          </p:cNvPr>
          <p:cNvSpPr>
            <a:spLocks noGrp="1"/>
          </p:cNvSpPr>
          <p:nvPr>
            <p:ph type="body" sz="quarter" idx="10" hasCustomPrompt="1"/>
          </p:nvPr>
        </p:nvSpPr>
        <p:spPr>
          <a:xfrm>
            <a:off x="0" y="3987800"/>
            <a:ext cx="12192000" cy="609600"/>
          </a:xfrm>
          <a:prstGeom prst="rect">
            <a:avLst/>
          </a:prstGeom>
        </p:spPr>
        <p:txBody>
          <a:bodyPr/>
          <a:lstStyle>
            <a:lvl1pPr marL="0" indent="0" algn="ctr">
              <a:buNone/>
              <a:defRPr sz="2500" b="0" i="0">
                <a:solidFill>
                  <a:schemeClr val="bg1"/>
                </a:solidFill>
                <a:latin typeface="Avenir LT Std 45 Book" panose="020B0502020203020204" pitchFamily="34" charset="0"/>
              </a:defRPr>
            </a:lvl1pPr>
          </a:lstStyle>
          <a:p>
            <a:pPr lvl="0"/>
            <a:r>
              <a:rPr lang="en-US" dirty="0"/>
              <a:t>Add your email </a:t>
            </a:r>
            <a:r>
              <a:rPr lang="en-US" dirty="0" err="1"/>
              <a:t>here@aegisliving.com</a:t>
            </a:r>
            <a:endParaRPr lang="en-US" dirty="0"/>
          </a:p>
        </p:txBody>
      </p:sp>
    </p:spTree>
    <p:extLst>
      <p:ext uri="{BB962C8B-B14F-4D97-AF65-F5344CB8AC3E}">
        <p14:creationId xmlns:p14="http://schemas.microsoft.com/office/powerpoint/2010/main" val="167664180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25"/>
            <a:ext cx="2844800" cy="476250"/>
          </a:xfrm>
          <a:prstGeom prst="rect">
            <a:avLst/>
          </a:prstGeom>
          <a:ln/>
        </p:spPr>
        <p:txBody>
          <a:bodyPr/>
          <a:lstStyle>
            <a:lvl1pPr>
              <a:defRPr/>
            </a:lvl1pPr>
          </a:lstStyle>
          <a:p>
            <a:pPr>
              <a:defRPr/>
            </a:pPr>
            <a:endParaRPr lang="en-US" dirty="0"/>
          </a:p>
        </p:txBody>
      </p:sp>
      <p:sp>
        <p:nvSpPr>
          <p:cNvPr id="3" name="Rectangle 5"/>
          <p:cNvSpPr>
            <a:spLocks noGrp="1" noChangeArrowheads="1"/>
          </p:cNvSpPr>
          <p:nvPr>
            <p:ph type="ftr" sz="quarter" idx="11"/>
          </p:nvPr>
        </p:nvSpPr>
        <p:spPr>
          <a:xfrm>
            <a:off x="4165600" y="6245225"/>
            <a:ext cx="3860800" cy="476250"/>
          </a:xfrm>
          <a:prstGeom prst="rect">
            <a:avLst/>
          </a:prstGeom>
          <a:ln/>
        </p:spPr>
        <p:txBody>
          <a:bodyPr/>
          <a:lstStyle>
            <a:lvl1pPr>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a:lvl1pPr>
          </a:lstStyle>
          <a:p>
            <a:pPr>
              <a:defRPr/>
            </a:pPr>
            <a:fld id="{A7A483B6-68F6-4C70-BD90-04F2D470DF07}" type="slidenum">
              <a:rPr lang="en-US"/>
              <a:pPr>
                <a:defRPr/>
              </a:pPr>
              <a:t>‹#›</a:t>
            </a:fld>
            <a:endParaRPr lang="en-US" dirty="0"/>
          </a:p>
        </p:txBody>
      </p:sp>
    </p:spTree>
    <p:extLst>
      <p:ext uri="{BB962C8B-B14F-4D97-AF65-F5344CB8AC3E}">
        <p14:creationId xmlns:p14="http://schemas.microsoft.com/office/powerpoint/2010/main" val="287967441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5/21/2024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42754904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3">
    <p:spTree>
      <p:nvGrpSpPr>
        <p:cNvPr id="1" name=""/>
        <p:cNvGrpSpPr/>
        <p:nvPr/>
      </p:nvGrpSpPr>
      <p:grpSpPr>
        <a:xfrm>
          <a:off x="0" y="0"/>
          <a:ext cx="0" cy="0"/>
          <a:chOff x="0" y="0"/>
          <a:chExt cx="0" cy="0"/>
        </a:xfrm>
      </p:grpSpPr>
      <p:grpSp>
        <p:nvGrpSpPr>
          <p:cNvPr id="7" name="Group 17">
            <a:extLst>
              <a:ext uri="{FF2B5EF4-FFF2-40B4-BE49-F238E27FC236}">
                <a16:creationId xmlns:a16="http://schemas.microsoft.com/office/drawing/2014/main" id="{81F366FC-2577-505C-7D0B-2427A156F0BB}"/>
              </a:ext>
            </a:extLst>
          </p:cNvPr>
          <p:cNvGrpSpPr>
            <a:grpSpLocks noChangeAspect="1"/>
          </p:cNvGrpSpPr>
          <p:nvPr userDrawn="1"/>
        </p:nvGrpSpPr>
        <p:grpSpPr>
          <a:xfrm>
            <a:off x="5127772" y="0"/>
            <a:ext cx="6695817" cy="6883400"/>
            <a:chOff x="0" y="0"/>
            <a:chExt cx="16010661" cy="16459200"/>
          </a:xfrm>
        </p:grpSpPr>
        <p:sp>
          <p:nvSpPr>
            <p:cNvPr id="8" name="Freeform 18">
              <a:extLst>
                <a:ext uri="{FF2B5EF4-FFF2-40B4-BE49-F238E27FC236}">
                  <a16:creationId xmlns:a16="http://schemas.microsoft.com/office/drawing/2014/main" id="{219EE2F1-7E98-62E9-2F23-B0D353EEB8F3}"/>
                </a:ext>
              </a:extLst>
            </p:cNvPr>
            <p:cNvSpPr/>
            <p:nvPr/>
          </p:nvSpPr>
          <p:spPr>
            <a:xfrm>
              <a:off x="-127" y="0"/>
              <a:ext cx="16010384" cy="16459071"/>
            </a:xfrm>
            <a:custGeom>
              <a:avLst/>
              <a:gdLst/>
              <a:ahLst/>
              <a:cxnLst/>
              <a:rect l="l" t="t" r="r" b="b"/>
              <a:pathLst>
                <a:path w="16010384" h="16459071">
                  <a:moveTo>
                    <a:pt x="9704705" y="0"/>
                  </a:moveTo>
                  <a:cubicBezTo>
                    <a:pt x="9629775" y="56769"/>
                    <a:pt x="9560052" y="129413"/>
                    <a:pt x="9498838" y="216535"/>
                  </a:cubicBezTo>
                  <a:cubicBezTo>
                    <a:pt x="9497949" y="217805"/>
                    <a:pt x="9497060" y="219202"/>
                    <a:pt x="9496044" y="220472"/>
                  </a:cubicBezTo>
                  <a:lnTo>
                    <a:pt x="9496044" y="220472"/>
                  </a:lnTo>
                  <a:cubicBezTo>
                    <a:pt x="9325864" y="461391"/>
                    <a:pt x="9150731" y="823849"/>
                    <a:pt x="9009634" y="1115695"/>
                  </a:cubicBezTo>
                  <a:cubicBezTo>
                    <a:pt x="8971789" y="1193927"/>
                    <a:pt x="8936482" y="1267079"/>
                    <a:pt x="8904352" y="1331468"/>
                  </a:cubicBezTo>
                  <a:lnTo>
                    <a:pt x="8904352" y="1331468"/>
                  </a:lnTo>
                  <a:lnTo>
                    <a:pt x="8904352" y="1331468"/>
                  </a:lnTo>
                  <a:lnTo>
                    <a:pt x="8018907" y="3145790"/>
                  </a:lnTo>
                  <a:lnTo>
                    <a:pt x="8014463" y="3154934"/>
                  </a:lnTo>
                  <a:lnTo>
                    <a:pt x="8467091" y="3154934"/>
                  </a:lnTo>
                  <a:lnTo>
                    <a:pt x="8468996" y="3153029"/>
                  </a:lnTo>
                  <a:lnTo>
                    <a:pt x="9687942" y="1885442"/>
                  </a:lnTo>
                  <a:lnTo>
                    <a:pt x="9687942" y="1885442"/>
                  </a:lnTo>
                  <a:lnTo>
                    <a:pt x="9687942" y="1885442"/>
                  </a:lnTo>
                  <a:cubicBezTo>
                    <a:pt x="9733154" y="1837817"/>
                    <a:pt x="9783827" y="1785366"/>
                    <a:pt x="9837675" y="1729740"/>
                  </a:cubicBezTo>
                  <a:cubicBezTo>
                    <a:pt x="9898762" y="1666494"/>
                    <a:pt x="9964040" y="1599057"/>
                    <a:pt x="10030206" y="1529334"/>
                  </a:cubicBezTo>
                  <a:cubicBezTo>
                    <a:pt x="10213467" y="1336167"/>
                    <a:pt x="10403587" y="1125982"/>
                    <a:pt x="10530967" y="942848"/>
                  </a:cubicBezTo>
                  <a:lnTo>
                    <a:pt x="10530967" y="942848"/>
                  </a:lnTo>
                  <a:cubicBezTo>
                    <a:pt x="10767695" y="604901"/>
                    <a:pt x="10755884" y="222885"/>
                    <a:pt x="10494645" y="0"/>
                  </a:cubicBezTo>
                  <a:lnTo>
                    <a:pt x="10474833" y="0"/>
                  </a:lnTo>
                  <a:cubicBezTo>
                    <a:pt x="10740899" y="216027"/>
                    <a:pt x="10758297" y="596265"/>
                    <a:pt x="10520553" y="935482"/>
                  </a:cubicBezTo>
                  <a:lnTo>
                    <a:pt x="10520553" y="935482"/>
                  </a:lnTo>
                  <a:lnTo>
                    <a:pt x="10520553" y="935482"/>
                  </a:lnTo>
                  <a:cubicBezTo>
                    <a:pt x="10393807" y="1117727"/>
                    <a:pt x="10204323" y="1327404"/>
                    <a:pt x="10021062" y="1520571"/>
                  </a:cubicBezTo>
                  <a:cubicBezTo>
                    <a:pt x="9955022" y="1590167"/>
                    <a:pt x="9889744" y="1657731"/>
                    <a:pt x="9828657" y="1720977"/>
                  </a:cubicBezTo>
                  <a:cubicBezTo>
                    <a:pt x="9774809" y="1776730"/>
                    <a:pt x="9724136" y="1829054"/>
                    <a:pt x="9678797" y="1876806"/>
                  </a:cubicBezTo>
                  <a:lnTo>
                    <a:pt x="9678797" y="1876806"/>
                  </a:lnTo>
                  <a:lnTo>
                    <a:pt x="8461755" y="3142488"/>
                  </a:lnTo>
                  <a:lnTo>
                    <a:pt x="8034655" y="3142488"/>
                  </a:lnTo>
                  <a:lnTo>
                    <a:pt x="8915654" y="1337437"/>
                  </a:lnTo>
                  <a:lnTo>
                    <a:pt x="8915654" y="1337437"/>
                  </a:lnTo>
                  <a:cubicBezTo>
                    <a:pt x="8947912" y="1272921"/>
                    <a:pt x="8983218" y="1199642"/>
                    <a:pt x="9021064" y="1121537"/>
                  </a:cubicBezTo>
                  <a:cubicBezTo>
                    <a:pt x="9162288" y="829310"/>
                    <a:pt x="9336913" y="467995"/>
                    <a:pt x="9506458" y="228092"/>
                  </a:cubicBezTo>
                  <a:lnTo>
                    <a:pt x="9506458" y="228092"/>
                  </a:lnTo>
                  <a:lnTo>
                    <a:pt x="9506458" y="228092"/>
                  </a:lnTo>
                  <a:cubicBezTo>
                    <a:pt x="9507347" y="226822"/>
                    <a:pt x="9508237" y="225552"/>
                    <a:pt x="9509126" y="224155"/>
                  </a:cubicBezTo>
                  <a:cubicBezTo>
                    <a:pt x="9573514" y="132334"/>
                    <a:pt x="9647047" y="57277"/>
                    <a:pt x="9725914" y="0"/>
                  </a:cubicBezTo>
                  <a:close/>
                  <a:moveTo>
                    <a:pt x="7125081" y="6381877"/>
                  </a:moveTo>
                  <a:lnTo>
                    <a:pt x="9605899" y="11476482"/>
                  </a:lnTo>
                  <a:lnTo>
                    <a:pt x="4618609" y="11473688"/>
                  </a:lnTo>
                  <a:lnTo>
                    <a:pt x="7125081" y="6381877"/>
                  </a:lnTo>
                  <a:close/>
                  <a:moveTo>
                    <a:pt x="7125081" y="6353048"/>
                  </a:moveTo>
                  <a:lnTo>
                    <a:pt x="7119366" y="6364732"/>
                  </a:lnTo>
                  <a:lnTo>
                    <a:pt x="4602734" y="11477117"/>
                  </a:lnTo>
                  <a:lnTo>
                    <a:pt x="4598289" y="11486261"/>
                  </a:lnTo>
                  <a:lnTo>
                    <a:pt x="4608449" y="11486261"/>
                  </a:lnTo>
                  <a:lnTo>
                    <a:pt x="9616059" y="11489055"/>
                  </a:lnTo>
                  <a:lnTo>
                    <a:pt x="9626219" y="11489055"/>
                  </a:lnTo>
                  <a:lnTo>
                    <a:pt x="9621774" y="11479911"/>
                  </a:lnTo>
                  <a:lnTo>
                    <a:pt x="7130796" y="6364605"/>
                  </a:lnTo>
                  <a:lnTo>
                    <a:pt x="7125080" y="6352921"/>
                  </a:lnTo>
                  <a:close/>
                  <a:moveTo>
                    <a:pt x="4850511" y="16439642"/>
                  </a:moveTo>
                  <a:cubicBezTo>
                    <a:pt x="4850511" y="16439642"/>
                    <a:pt x="4850511" y="16439642"/>
                    <a:pt x="4850511" y="16439642"/>
                  </a:cubicBezTo>
                  <a:lnTo>
                    <a:pt x="4850511" y="16439642"/>
                  </a:lnTo>
                  <a:lnTo>
                    <a:pt x="4850511" y="16439642"/>
                  </a:lnTo>
                  <a:close/>
                  <a:moveTo>
                    <a:pt x="9507093" y="16443071"/>
                  </a:moveTo>
                  <a:lnTo>
                    <a:pt x="9507093" y="16443071"/>
                  </a:lnTo>
                  <a:lnTo>
                    <a:pt x="9507093" y="16443071"/>
                  </a:lnTo>
                  <a:cubicBezTo>
                    <a:pt x="9507093" y="16443071"/>
                    <a:pt x="9507093" y="16443071"/>
                    <a:pt x="9507093" y="16443071"/>
                  </a:cubicBezTo>
                  <a:close/>
                  <a:moveTo>
                    <a:pt x="8301101" y="4164330"/>
                  </a:moveTo>
                  <a:lnTo>
                    <a:pt x="12874498" y="13373861"/>
                  </a:lnTo>
                  <a:lnTo>
                    <a:pt x="12874625" y="13373988"/>
                  </a:lnTo>
                  <a:lnTo>
                    <a:pt x="12874752" y="13374115"/>
                  </a:lnTo>
                  <a:cubicBezTo>
                    <a:pt x="12950952" y="13505814"/>
                    <a:pt x="13044805" y="13687425"/>
                    <a:pt x="13149580" y="13890117"/>
                  </a:cubicBezTo>
                  <a:cubicBezTo>
                    <a:pt x="13418058" y="14409420"/>
                    <a:pt x="13758038" y="15067153"/>
                    <a:pt x="14051153" y="15368270"/>
                  </a:cubicBezTo>
                  <a:lnTo>
                    <a:pt x="14051153" y="15368270"/>
                  </a:lnTo>
                  <a:cubicBezTo>
                    <a:pt x="14550898" y="15894811"/>
                    <a:pt x="15230983" y="15970123"/>
                    <a:pt x="15998189" y="16039973"/>
                  </a:cubicBezTo>
                  <a:lnTo>
                    <a:pt x="15998189" y="16039973"/>
                  </a:lnTo>
                  <a:lnTo>
                    <a:pt x="15998189" y="16446246"/>
                  </a:lnTo>
                  <a:lnTo>
                    <a:pt x="15998189" y="16446246"/>
                  </a:lnTo>
                  <a:cubicBezTo>
                    <a:pt x="15424530" y="16435324"/>
                    <a:pt x="13922882" y="16429482"/>
                    <a:pt x="12481686" y="16429482"/>
                  </a:cubicBezTo>
                  <a:cubicBezTo>
                    <a:pt x="11226799" y="16429482"/>
                    <a:pt x="10017886" y="16433800"/>
                    <a:pt x="9507092" y="16442818"/>
                  </a:cubicBezTo>
                  <a:lnTo>
                    <a:pt x="9507092" y="16442818"/>
                  </a:lnTo>
                  <a:lnTo>
                    <a:pt x="9507092" y="16036418"/>
                  </a:lnTo>
                  <a:lnTo>
                    <a:pt x="9507092" y="16036418"/>
                  </a:lnTo>
                  <a:cubicBezTo>
                    <a:pt x="9552686" y="16035275"/>
                    <a:pt x="9600691" y="16034386"/>
                    <a:pt x="9650602" y="16033497"/>
                  </a:cubicBezTo>
                  <a:cubicBezTo>
                    <a:pt x="10291317" y="16021813"/>
                    <a:pt x="11253342" y="16005811"/>
                    <a:pt x="11253342" y="15343760"/>
                  </a:cubicBezTo>
                  <a:cubicBezTo>
                    <a:pt x="11253342" y="14888338"/>
                    <a:pt x="11003534" y="14342619"/>
                    <a:pt x="10798936" y="13927710"/>
                  </a:cubicBezTo>
                  <a:lnTo>
                    <a:pt x="10798936" y="13927710"/>
                  </a:lnTo>
                  <a:lnTo>
                    <a:pt x="9918319" y="12059158"/>
                  </a:lnTo>
                  <a:lnTo>
                    <a:pt x="9916541" y="12055475"/>
                  </a:lnTo>
                  <a:lnTo>
                    <a:pt x="9912477" y="12055475"/>
                  </a:lnTo>
                  <a:lnTo>
                    <a:pt x="4313555" y="12053824"/>
                  </a:lnTo>
                  <a:lnTo>
                    <a:pt x="4309491" y="12053824"/>
                  </a:lnTo>
                  <a:lnTo>
                    <a:pt x="4307840" y="12057507"/>
                  </a:lnTo>
                  <a:lnTo>
                    <a:pt x="4102608" y="12510008"/>
                  </a:lnTo>
                  <a:lnTo>
                    <a:pt x="4102608" y="12510008"/>
                  </a:lnTo>
                  <a:cubicBezTo>
                    <a:pt x="4051173" y="12614401"/>
                    <a:pt x="3990340" y="12733909"/>
                    <a:pt x="3924046" y="12863957"/>
                  </a:cubicBezTo>
                  <a:cubicBezTo>
                    <a:pt x="3554095" y="13589888"/>
                    <a:pt x="3014853" y="14647799"/>
                    <a:pt x="3014853" y="15251430"/>
                  </a:cubicBezTo>
                  <a:cubicBezTo>
                    <a:pt x="3014853" y="15823819"/>
                    <a:pt x="3635375" y="15948661"/>
                    <a:pt x="4229481" y="15995523"/>
                  </a:cubicBezTo>
                  <a:cubicBezTo>
                    <a:pt x="4345813" y="16004667"/>
                    <a:pt x="4461383" y="16010889"/>
                    <a:pt x="4571619" y="16016860"/>
                  </a:cubicBezTo>
                  <a:cubicBezTo>
                    <a:pt x="4670044" y="16022194"/>
                    <a:pt x="4764024" y="16027147"/>
                    <a:pt x="4850638" y="16033877"/>
                  </a:cubicBezTo>
                  <a:lnTo>
                    <a:pt x="4850638" y="16033877"/>
                  </a:lnTo>
                  <a:lnTo>
                    <a:pt x="4850638" y="16439514"/>
                  </a:lnTo>
                  <a:cubicBezTo>
                    <a:pt x="4420616" y="16429354"/>
                    <a:pt x="3388868" y="16424275"/>
                    <a:pt x="2371852" y="16424275"/>
                  </a:cubicBezTo>
                  <a:cubicBezTo>
                    <a:pt x="1383030" y="16424275"/>
                    <a:pt x="408051" y="16429101"/>
                    <a:pt x="12954" y="16438880"/>
                  </a:cubicBezTo>
                  <a:lnTo>
                    <a:pt x="12827" y="16438880"/>
                  </a:lnTo>
                  <a:lnTo>
                    <a:pt x="12827" y="16438880"/>
                  </a:lnTo>
                  <a:lnTo>
                    <a:pt x="12827" y="16438880"/>
                  </a:lnTo>
                  <a:cubicBezTo>
                    <a:pt x="12827" y="16438880"/>
                    <a:pt x="12827" y="16438880"/>
                    <a:pt x="12827" y="16438880"/>
                  </a:cubicBezTo>
                  <a:lnTo>
                    <a:pt x="12827" y="16438880"/>
                  </a:lnTo>
                  <a:lnTo>
                    <a:pt x="12827" y="16033243"/>
                  </a:lnTo>
                  <a:cubicBezTo>
                    <a:pt x="1233805" y="15923642"/>
                    <a:pt x="1734820" y="15632430"/>
                    <a:pt x="2189734" y="14745208"/>
                  </a:cubicBezTo>
                  <a:lnTo>
                    <a:pt x="2189734" y="14745208"/>
                  </a:lnTo>
                  <a:cubicBezTo>
                    <a:pt x="2478659" y="14215492"/>
                    <a:pt x="2763266" y="13689585"/>
                    <a:pt x="3047746" y="13164058"/>
                  </a:cubicBezTo>
                  <a:cubicBezTo>
                    <a:pt x="3386455" y="12538329"/>
                    <a:pt x="3725037" y="11912981"/>
                    <a:pt x="4070096" y="11282045"/>
                  </a:cubicBezTo>
                  <a:lnTo>
                    <a:pt x="4070223" y="11281918"/>
                  </a:lnTo>
                  <a:lnTo>
                    <a:pt x="4070350" y="11281791"/>
                  </a:lnTo>
                  <a:lnTo>
                    <a:pt x="7539101" y="4164330"/>
                  </a:lnTo>
                  <a:close/>
                  <a:moveTo>
                    <a:pt x="15998062" y="16446246"/>
                  </a:moveTo>
                  <a:cubicBezTo>
                    <a:pt x="15998062" y="16446246"/>
                    <a:pt x="15998062" y="16446246"/>
                    <a:pt x="15998062" y="16446246"/>
                  </a:cubicBezTo>
                  <a:lnTo>
                    <a:pt x="15998062" y="16446246"/>
                  </a:lnTo>
                  <a:lnTo>
                    <a:pt x="15998062" y="16446246"/>
                  </a:lnTo>
                  <a:close/>
                  <a:moveTo>
                    <a:pt x="7531227" y="4151630"/>
                  </a:moveTo>
                  <a:lnTo>
                    <a:pt x="7529449" y="4155186"/>
                  </a:lnTo>
                  <a:lnTo>
                    <a:pt x="4058920" y="11276203"/>
                  </a:lnTo>
                  <a:lnTo>
                    <a:pt x="4058920" y="11276203"/>
                  </a:lnTo>
                  <a:cubicBezTo>
                    <a:pt x="3713734" y="11907139"/>
                    <a:pt x="3375279" y="12532487"/>
                    <a:pt x="3036570" y="13158090"/>
                  </a:cubicBezTo>
                  <a:cubicBezTo>
                    <a:pt x="2752090" y="13683743"/>
                    <a:pt x="2467356" y="14209523"/>
                    <a:pt x="2178431" y="14739240"/>
                  </a:cubicBezTo>
                  <a:lnTo>
                    <a:pt x="2178431" y="14739367"/>
                  </a:lnTo>
                  <a:lnTo>
                    <a:pt x="2178431" y="14739494"/>
                  </a:lnTo>
                  <a:cubicBezTo>
                    <a:pt x="1725295" y="15623287"/>
                    <a:pt x="1227963" y="15912212"/>
                    <a:pt x="5842" y="16021179"/>
                  </a:cubicBezTo>
                  <a:lnTo>
                    <a:pt x="0" y="16021687"/>
                  </a:lnTo>
                  <a:lnTo>
                    <a:pt x="0" y="16027529"/>
                  </a:lnTo>
                  <a:lnTo>
                    <a:pt x="0" y="16445486"/>
                  </a:lnTo>
                  <a:lnTo>
                    <a:pt x="0" y="16451963"/>
                  </a:lnTo>
                  <a:lnTo>
                    <a:pt x="6477" y="16451836"/>
                  </a:lnTo>
                  <a:cubicBezTo>
                    <a:pt x="397002" y="16441930"/>
                    <a:pt x="1377315" y="16436977"/>
                    <a:pt x="2371471" y="16436977"/>
                  </a:cubicBezTo>
                  <a:cubicBezTo>
                    <a:pt x="3393567" y="16436977"/>
                    <a:pt x="4430522" y="16442184"/>
                    <a:pt x="4856480" y="16452343"/>
                  </a:cubicBezTo>
                  <a:lnTo>
                    <a:pt x="4862957" y="16452470"/>
                  </a:lnTo>
                  <a:lnTo>
                    <a:pt x="4862957" y="16445993"/>
                  </a:lnTo>
                  <a:lnTo>
                    <a:pt x="4862957" y="16028036"/>
                  </a:lnTo>
                  <a:lnTo>
                    <a:pt x="4862957" y="16022194"/>
                  </a:lnTo>
                  <a:lnTo>
                    <a:pt x="4857115" y="16021686"/>
                  </a:lnTo>
                  <a:cubicBezTo>
                    <a:pt x="4768850" y="16014700"/>
                    <a:pt x="4672584" y="16009621"/>
                    <a:pt x="4572000" y="16004160"/>
                  </a:cubicBezTo>
                  <a:cubicBezTo>
                    <a:pt x="4461764" y="15998191"/>
                    <a:pt x="4346194" y="15992095"/>
                    <a:pt x="4230116" y="15982950"/>
                  </a:cubicBezTo>
                  <a:cubicBezTo>
                    <a:pt x="3632200" y="15935833"/>
                    <a:pt x="3027172" y="15810485"/>
                    <a:pt x="3027172" y="15251430"/>
                  </a:cubicBezTo>
                  <a:cubicBezTo>
                    <a:pt x="3027172" y="14651610"/>
                    <a:pt x="3564255" y="13597255"/>
                    <a:pt x="3934968" y="12869673"/>
                  </a:cubicBezTo>
                  <a:cubicBezTo>
                    <a:pt x="4001262" y="12739625"/>
                    <a:pt x="4062222" y="12619991"/>
                    <a:pt x="4113657" y="12515469"/>
                  </a:cubicBezTo>
                  <a:lnTo>
                    <a:pt x="4113657" y="12515342"/>
                  </a:lnTo>
                  <a:lnTo>
                    <a:pt x="4113657" y="12515215"/>
                  </a:lnTo>
                  <a:lnTo>
                    <a:pt x="4317238" y="12066397"/>
                  </a:lnTo>
                  <a:lnTo>
                    <a:pt x="9908032" y="12068048"/>
                  </a:lnTo>
                  <a:lnTo>
                    <a:pt x="10787000" y="13933170"/>
                  </a:lnTo>
                  <a:lnTo>
                    <a:pt x="10787000" y="13933170"/>
                  </a:lnTo>
                  <a:lnTo>
                    <a:pt x="10787000" y="13933170"/>
                  </a:lnTo>
                  <a:cubicBezTo>
                    <a:pt x="10991851" y="14348586"/>
                    <a:pt x="11240135" y="14891638"/>
                    <a:pt x="11240135" y="15343631"/>
                  </a:cubicBezTo>
                  <a:cubicBezTo>
                    <a:pt x="11240135" y="15990188"/>
                    <a:pt x="10298939" y="16008857"/>
                    <a:pt x="9649968" y="16020669"/>
                  </a:cubicBezTo>
                  <a:cubicBezTo>
                    <a:pt x="9597771" y="16021557"/>
                    <a:pt x="9547606" y="16022574"/>
                    <a:pt x="9500108" y="16023717"/>
                  </a:cubicBezTo>
                  <a:lnTo>
                    <a:pt x="9493885" y="16023844"/>
                  </a:lnTo>
                  <a:lnTo>
                    <a:pt x="9493885" y="16030067"/>
                  </a:lnTo>
                  <a:lnTo>
                    <a:pt x="9493885" y="16449167"/>
                  </a:lnTo>
                  <a:lnTo>
                    <a:pt x="9493885" y="16455644"/>
                  </a:lnTo>
                  <a:lnTo>
                    <a:pt x="9500363" y="16455517"/>
                  </a:lnTo>
                  <a:cubicBezTo>
                    <a:pt x="10007219" y="16446373"/>
                    <a:pt x="11221085" y="16442054"/>
                    <a:pt x="12481180" y="16442054"/>
                  </a:cubicBezTo>
                  <a:cubicBezTo>
                    <a:pt x="13927709" y="16442054"/>
                    <a:pt x="15435200" y="16447895"/>
                    <a:pt x="16003907" y="16458944"/>
                  </a:cubicBezTo>
                  <a:lnTo>
                    <a:pt x="16010257" y="16459071"/>
                  </a:lnTo>
                  <a:lnTo>
                    <a:pt x="16010384" y="16459071"/>
                  </a:lnTo>
                  <a:lnTo>
                    <a:pt x="16010384" y="16452594"/>
                  </a:lnTo>
                  <a:lnTo>
                    <a:pt x="16010384" y="16034130"/>
                  </a:lnTo>
                  <a:lnTo>
                    <a:pt x="16010384" y="16028288"/>
                  </a:lnTo>
                  <a:lnTo>
                    <a:pt x="16004669" y="16027780"/>
                  </a:lnTo>
                  <a:cubicBezTo>
                    <a:pt x="15234414" y="15957803"/>
                    <a:pt x="14557124" y="15883381"/>
                    <a:pt x="14059918" y="15359506"/>
                  </a:cubicBezTo>
                  <a:lnTo>
                    <a:pt x="14059918" y="15359506"/>
                  </a:lnTo>
                  <a:lnTo>
                    <a:pt x="14059918" y="15359506"/>
                  </a:lnTo>
                  <a:cubicBezTo>
                    <a:pt x="13768454" y="15060040"/>
                    <a:pt x="13429490" y="14404594"/>
                    <a:pt x="13160505" y="13884273"/>
                  </a:cubicBezTo>
                  <a:cubicBezTo>
                    <a:pt x="13055857" y="13681836"/>
                    <a:pt x="12961750" y="13499844"/>
                    <a:pt x="12885423" y="13367891"/>
                  </a:cubicBezTo>
                  <a:lnTo>
                    <a:pt x="12885423" y="13367891"/>
                  </a:lnTo>
                  <a:lnTo>
                    <a:pt x="8310753" y="4155059"/>
                  </a:lnTo>
                  <a:lnTo>
                    <a:pt x="8308975" y="4151503"/>
                  </a:lnTo>
                  <a:close/>
                </a:path>
              </a:pathLst>
            </a:custGeom>
            <a:solidFill>
              <a:srgbClr val="1192D1"/>
            </a:solidFill>
          </p:spPr>
        </p:sp>
      </p:grpSp>
      <p:sp>
        <p:nvSpPr>
          <p:cNvPr id="11" name="Text Placeholder 15">
            <a:extLst>
              <a:ext uri="{FF2B5EF4-FFF2-40B4-BE49-F238E27FC236}">
                <a16:creationId xmlns:a16="http://schemas.microsoft.com/office/drawing/2014/main" id="{1B306106-AC06-62D4-1FF7-71A309A70C4B}"/>
              </a:ext>
            </a:extLst>
          </p:cNvPr>
          <p:cNvSpPr>
            <a:spLocks noGrp="1"/>
          </p:cNvSpPr>
          <p:nvPr>
            <p:ph type="body" sz="quarter" idx="10" hasCustomPrompt="1"/>
          </p:nvPr>
        </p:nvSpPr>
        <p:spPr>
          <a:xfrm>
            <a:off x="558800" y="1640009"/>
            <a:ext cx="5943600" cy="304800"/>
          </a:xfrm>
          <a:prstGeom prst="rect">
            <a:avLst/>
          </a:prstGeom>
        </p:spPr>
        <p:txBody>
          <a:bodyPr/>
          <a:lstStyle>
            <a:lvl1pPr marL="0" indent="0">
              <a:buNone/>
              <a:defRPr sz="1250" b="0" i="0" spc="150">
                <a:solidFill>
                  <a:srgbClr val="003F72"/>
                </a:solidFill>
                <a:latin typeface="Avenir Heavy" panose="02000503020000020003" pitchFamily="2" charset="0"/>
              </a:defRPr>
            </a:lvl1pPr>
          </a:lstStyle>
          <a:p>
            <a:pPr lvl="0"/>
            <a:r>
              <a:rPr lang="en-US" dirty="0"/>
              <a:t>PRESENTATION TITLE HERE</a:t>
            </a:r>
          </a:p>
        </p:txBody>
      </p:sp>
      <p:sp>
        <p:nvSpPr>
          <p:cNvPr id="12" name="Text Placeholder 19">
            <a:extLst>
              <a:ext uri="{FF2B5EF4-FFF2-40B4-BE49-F238E27FC236}">
                <a16:creationId xmlns:a16="http://schemas.microsoft.com/office/drawing/2014/main" id="{BB8CC634-D91C-04E5-6EED-B752BDABFE0B}"/>
              </a:ext>
            </a:extLst>
          </p:cNvPr>
          <p:cNvSpPr>
            <a:spLocks noGrp="1"/>
          </p:cNvSpPr>
          <p:nvPr>
            <p:ph type="body" sz="quarter" idx="11" hasCustomPrompt="1"/>
          </p:nvPr>
        </p:nvSpPr>
        <p:spPr>
          <a:xfrm>
            <a:off x="558800" y="2108202"/>
            <a:ext cx="5943600" cy="2247899"/>
          </a:xfrm>
          <a:prstGeom prst="rect">
            <a:avLst/>
          </a:prstGeom>
        </p:spPr>
        <p:txBody>
          <a:bodyPr/>
          <a:lstStyle>
            <a:lvl1pPr marL="0" indent="0">
              <a:buNone/>
              <a:defRPr sz="4400">
                <a:solidFill>
                  <a:srgbClr val="1192D2"/>
                </a:solidFill>
                <a:latin typeface="AccentGraphic" panose="02000303060000020004" pitchFamily="2" charset="0"/>
              </a:defRPr>
            </a:lvl1pPr>
          </a:lstStyle>
          <a:p>
            <a:pPr lvl="0"/>
            <a:r>
              <a:rPr lang="en-US" dirty="0"/>
              <a:t>Section Title: Subhead</a:t>
            </a:r>
          </a:p>
        </p:txBody>
      </p:sp>
    </p:spTree>
    <p:extLst>
      <p:ext uri="{BB962C8B-B14F-4D97-AF65-F5344CB8AC3E}">
        <p14:creationId xmlns:p14="http://schemas.microsoft.com/office/powerpoint/2010/main" val="28826232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268721918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3" y="2937934"/>
            <a:ext cx="5181600" cy="908050"/>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481543" y="1937810"/>
            <a:ext cx="5181600" cy="1000125"/>
          </a:xfrm>
        </p:spPr>
        <p:txBody>
          <a:bodyPr anchor="b"/>
          <a:lstStyle>
            <a:lvl1pPr marL="0" indent="0">
              <a:buNone/>
              <a:defRPr sz="1000">
                <a:solidFill>
                  <a:schemeClr val="tx1">
                    <a:tint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5/21/2024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326807071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1"/>
            <a:ext cx="2692400" cy="3017309"/>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1"/>
            <a:ext cx="2692400" cy="3017309"/>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5/21/2024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187110324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5/21/2024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261211624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5/21/2024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273742372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5/21/2024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305981357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182033"/>
            <a:ext cx="2005543" cy="774700"/>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2383368" y="182035"/>
            <a:ext cx="3407833" cy="3902075"/>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1" y="956735"/>
            <a:ext cx="2005543" cy="3127375"/>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5/21/2024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412083893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1"/>
            <a:ext cx="3657600" cy="377825"/>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dirty="0"/>
          </a:p>
        </p:txBody>
      </p:sp>
      <p:sp>
        <p:nvSpPr>
          <p:cNvPr id="4" name="Text Placeholder 3"/>
          <p:cNvSpPr>
            <a:spLocks noGrp="1"/>
          </p:cNvSpPr>
          <p:nvPr>
            <p:ph type="body" sz="half" idx="2"/>
          </p:nvPr>
        </p:nvSpPr>
        <p:spPr>
          <a:xfrm>
            <a:off x="1194859" y="3578226"/>
            <a:ext cx="3657600" cy="536575"/>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5/21/2024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305384974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231655509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3"/>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3"/>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36237126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Divider Slide 1">
    <p:spTree>
      <p:nvGrpSpPr>
        <p:cNvPr id="1" name=""/>
        <p:cNvGrpSpPr/>
        <p:nvPr/>
      </p:nvGrpSpPr>
      <p:grpSpPr>
        <a:xfrm>
          <a:off x="0" y="0"/>
          <a:ext cx="0" cy="0"/>
          <a:chOff x="0" y="0"/>
          <a:chExt cx="0" cy="0"/>
        </a:xfrm>
      </p:grpSpPr>
      <p:pic>
        <p:nvPicPr>
          <p:cNvPr id="8" name="Picture 2">
            <a:extLst>
              <a:ext uri="{FF2B5EF4-FFF2-40B4-BE49-F238E27FC236}">
                <a16:creationId xmlns:a16="http://schemas.microsoft.com/office/drawing/2014/main" id="{191C08F9-88EC-DAE3-29A5-A54ACB649B0A}"/>
              </a:ext>
            </a:extLst>
          </p:cNvPr>
          <p:cNvPicPr>
            <a:picLocks noChangeAspect="1"/>
          </p:cNvPicPr>
          <p:nvPr userDrawn="1"/>
        </p:nvPicPr>
        <p:blipFill>
          <a:blip r:embed="rId2" cstate="email">
            <a:extLst>
              <a:ext uri="{28A0092B-C50C-407E-A947-70E740481C1C}">
                <a14:useLocalDpi xmlns:a14="http://schemas.microsoft.com/office/drawing/2010/main"/>
              </a:ext>
            </a:extLst>
          </a:blip>
          <a:srcRect t="12433" b="12433"/>
          <a:stretch>
            <a:fillRect/>
          </a:stretch>
        </p:blipFill>
        <p:spPr>
          <a:xfrm>
            <a:off x="2387600" y="533401"/>
            <a:ext cx="9804400" cy="5405523"/>
          </a:xfrm>
          <a:prstGeom prst="rect">
            <a:avLst/>
          </a:prstGeom>
        </p:spPr>
      </p:pic>
      <p:sp>
        <p:nvSpPr>
          <p:cNvPr id="9" name="AutoShape 4">
            <a:extLst>
              <a:ext uri="{FF2B5EF4-FFF2-40B4-BE49-F238E27FC236}">
                <a16:creationId xmlns:a16="http://schemas.microsoft.com/office/drawing/2014/main" id="{31294CBC-91FF-0AA9-8960-BF32C1CC6D77}"/>
              </a:ext>
            </a:extLst>
          </p:cNvPr>
          <p:cNvSpPr/>
          <p:nvPr userDrawn="1"/>
        </p:nvSpPr>
        <p:spPr>
          <a:xfrm>
            <a:off x="1" y="533401"/>
            <a:ext cx="2235200" cy="5405523"/>
          </a:xfrm>
          <a:prstGeom prst="rect">
            <a:avLst/>
          </a:prstGeom>
          <a:solidFill>
            <a:srgbClr val="1192D2">
              <a:alpha val="84706"/>
            </a:srgbClr>
          </a:solidFill>
        </p:spPr>
        <p:txBody>
          <a:bodyPr/>
          <a:lstStyle/>
          <a:p>
            <a:endParaRPr lang="en-US" dirty="0"/>
          </a:p>
        </p:txBody>
      </p:sp>
      <p:sp>
        <p:nvSpPr>
          <p:cNvPr id="12" name="Text Placeholder 11">
            <a:extLst>
              <a:ext uri="{FF2B5EF4-FFF2-40B4-BE49-F238E27FC236}">
                <a16:creationId xmlns:a16="http://schemas.microsoft.com/office/drawing/2014/main" id="{64FC50FA-7A7F-8F9A-EF2A-4BBF8163F872}"/>
              </a:ext>
            </a:extLst>
          </p:cNvPr>
          <p:cNvSpPr>
            <a:spLocks noGrp="1"/>
          </p:cNvSpPr>
          <p:nvPr>
            <p:ph type="body" sz="quarter" idx="10" hasCustomPrompt="1"/>
          </p:nvPr>
        </p:nvSpPr>
        <p:spPr>
          <a:xfrm>
            <a:off x="2336800" y="6080739"/>
            <a:ext cx="9093200" cy="677333"/>
          </a:xfrm>
          <a:prstGeom prst="rect">
            <a:avLst/>
          </a:prstGeom>
        </p:spPr>
        <p:txBody>
          <a:bodyPr/>
          <a:lstStyle>
            <a:lvl1pPr marL="0" indent="0">
              <a:buNone/>
              <a:defRPr sz="1550" b="0" i="0" spc="150">
                <a:solidFill>
                  <a:srgbClr val="1192D2"/>
                </a:solidFill>
                <a:latin typeface="Avenir Heavy" panose="02000503020000020003" pitchFamily="2" charset="0"/>
              </a:defRPr>
            </a:lvl1pPr>
          </a:lstStyle>
          <a:p>
            <a:pPr lvl="0"/>
            <a:r>
              <a:rPr lang="en-US" dirty="0"/>
              <a:t>ADD SECTION TITLE HERE</a:t>
            </a:r>
          </a:p>
        </p:txBody>
      </p:sp>
    </p:spTree>
    <p:extLst>
      <p:ext uri="{BB962C8B-B14F-4D97-AF65-F5344CB8AC3E}">
        <p14:creationId xmlns:p14="http://schemas.microsoft.com/office/powerpoint/2010/main" val="152903123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amp; Pic Left ">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B155ECD-1DFB-4029-8402-1E03C9E3C86D}"/>
              </a:ext>
            </a:extLst>
          </p:cNvPr>
          <p:cNvSpPr>
            <a:spLocks noGrp="1"/>
          </p:cNvSpPr>
          <p:nvPr>
            <p:ph type="title" hasCustomPrompt="1"/>
          </p:nvPr>
        </p:nvSpPr>
        <p:spPr>
          <a:xfrm>
            <a:off x="7885176" y="841248"/>
            <a:ext cx="4306824" cy="704088"/>
          </a:xfrm>
          <a:solidFill>
            <a:schemeClr val="tx1"/>
          </a:solidFill>
        </p:spPr>
        <p:txBody>
          <a:bodyPr lIns="274320">
            <a:noAutofit/>
          </a:bodyPr>
          <a:lstStyle>
            <a:lvl1pPr algn="l">
              <a:defRPr sz="2100" cap="all" baseline="0">
                <a:solidFill>
                  <a:schemeClr val="bg1"/>
                </a:solidFill>
              </a:defRPr>
            </a:lvl1pPr>
          </a:lstStyle>
          <a:p>
            <a:r>
              <a:rPr lang="en-US" dirty="0"/>
              <a:t>Add Month</a:t>
            </a:r>
          </a:p>
        </p:txBody>
      </p:sp>
      <p:sp>
        <p:nvSpPr>
          <p:cNvPr id="8" name="Picture Placeholder 7">
            <a:extLst>
              <a:ext uri="{FF2B5EF4-FFF2-40B4-BE49-F238E27FC236}">
                <a16:creationId xmlns:a16="http://schemas.microsoft.com/office/drawing/2014/main" id="{DB7FD287-6069-44EC-8F85-115663C113F9}"/>
              </a:ext>
            </a:extLst>
          </p:cNvPr>
          <p:cNvSpPr>
            <a:spLocks noGrp="1"/>
          </p:cNvSpPr>
          <p:nvPr>
            <p:ph type="pic" sz="quarter" idx="15" hasCustomPrompt="1"/>
          </p:nvPr>
        </p:nvSpPr>
        <p:spPr>
          <a:xfrm>
            <a:off x="0" y="0"/>
            <a:ext cx="6096000" cy="6858000"/>
          </a:xfrm>
        </p:spPr>
        <p:txBody>
          <a:bodyPr anchor="ctr"/>
          <a:lstStyle>
            <a:lvl1pPr marL="0" indent="0" algn="ctr">
              <a:buNone/>
              <a:defRPr/>
            </a:lvl1pPr>
          </a:lstStyle>
          <a:p>
            <a:r>
              <a:rPr lang="en-US" dirty="0"/>
              <a:t>Add picture here</a:t>
            </a:r>
          </a:p>
        </p:txBody>
      </p:sp>
      <p:sp>
        <p:nvSpPr>
          <p:cNvPr id="5" name="Content Placeholder 10">
            <a:extLst>
              <a:ext uri="{FF2B5EF4-FFF2-40B4-BE49-F238E27FC236}">
                <a16:creationId xmlns:a16="http://schemas.microsoft.com/office/drawing/2014/main" id="{C733D0E0-198D-4DE6-A115-9E69917B8B21}"/>
              </a:ext>
            </a:extLst>
          </p:cNvPr>
          <p:cNvSpPr>
            <a:spLocks noGrp="1"/>
          </p:cNvSpPr>
          <p:nvPr>
            <p:ph sz="quarter" idx="14" hasCustomPrompt="1"/>
          </p:nvPr>
        </p:nvSpPr>
        <p:spPr>
          <a:xfrm>
            <a:off x="6346827" y="2103118"/>
            <a:ext cx="5540375" cy="4076700"/>
          </a:xfrm>
          <a:noFill/>
        </p:spPr>
        <p:txBody>
          <a:bodyPr>
            <a:normAutofit/>
          </a:bodyPr>
          <a:lstStyle>
            <a:lvl1pPr marL="0" indent="0">
              <a:buNone/>
              <a:defRPr sz="1050">
                <a:solidFill>
                  <a:schemeClr val="tx1"/>
                </a:solidFill>
              </a:defRPr>
            </a:lvl1pPr>
            <a:lvl2pPr>
              <a:defRPr sz="900">
                <a:solidFill>
                  <a:schemeClr val="tx1"/>
                </a:solidFill>
              </a:defRPr>
            </a:lvl2pPr>
            <a:lvl3pPr>
              <a:defRPr sz="825">
                <a:solidFill>
                  <a:schemeClr val="tx1"/>
                </a:solidFill>
              </a:defRPr>
            </a:lvl3pPr>
            <a:lvl4pPr>
              <a:defRPr sz="788">
                <a:solidFill>
                  <a:schemeClr val="tx1"/>
                </a:solidFill>
              </a:defRPr>
            </a:lvl4pPr>
            <a:lvl5pPr>
              <a:defRPr sz="788">
                <a:solidFill>
                  <a:schemeClr val="tx1"/>
                </a:solidFill>
              </a:defRPr>
            </a:lvl5pPr>
          </a:lstStyle>
          <a:p>
            <a:pPr lvl="0"/>
            <a:r>
              <a:rPr lang="en-US" dirty="0"/>
              <a:t>Click to add Table</a:t>
            </a:r>
          </a:p>
        </p:txBody>
      </p:sp>
    </p:spTree>
    <p:extLst>
      <p:ext uri="{BB962C8B-B14F-4D97-AF65-F5344CB8AC3E}">
        <p14:creationId xmlns:p14="http://schemas.microsoft.com/office/powerpoint/2010/main" val="3320206297"/>
      </p:ext>
    </p:extLst>
  </p:cSld>
  <p:clrMapOvr>
    <a:masterClrMapping/>
  </p:clrMapOvr>
  <p:extLst>
    <p:ext uri="{DCECCB84-F9BA-43D5-87BE-67443E8EF086}">
      <p15:sldGuideLst xmlns:p15="http://schemas.microsoft.com/office/powerpoint/2012/main">
        <p15:guide id="1" pos="512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Divider Slide 2">
    <p:spTree>
      <p:nvGrpSpPr>
        <p:cNvPr id="1" name=""/>
        <p:cNvGrpSpPr/>
        <p:nvPr/>
      </p:nvGrpSpPr>
      <p:grpSpPr>
        <a:xfrm>
          <a:off x="0" y="0"/>
          <a:ext cx="0" cy="0"/>
          <a:chOff x="0" y="0"/>
          <a:chExt cx="0" cy="0"/>
        </a:xfrm>
      </p:grpSpPr>
      <p:pic>
        <p:nvPicPr>
          <p:cNvPr id="10" name="Picture 2">
            <a:extLst>
              <a:ext uri="{FF2B5EF4-FFF2-40B4-BE49-F238E27FC236}">
                <a16:creationId xmlns:a16="http://schemas.microsoft.com/office/drawing/2014/main" id="{1200A4D9-68C6-037E-A6D5-C3F1B4FE0FB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10885" t="10875" r="-10885" b="10875"/>
          <a:stretch/>
        </p:blipFill>
        <p:spPr>
          <a:xfrm>
            <a:off x="2345622" y="0"/>
            <a:ext cx="13148791" cy="6858000"/>
          </a:xfrm>
          <a:prstGeom prst="rect">
            <a:avLst/>
          </a:prstGeom>
        </p:spPr>
      </p:pic>
      <p:sp>
        <p:nvSpPr>
          <p:cNvPr id="12" name="AutoShape 4">
            <a:extLst>
              <a:ext uri="{FF2B5EF4-FFF2-40B4-BE49-F238E27FC236}">
                <a16:creationId xmlns:a16="http://schemas.microsoft.com/office/drawing/2014/main" id="{54B78A92-66BA-DA5C-71FB-226C9DA5C97A}"/>
              </a:ext>
            </a:extLst>
          </p:cNvPr>
          <p:cNvSpPr/>
          <p:nvPr/>
        </p:nvSpPr>
        <p:spPr>
          <a:xfrm>
            <a:off x="508001" y="726240"/>
            <a:ext cx="4622800" cy="5405523"/>
          </a:xfrm>
          <a:prstGeom prst="rect">
            <a:avLst/>
          </a:prstGeom>
          <a:solidFill>
            <a:srgbClr val="1192D1"/>
          </a:solidFill>
        </p:spPr>
      </p:sp>
      <p:sp>
        <p:nvSpPr>
          <p:cNvPr id="16" name="Text Placeholder 15">
            <a:extLst>
              <a:ext uri="{FF2B5EF4-FFF2-40B4-BE49-F238E27FC236}">
                <a16:creationId xmlns:a16="http://schemas.microsoft.com/office/drawing/2014/main" id="{6777B47C-765C-8F10-E44D-76567FF1F565}"/>
              </a:ext>
            </a:extLst>
          </p:cNvPr>
          <p:cNvSpPr>
            <a:spLocks noGrp="1"/>
          </p:cNvSpPr>
          <p:nvPr userDrawn="1">
            <p:ph type="body" sz="quarter" idx="10" hasCustomPrompt="1"/>
          </p:nvPr>
        </p:nvSpPr>
        <p:spPr>
          <a:xfrm>
            <a:off x="508000" y="1397000"/>
            <a:ext cx="4622800" cy="1000873"/>
          </a:xfrm>
          <a:prstGeom prst="rect">
            <a:avLst/>
          </a:prstGeom>
        </p:spPr>
        <p:txBody>
          <a:bodyPr/>
          <a:lstStyle>
            <a:lvl1pPr marL="0" indent="0" algn="ctr">
              <a:buNone/>
              <a:defRPr sz="4400">
                <a:solidFill>
                  <a:schemeClr val="bg1"/>
                </a:solidFill>
                <a:latin typeface="AccentGraphic" panose="02000303060000020004" pitchFamily="2" charset="0"/>
              </a:defRPr>
            </a:lvl1pPr>
          </a:lstStyle>
          <a:p>
            <a:pPr lvl="0"/>
            <a:r>
              <a:rPr lang="en-US" dirty="0"/>
              <a:t>Title</a:t>
            </a:r>
          </a:p>
        </p:txBody>
      </p:sp>
      <p:sp>
        <p:nvSpPr>
          <p:cNvPr id="18" name="Text Placeholder 17">
            <a:extLst>
              <a:ext uri="{FF2B5EF4-FFF2-40B4-BE49-F238E27FC236}">
                <a16:creationId xmlns:a16="http://schemas.microsoft.com/office/drawing/2014/main" id="{910EB64F-0C48-7711-0B2D-58825FECCEB0}"/>
              </a:ext>
            </a:extLst>
          </p:cNvPr>
          <p:cNvSpPr>
            <a:spLocks noGrp="1"/>
          </p:cNvSpPr>
          <p:nvPr>
            <p:ph type="body" sz="quarter" idx="11" hasCustomPrompt="1"/>
          </p:nvPr>
        </p:nvSpPr>
        <p:spPr>
          <a:xfrm>
            <a:off x="508000" y="2413000"/>
            <a:ext cx="4622800" cy="2489200"/>
          </a:xfrm>
          <a:prstGeom prst="rect">
            <a:avLst/>
          </a:prstGeom>
        </p:spPr>
        <p:txBody>
          <a:bodyPr/>
          <a:lstStyle>
            <a:lvl1pPr marL="0" indent="0" algn="ctr">
              <a:buNone/>
              <a:defRPr sz="1550" b="0" i="0" spc="150">
                <a:solidFill>
                  <a:schemeClr val="bg1"/>
                </a:solidFill>
                <a:latin typeface="Avenir Heavy" panose="02000503020000020003" pitchFamily="2" charset="0"/>
              </a:defRPr>
            </a:lvl1pPr>
          </a:lstStyle>
          <a:p>
            <a:pPr lvl="0"/>
            <a:r>
              <a:rPr lang="en-US" dirty="0"/>
              <a:t>SUBTITLE</a:t>
            </a:r>
          </a:p>
        </p:txBody>
      </p:sp>
    </p:spTree>
    <p:extLst>
      <p:ext uri="{BB962C8B-B14F-4D97-AF65-F5344CB8AC3E}">
        <p14:creationId xmlns:p14="http://schemas.microsoft.com/office/powerpoint/2010/main" val="24363399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Divider Slide 3">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E6BA46BA-EE1F-E33B-C066-97F12193974E}"/>
              </a:ext>
            </a:extLst>
          </p:cNvPr>
          <p:cNvPicPr>
            <a:picLocks noChangeAspect="1"/>
          </p:cNvPicPr>
          <p:nvPr userDrawn="1"/>
        </p:nvPicPr>
        <p:blipFill>
          <a:blip r:embed="rId2" cstate="email">
            <a:extLst>
              <a:ext uri="{28A0092B-C50C-407E-A947-70E740481C1C}">
                <a14:useLocalDpi xmlns:a14="http://schemas.microsoft.com/office/drawing/2010/main"/>
              </a:ext>
            </a:extLst>
          </a:blip>
          <a:srcRect t="7838" b="7838"/>
          <a:stretch>
            <a:fillRect/>
          </a:stretch>
        </p:blipFill>
        <p:spPr>
          <a:xfrm>
            <a:off x="0" y="0"/>
            <a:ext cx="12192000" cy="6858000"/>
          </a:xfrm>
          <a:prstGeom prst="rect">
            <a:avLst/>
          </a:prstGeom>
        </p:spPr>
      </p:pic>
      <p:sp>
        <p:nvSpPr>
          <p:cNvPr id="8" name="AutoShape 4">
            <a:extLst>
              <a:ext uri="{FF2B5EF4-FFF2-40B4-BE49-F238E27FC236}">
                <a16:creationId xmlns:a16="http://schemas.microsoft.com/office/drawing/2014/main" id="{0446C289-493A-7649-983C-997CB2FF882B}"/>
              </a:ext>
            </a:extLst>
          </p:cNvPr>
          <p:cNvSpPr/>
          <p:nvPr/>
        </p:nvSpPr>
        <p:spPr>
          <a:xfrm>
            <a:off x="698500" y="2273014"/>
            <a:ext cx="10795000" cy="2311975"/>
          </a:xfrm>
          <a:prstGeom prst="rect">
            <a:avLst/>
          </a:prstGeom>
          <a:solidFill>
            <a:srgbClr val="1192D1">
              <a:alpha val="84706"/>
            </a:srgbClr>
          </a:solidFill>
        </p:spPr>
      </p:sp>
      <p:sp>
        <p:nvSpPr>
          <p:cNvPr id="12" name="Text Placeholder 11">
            <a:extLst>
              <a:ext uri="{FF2B5EF4-FFF2-40B4-BE49-F238E27FC236}">
                <a16:creationId xmlns:a16="http://schemas.microsoft.com/office/drawing/2014/main" id="{03EADA9E-7638-1339-210C-4A9C28D01F97}"/>
              </a:ext>
            </a:extLst>
          </p:cNvPr>
          <p:cNvSpPr>
            <a:spLocks noGrp="1"/>
          </p:cNvSpPr>
          <p:nvPr>
            <p:ph type="body" sz="quarter" idx="10" hasCustomPrompt="1"/>
          </p:nvPr>
        </p:nvSpPr>
        <p:spPr>
          <a:xfrm>
            <a:off x="685800" y="2521434"/>
            <a:ext cx="10820400" cy="1270000"/>
          </a:xfrm>
          <a:prstGeom prst="rect">
            <a:avLst/>
          </a:prstGeom>
        </p:spPr>
        <p:txBody>
          <a:bodyPr/>
          <a:lstStyle>
            <a:lvl1pPr marL="0" indent="0" algn="ctr">
              <a:buNone/>
              <a:defRPr sz="5750">
                <a:solidFill>
                  <a:schemeClr val="bg1"/>
                </a:solidFill>
                <a:latin typeface="AccentGraphic" panose="02000303060000020004" pitchFamily="2" charset="0"/>
              </a:defRPr>
            </a:lvl1pPr>
          </a:lstStyle>
          <a:p>
            <a:pPr lvl="0"/>
            <a:r>
              <a:rPr lang="en-US" dirty="0"/>
              <a:t>Section Header</a:t>
            </a:r>
          </a:p>
        </p:txBody>
      </p:sp>
      <p:sp>
        <p:nvSpPr>
          <p:cNvPr id="14" name="Text Placeholder 13">
            <a:extLst>
              <a:ext uri="{FF2B5EF4-FFF2-40B4-BE49-F238E27FC236}">
                <a16:creationId xmlns:a16="http://schemas.microsoft.com/office/drawing/2014/main" id="{28EF3EE7-893D-6597-C690-0167B6C61271}"/>
              </a:ext>
            </a:extLst>
          </p:cNvPr>
          <p:cNvSpPr>
            <a:spLocks noGrp="1"/>
          </p:cNvSpPr>
          <p:nvPr>
            <p:ph type="body" sz="quarter" idx="11" hasCustomPrompt="1"/>
          </p:nvPr>
        </p:nvSpPr>
        <p:spPr>
          <a:xfrm>
            <a:off x="685800" y="3926455"/>
            <a:ext cx="10820400" cy="658532"/>
          </a:xfrm>
          <a:prstGeom prst="rect">
            <a:avLst/>
          </a:prstGeom>
        </p:spPr>
        <p:txBody>
          <a:bodyPr/>
          <a:lstStyle>
            <a:lvl1pPr marL="0" indent="0" algn="ctr">
              <a:buNone/>
              <a:defRPr sz="1550" b="0" i="0" spc="150">
                <a:solidFill>
                  <a:schemeClr val="bg1"/>
                </a:solidFill>
                <a:latin typeface="Avenir LT Std 45 Book" panose="020B0502020203020204" pitchFamily="34" charset="0"/>
              </a:defRPr>
            </a:lvl1pPr>
          </a:lstStyle>
          <a:p>
            <a:pPr lvl="0"/>
            <a:r>
              <a:rPr lang="en-US" dirty="0"/>
              <a:t>SUBHEAD SECTION DESCRIPTION</a:t>
            </a:r>
          </a:p>
        </p:txBody>
      </p:sp>
    </p:spTree>
    <p:extLst>
      <p:ext uri="{BB962C8B-B14F-4D97-AF65-F5344CB8AC3E}">
        <p14:creationId xmlns:p14="http://schemas.microsoft.com/office/powerpoint/2010/main" val="35924886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D2C25B20-6660-AA6B-90AB-2136D286284E}"/>
              </a:ext>
            </a:extLst>
          </p:cNvPr>
          <p:cNvPicPr>
            <a:picLocks noChangeAspect="1"/>
          </p:cNvPicPr>
          <p:nvPr userDrawn="1"/>
        </p:nvPicPr>
        <p:blipFill>
          <a:blip r:embed="rId2" cstate="email">
            <a:extLst>
              <a:ext uri="{28A0092B-C50C-407E-A947-70E740481C1C}">
                <a14:useLocalDpi xmlns:a14="http://schemas.microsoft.com/office/drawing/2010/main"/>
              </a:ext>
            </a:extLst>
          </a:blip>
          <a:srcRect t="37853" b="37853"/>
          <a:stretch>
            <a:fillRect/>
          </a:stretch>
        </p:blipFill>
        <p:spPr>
          <a:xfrm>
            <a:off x="-185533" y="-179228"/>
            <a:ext cx="12563065" cy="2033303"/>
          </a:xfrm>
          <a:prstGeom prst="rect">
            <a:avLst/>
          </a:prstGeom>
        </p:spPr>
      </p:pic>
      <p:sp>
        <p:nvSpPr>
          <p:cNvPr id="6" name="AutoShape 3">
            <a:extLst>
              <a:ext uri="{FF2B5EF4-FFF2-40B4-BE49-F238E27FC236}">
                <a16:creationId xmlns:a16="http://schemas.microsoft.com/office/drawing/2014/main" id="{E249DFBE-F0FF-FB7B-BCE1-64CFEF7328C5}"/>
              </a:ext>
            </a:extLst>
          </p:cNvPr>
          <p:cNvSpPr/>
          <p:nvPr userDrawn="1"/>
        </p:nvSpPr>
        <p:spPr>
          <a:xfrm>
            <a:off x="1202318" y="1060953"/>
            <a:ext cx="9805691" cy="1430381"/>
          </a:xfrm>
          <a:prstGeom prst="rect">
            <a:avLst/>
          </a:prstGeom>
          <a:solidFill>
            <a:srgbClr val="1192D1"/>
          </a:solidFill>
        </p:spPr>
      </p:sp>
      <p:sp>
        <p:nvSpPr>
          <p:cNvPr id="8" name="TextBox 5">
            <a:extLst>
              <a:ext uri="{FF2B5EF4-FFF2-40B4-BE49-F238E27FC236}">
                <a16:creationId xmlns:a16="http://schemas.microsoft.com/office/drawing/2014/main" id="{E4361B6C-259C-08DB-9245-C92DC79CC61F}"/>
              </a:ext>
            </a:extLst>
          </p:cNvPr>
          <p:cNvSpPr txBox="1"/>
          <p:nvPr userDrawn="1"/>
        </p:nvSpPr>
        <p:spPr>
          <a:xfrm>
            <a:off x="1512168" y="2710296"/>
            <a:ext cx="9185992" cy="294953"/>
          </a:xfrm>
          <a:prstGeom prst="rect">
            <a:avLst/>
          </a:prstGeom>
        </p:spPr>
        <p:txBody>
          <a:bodyPr lIns="0" tIns="0" rIns="0" bIns="0" rtlCol="0" anchor="t">
            <a:spAutoFit/>
          </a:bodyPr>
          <a:lstStyle/>
          <a:p>
            <a:pPr algn="ctr">
              <a:lnSpc>
                <a:spcPts val="2310"/>
              </a:lnSpc>
            </a:pPr>
            <a:r>
              <a:rPr lang="en-US" sz="1750" spc="105" dirty="0">
                <a:solidFill>
                  <a:srgbClr val="1192D1"/>
                </a:solidFill>
                <a:latin typeface="Avenir Heavy" panose="020B0703020203020204" pitchFamily="34" charset="-78"/>
                <a:cs typeface="Avenir Heavy" panose="020B0703020203020204" pitchFamily="34" charset="-78"/>
              </a:rPr>
              <a:t>TABLE OF CONTENTS</a:t>
            </a:r>
          </a:p>
        </p:txBody>
      </p:sp>
      <p:sp>
        <p:nvSpPr>
          <p:cNvPr id="11" name="Text Placeholder 10">
            <a:extLst>
              <a:ext uri="{FF2B5EF4-FFF2-40B4-BE49-F238E27FC236}">
                <a16:creationId xmlns:a16="http://schemas.microsoft.com/office/drawing/2014/main" id="{127DF936-5A5B-D051-694D-B583FFAC396F}"/>
              </a:ext>
            </a:extLst>
          </p:cNvPr>
          <p:cNvSpPr>
            <a:spLocks noGrp="1"/>
          </p:cNvSpPr>
          <p:nvPr>
            <p:ph type="body" sz="quarter" idx="10" hasCustomPrompt="1"/>
          </p:nvPr>
        </p:nvSpPr>
        <p:spPr>
          <a:xfrm>
            <a:off x="1202318" y="1405572"/>
            <a:ext cx="9805691" cy="1085763"/>
          </a:xfrm>
          <a:prstGeom prst="rect">
            <a:avLst/>
          </a:prstGeom>
        </p:spPr>
        <p:txBody>
          <a:bodyPr/>
          <a:lstStyle>
            <a:lvl1pPr marL="0" indent="0" algn="ctr">
              <a:buNone/>
              <a:defRPr sz="3750">
                <a:solidFill>
                  <a:schemeClr val="bg1"/>
                </a:solidFill>
                <a:latin typeface="AccentGraphic" panose="02000303060000020004" pitchFamily="2" charset="0"/>
              </a:defRPr>
            </a:lvl1pPr>
          </a:lstStyle>
          <a:p>
            <a:pPr lvl="0"/>
            <a:r>
              <a:rPr lang="en-US" dirty="0"/>
              <a:t>Presentation Title</a:t>
            </a:r>
          </a:p>
        </p:txBody>
      </p:sp>
      <p:sp>
        <p:nvSpPr>
          <p:cNvPr id="13" name="Text Placeholder 12">
            <a:extLst>
              <a:ext uri="{FF2B5EF4-FFF2-40B4-BE49-F238E27FC236}">
                <a16:creationId xmlns:a16="http://schemas.microsoft.com/office/drawing/2014/main" id="{D769F226-6A82-CA1C-5BC6-E3C46FC6BC09}"/>
              </a:ext>
            </a:extLst>
          </p:cNvPr>
          <p:cNvSpPr>
            <a:spLocks noGrp="1"/>
          </p:cNvSpPr>
          <p:nvPr>
            <p:ph type="body" sz="quarter" idx="11" hasCustomPrompt="1"/>
          </p:nvPr>
        </p:nvSpPr>
        <p:spPr>
          <a:xfrm>
            <a:off x="1422400" y="3581402"/>
            <a:ext cx="9185992" cy="2793999"/>
          </a:xfrm>
          <a:prstGeom prst="rect">
            <a:avLst/>
          </a:prstGeom>
        </p:spPr>
        <p:txBody>
          <a:bodyPr/>
          <a:lstStyle>
            <a:lvl1pPr marL="0" indent="0">
              <a:lnSpc>
                <a:spcPct val="100000"/>
              </a:lnSpc>
              <a:buNone/>
              <a:defRPr b="0" i="0">
                <a:solidFill>
                  <a:srgbClr val="41463F"/>
                </a:solidFill>
                <a:latin typeface="Avenir LT Std 45 Book" panose="020B0502020203020204" pitchFamily="34" charset="0"/>
              </a:defRPr>
            </a:lvl1pPr>
          </a:lstStyle>
          <a:p>
            <a:pPr lvl="0"/>
            <a:r>
              <a:rPr lang="en-US" dirty="0"/>
              <a:t>Session 1: Section Title Here</a:t>
            </a:r>
          </a:p>
          <a:p>
            <a:pPr lvl="0"/>
            <a:r>
              <a:rPr lang="en-US" dirty="0"/>
              <a:t>Session 2: Section Title Here</a:t>
            </a:r>
          </a:p>
          <a:p>
            <a:pPr marL="0" marR="0" lvl="0" indent="0" algn="l" defTabSz="457200" rtl="0" eaLnBrk="1" fontAlgn="auto" latinLnBrk="0" hangingPunct="1">
              <a:lnSpc>
                <a:spcPct val="100000"/>
              </a:lnSpc>
              <a:spcBef>
                <a:spcPct val="20000"/>
              </a:spcBef>
              <a:spcAft>
                <a:spcPts val="0"/>
              </a:spcAft>
              <a:buClrTx/>
              <a:buSzTx/>
              <a:buFont typeface="Arial" pitchFamily="34" charset="0"/>
              <a:buNone/>
              <a:tabLst/>
              <a:defRPr/>
            </a:pPr>
            <a:r>
              <a:rPr lang="en-US" dirty="0"/>
              <a:t>Session 3: Section Title Here</a:t>
            </a:r>
          </a:p>
          <a:p>
            <a:pPr marL="0" marR="0" lvl="0" indent="0" algn="l" defTabSz="457200" rtl="0" eaLnBrk="1" fontAlgn="auto" latinLnBrk="0" hangingPunct="1">
              <a:lnSpc>
                <a:spcPct val="100000"/>
              </a:lnSpc>
              <a:spcBef>
                <a:spcPct val="20000"/>
              </a:spcBef>
              <a:spcAft>
                <a:spcPts val="0"/>
              </a:spcAft>
              <a:buClrTx/>
              <a:buSzTx/>
              <a:buFont typeface="Arial" pitchFamily="34" charset="0"/>
              <a:buNone/>
              <a:tabLst/>
              <a:defRPr/>
            </a:pPr>
            <a:r>
              <a:rPr lang="en-US" dirty="0"/>
              <a:t>Session 4: Section Title Here</a:t>
            </a:r>
          </a:p>
          <a:p>
            <a:pPr marL="0" marR="0" lvl="0" indent="0" algn="l" defTabSz="457200" rtl="0" eaLnBrk="1" fontAlgn="auto" latinLnBrk="0" hangingPunct="1">
              <a:lnSpc>
                <a:spcPct val="100000"/>
              </a:lnSpc>
              <a:spcBef>
                <a:spcPct val="20000"/>
              </a:spcBef>
              <a:spcAft>
                <a:spcPts val="0"/>
              </a:spcAft>
              <a:buClrTx/>
              <a:buSzTx/>
              <a:buFont typeface="Arial" pitchFamily="34" charset="0"/>
              <a:buNone/>
              <a:tabLst/>
              <a:defRPr/>
            </a:pPr>
            <a:r>
              <a:rPr lang="en-US" dirty="0"/>
              <a:t>Session 5: Section Title Here</a:t>
            </a:r>
          </a:p>
        </p:txBody>
      </p:sp>
    </p:spTree>
    <p:extLst>
      <p:ext uri="{BB962C8B-B14F-4D97-AF65-F5344CB8AC3E}">
        <p14:creationId xmlns:p14="http://schemas.microsoft.com/office/powerpoint/2010/main" val="24114037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ulleted List 1">
    <p:spTree>
      <p:nvGrpSpPr>
        <p:cNvPr id="1" name=""/>
        <p:cNvGrpSpPr/>
        <p:nvPr/>
      </p:nvGrpSpPr>
      <p:grpSpPr>
        <a:xfrm>
          <a:off x="0" y="0"/>
          <a:ext cx="0" cy="0"/>
          <a:chOff x="0" y="0"/>
          <a:chExt cx="0" cy="0"/>
        </a:xfrm>
      </p:grpSpPr>
      <p:grpSp>
        <p:nvGrpSpPr>
          <p:cNvPr id="8" name="Group 2">
            <a:extLst>
              <a:ext uri="{FF2B5EF4-FFF2-40B4-BE49-F238E27FC236}">
                <a16:creationId xmlns:a16="http://schemas.microsoft.com/office/drawing/2014/main" id="{CC244C52-8CB3-5ED2-2D9C-3536F55D9028}"/>
              </a:ext>
            </a:extLst>
          </p:cNvPr>
          <p:cNvGrpSpPr/>
          <p:nvPr userDrawn="1"/>
        </p:nvGrpSpPr>
        <p:grpSpPr>
          <a:xfrm>
            <a:off x="510475" y="503931"/>
            <a:ext cx="11171051" cy="3206829"/>
            <a:chOff x="0" y="0"/>
            <a:chExt cx="22342101" cy="6413659"/>
          </a:xfrm>
        </p:grpSpPr>
        <p:pic>
          <p:nvPicPr>
            <p:cNvPr id="9" name="Picture 3">
              <a:extLst>
                <a:ext uri="{FF2B5EF4-FFF2-40B4-BE49-F238E27FC236}">
                  <a16:creationId xmlns:a16="http://schemas.microsoft.com/office/drawing/2014/main" id="{398962B3-5F04-969D-B5FE-8848050D248C}"/>
                </a:ext>
              </a:extLst>
            </p:cNvPr>
            <p:cNvPicPr>
              <a:picLocks noChangeAspect="1"/>
            </p:cNvPicPr>
            <p:nvPr/>
          </p:nvPicPr>
          <p:blipFill>
            <a:blip r:embed="rId2" cstate="email">
              <a:extLst>
                <a:ext uri="{28A0092B-C50C-407E-A947-70E740481C1C}">
                  <a14:useLocalDpi xmlns:a14="http://schemas.microsoft.com/office/drawing/2010/main"/>
                </a:ext>
              </a:extLst>
            </a:blip>
            <a:srcRect r="22540"/>
            <a:stretch>
              <a:fillRect/>
            </a:stretch>
          </p:blipFill>
          <p:spPr>
            <a:xfrm>
              <a:off x="0" y="0"/>
              <a:ext cx="7447367" cy="6413659"/>
            </a:xfrm>
            <a:prstGeom prst="rect">
              <a:avLst/>
            </a:prstGeom>
          </p:spPr>
        </p:pic>
        <p:pic>
          <p:nvPicPr>
            <p:cNvPr id="10" name="Picture 4">
              <a:extLst>
                <a:ext uri="{FF2B5EF4-FFF2-40B4-BE49-F238E27FC236}">
                  <a16:creationId xmlns:a16="http://schemas.microsoft.com/office/drawing/2014/main" id="{48B642CD-F4B2-B57A-9918-976433CFAF34}"/>
                </a:ext>
              </a:extLst>
            </p:cNvPr>
            <p:cNvPicPr>
              <a:picLocks noChangeAspect="1"/>
            </p:cNvPicPr>
            <p:nvPr/>
          </p:nvPicPr>
          <p:blipFill>
            <a:blip r:embed="rId3" cstate="email">
              <a:extLst>
                <a:ext uri="{28A0092B-C50C-407E-A947-70E740481C1C}">
                  <a14:useLocalDpi xmlns:a14="http://schemas.microsoft.com/office/drawing/2010/main"/>
                </a:ext>
              </a:extLst>
            </a:blip>
            <a:srcRect l="11294" r="11294"/>
            <a:stretch>
              <a:fillRect/>
            </a:stretch>
          </p:blipFill>
          <p:spPr>
            <a:xfrm>
              <a:off x="7447367" y="0"/>
              <a:ext cx="7447367" cy="6413659"/>
            </a:xfrm>
            <a:prstGeom prst="rect">
              <a:avLst/>
            </a:prstGeom>
          </p:spPr>
        </p:pic>
        <p:pic>
          <p:nvPicPr>
            <p:cNvPr id="11" name="Picture 5">
              <a:extLst>
                <a:ext uri="{FF2B5EF4-FFF2-40B4-BE49-F238E27FC236}">
                  <a16:creationId xmlns:a16="http://schemas.microsoft.com/office/drawing/2014/main" id="{C6343A10-6768-EC0E-50A1-B5A8941FA149}"/>
                </a:ext>
              </a:extLst>
            </p:cNvPr>
            <p:cNvPicPr>
              <a:picLocks noChangeAspect="1"/>
            </p:cNvPicPr>
            <p:nvPr/>
          </p:nvPicPr>
          <p:blipFill>
            <a:blip r:embed="rId4" cstate="email">
              <a:extLst>
                <a:ext uri="{28A0092B-C50C-407E-A947-70E740481C1C}">
                  <a14:useLocalDpi xmlns:a14="http://schemas.microsoft.com/office/drawing/2010/main"/>
                </a:ext>
              </a:extLst>
            </a:blip>
            <a:srcRect l="11270" r="11270"/>
            <a:stretch>
              <a:fillRect/>
            </a:stretch>
          </p:blipFill>
          <p:spPr>
            <a:xfrm>
              <a:off x="14894734" y="0"/>
              <a:ext cx="7447367" cy="6413659"/>
            </a:xfrm>
            <a:prstGeom prst="rect">
              <a:avLst/>
            </a:prstGeom>
          </p:spPr>
        </p:pic>
      </p:grpSp>
      <p:sp>
        <p:nvSpPr>
          <p:cNvPr id="12" name="AutoShape 6">
            <a:extLst>
              <a:ext uri="{FF2B5EF4-FFF2-40B4-BE49-F238E27FC236}">
                <a16:creationId xmlns:a16="http://schemas.microsoft.com/office/drawing/2014/main" id="{8F2A711E-081C-0E6C-934D-BC1CBA170D72}"/>
              </a:ext>
            </a:extLst>
          </p:cNvPr>
          <p:cNvSpPr/>
          <p:nvPr userDrawn="1"/>
        </p:nvSpPr>
        <p:spPr>
          <a:xfrm>
            <a:off x="1434470" y="4119675"/>
            <a:ext cx="9323063" cy="618173"/>
          </a:xfrm>
          <a:prstGeom prst="rect">
            <a:avLst/>
          </a:prstGeom>
          <a:solidFill>
            <a:srgbClr val="1192D1"/>
          </a:solidFill>
        </p:spPr>
      </p:sp>
      <p:pic>
        <p:nvPicPr>
          <p:cNvPr id="15" name="Picture 14" descr="A person sitting on a couch with a dog&#10;&#10;Description automatically generated with medium confidence">
            <a:extLst>
              <a:ext uri="{FF2B5EF4-FFF2-40B4-BE49-F238E27FC236}">
                <a16:creationId xmlns:a16="http://schemas.microsoft.com/office/drawing/2014/main" id="{F88E1C7E-8A3C-FCE3-BF34-F5F529406ED9}"/>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22038" t="14446" r="11786"/>
          <a:stretch/>
        </p:blipFill>
        <p:spPr>
          <a:xfrm>
            <a:off x="7957842" y="503931"/>
            <a:ext cx="3723684" cy="3206829"/>
          </a:xfrm>
          <a:prstGeom prst="rect">
            <a:avLst/>
          </a:prstGeom>
        </p:spPr>
      </p:pic>
      <p:pic>
        <p:nvPicPr>
          <p:cNvPr id="16" name="Picture 15" descr="A person and person sitting on a bench in front of a bus&#10;&#10;Description automatically generated with medium confidence">
            <a:extLst>
              <a:ext uri="{FF2B5EF4-FFF2-40B4-BE49-F238E27FC236}">
                <a16:creationId xmlns:a16="http://schemas.microsoft.com/office/drawing/2014/main" id="{CA3D13FB-6BCF-31B5-28D5-FF1E17323C95}"/>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3354" t="7888" r="25524" b="237"/>
          <a:stretch/>
        </p:blipFill>
        <p:spPr>
          <a:xfrm>
            <a:off x="510475" y="503931"/>
            <a:ext cx="3723684" cy="3206829"/>
          </a:xfrm>
          <a:prstGeom prst="rect">
            <a:avLst/>
          </a:prstGeom>
        </p:spPr>
      </p:pic>
      <p:sp>
        <p:nvSpPr>
          <p:cNvPr id="18" name="Text Placeholder 17">
            <a:extLst>
              <a:ext uri="{FF2B5EF4-FFF2-40B4-BE49-F238E27FC236}">
                <a16:creationId xmlns:a16="http://schemas.microsoft.com/office/drawing/2014/main" id="{5123E2EE-656F-5AEF-5E9F-582D76A5602F}"/>
              </a:ext>
            </a:extLst>
          </p:cNvPr>
          <p:cNvSpPr>
            <a:spLocks noGrp="1"/>
          </p:cNvSpPr>
          <p:nvPr>
            <p:ph type="body" sz="quarter" idx="10" hasCustomPrompt="1"/>
          </p:nvPr>
        </p:nvSpPr>
        <p:spPr>
          <a:xfrm>
            <a:off x="1434470" y="4241800"/>
            <a:ext cx="9323061" cy="496046"/>
          </a:xfrm>
          <a:prstGeom prst="rect">
            <a:avLst/>
          </a:prstGeom>
        </p:spPr>
        <p:txBody>
          <a:bodyPr/>
          <a:lstStyle>
            <a:lvl1pPr marL="0" indent="0" algn="ctr">
              <a:buNone/>
              <a:defRPr sz="1750" b="1" i="0">
                <a:solidFill>
                  <a:schemeClr val="bg1"/>
                </a:solidFill>
                <a:latin typeface="Avenir Heavy" panose="02000503020000020003" pitchFamily="2" charset="0"/>
              </a:defRPr>
            </a:lvl1pPr>
          </a:lstStyle>
          <a:p>
            <a:pPr lvl="0"/>
            <a:r>
              <a:rPr lang="en-US" dirty="0"/>
              <a:t>ADD YOUR QUESTION/STATEMENT/PROCESS HERE</a:t>
            </a:r>
          </a:p>
        </p:txBody>
      </p:sp>
      <p:sp>
        <p:nvSpPr>
          <p:cNvPr id="20" name="Text Placeholder 19">
            <a:extLst>
              <a:ext uri="{FF2B5EF4-FFF2-40B4-BE49-F238E27FC236}">
                <a16:creationId xmlns:a16="http://schemas.microsoft.com/office/drawing/2014/main" id="{6684E596-7A04-7FA8-C215-8E4AE250EF56}"/>
              </a:ext>
            </a:extLst>
          </p:cNvPr>
          <p:cNvSpPr>
            <a:spLocks noGrp="1"/>
          </p:cNvSpPr>
          <p:nvPr>
            <p:ph type="body" sz="quarter" idx="11" hasCustomPrompt="1"/>
          </p:nvPr>
        </p:nvSpPr>
        <p:spPr>
          <a:xfrm>
            <a:off x="1778000" y="5003801"/>
            <a:ext cx="8636000" cy="1456267"/>
          </a:xfrm>
          <a:prstGeom prst="rect">
            <a:avLst/>
          </a:prstGeom>
        </p:spPr>
        <p:txBody>
          <a:bodyPr/>
          <a:lstStyle>
            <a:lvl1pPr marL="228600" indent="-228600">
              <a:buFont typeface="Arial" panose="020B0604020202020204" pitchFamily="34" charset="0"/>
              <a:buChar char="•"/>
              <a:defRPr sz="1500" b="0" i="0">
                <a:solidFill>
                  <a:srgbClr val="41463F"/>
                </a:solidFill>
                <a:latin typeface="Avenir LT Std 45 Book" panose="020B0502020203020204" pitchFamily="34" charset="0"/>
              </a:defRPr>
            </a:lvl1pPr>
          </a:lstStyle>
          <a:p>
            <a:pPr lvl="0"/>
            <a:r>
              <a:rPr lang="en-US" dirty="0"/>
              <a:t>This is a bulleted list</a:t>
            </a:r>
          </a:p>
          <a:p>
            <a:pPr marL="228600" marR="0" lvl="0" indent="-228600" algn="l" defTabSz="457200" rtl="0" eaLnBrk="1" fontAlgn="auto" latinLnBrk="0" hangingPunct="1">
              <a:lnSpc>
                <a:spcPct val="100000"/>
              </a:lnSpc>
              <a:spcBef>
                <a:spcPct val="20000"/>
              </a:spcBef>
              <a:spcAft>
                <a:spcPts val="0"/>
              </a:spcAft>
              <a:buClrTx/>
              <a:buSzTx/>
              <a:tabLst/>
              <a:defRPr/>
            </a:pPr>
            <a:r>
              <a:rPr lang="en-US" dirty="0"/>
              <a:t>This is a bulleted list</a:t>
            </a:r>
          </a:p>
          <a:p>
            <a:pPr marL="228600" marR="0" lvl="0" indent="-228600" algn="l" defTabSz="457200" rtl="0" eaLnBrk="1" fontAlgn="auto" latinLnBrk="0" hangingPunct="1">
              <a:lnSpc>
                <a:spcPct val="100000"/>
              </a:lnSpc>
              <a:spcBef>
                <a:spcPct val="20000"/>
              </a:spcBef>
              <a:spcAft>
                <a:spcPts val="0"/>
              </a:spcAft>
              <a:buClrTx/>
              <a:buSzTx/>
              <a:tabLst/>
              <a:defRPr/>
            </a:pPr>
            <a:r>
              <a:rPr lang="en-US" dirty="0"/>
              <a:t>This is a bulleted list</a:t>
            </a:r>
          </a:p>
          <a:p>
            <a:pPr marL="228600" marR="0" lvl="0" indent="-228600" algn="l" defTabSz="457200" rtl="0" eaLnBrk="1" fontAlgn="auto" latinLnBrk="0" hangingPunct="1">
              <a:lnSpc>
                <a:spcPct val="100000"/>
              </a:lnSpc>
              <a:spcBef>
                <a:spcPct val="20000"/>
              </a:spcBef>
              <a:spcAft>
                <a:spcPts val="0"/>
              </a:spcAft>
              <a:buClrTx/>
              <a:buSzTx/>
              <a:tabLst/>
              <a:defRPr/>
            </a:pPr>
            <a:r>
              <a:rPr lang="en-US" dirty="0"/>
              <a:t>This is a bulleted list</a:t>
            </a:r>
          </a:p>
        </p:txBody>
      </p:sp>
    </p:spTree>
    <p:extLst>
      <p:ext uri="{BB962C8B-B14F-4D97-AF65-F5344CB8AC3E}">
        <p14:creationId xmlns:p14="http://schemas.microsoft.com/office/powerpoint/2010/main" val="9083743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ist or Paragraph Slide 1">
    <p:bg>
      <p:bgPr>
        <a:solidFill>
          <a:srgbClr val="1192D2"/>
        </a:solidFill>
        <a:effectLst/>
      </p:bgPr>
    </p:bg>
    <p:spTree>
      <p:nvGrpSpPr>
        <p:cNvPr id="1" name=""/>
        <p:cNvGrpSpPr/>
        <p:nvPr/>
      </p:nvGrpSpPr>
      <p:grpSpPr>
        <a:xfrm>
          <a:off x="0" y="0"/>
          <a:ext cx="0" cy="0"/>
          <a:chOff x="0" y="0"/>
          <a:chExt cx="0" cy="0"/>
        </a:xfrm>
      </p:grpSpPr>
      <p:pic>
        <p:nvPicPr>
          <p:cNvPr id="8" name="Picture 2">
            <a:extLst>
              <a:ext uri="{FF2B5EF4-FFF2-40B4-BE49-F238E27FC236}">
                <a16:creationId xmlns:a16="http://schemas.microsoft.com/office/drawing/2014/main" id="{3F7729BC-93F6-08CE-CBAA-B9D8FFD70FC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10354" t="2804" r="34683" b="2804"/>
          <a:stretch/>
        </p:blipFill>
        <p:spPr>
          <a:xfrm>
            <a:off x="-212476" y="0"/>
            <a:ext cx="5986053" cy="6858000"/>
          </a:xfrm>
          <a:prstGeom prst="rect">
            <a:avLst/>
          </a:prstGeom>
        </p:spPr>
      </p:pic>
      <p:sp>
        <p:nvSpPr>
          <p:cNvPr id="11" name="AutoShape 5">
            <a:extLst>
              <a:ext uri="{FF2B5EF4-FFF2-40B4-BE49-F238E27FC236}">
                <a16:creationId xmlns:a16="http://schemas.microsoft.com/office/drawing/2014/main" id="{1A789DB6-A444-B3FA-CFA4-B9F45C740229}"/>
              </a:ext>
            </a:extLst>
          </p:cNvPr>
          <p:cNvSpPr/>
          <p:nvPr userDrawn="1"/>
        </p:nvSpPr>
        <p:spPr>
          <a:xfrm>
            <a:off x="6490476" y="1622062"/>
            <a:ext cx="5005573" cy="6350"/>
          </a:xfrm>
          <a:prstGeom prst="rect">
            <a:avLst/>
          </a:prstGeom>
          <a:solidFill>
            <a:srgbClr val="FFFFFF"/>
          </a:solidFill>
        </p:spPr>
      </p:sp>
      <p:sp>
        <p:nvSpPr>
          <p:cNvPr id="13" name="Text Placeholder 12">
            <a:extLst>
              <a:ext uri="{FF2B5EF4-FFF2-40B4-BE49-F238E27FC236}">
                <a16:creationId xmlns:a16="http://schemas.microsoft.com/office/drawing/2014/main" id="{6A59BC8A-0015-113B-4FDF-8A764356FAD5}"/>
              </a:ext>
            </a:extLst>
          </p:cNvPr>
          <p:cNvSpPr>
            <a:spLocks noGrp="1"/>
          </p:cNvSpPr>
          <p:nvPr>
            <p:ph type="body" sz="quarter" idx="10" hasCustomPrompt="1"/>
          </p:nvPr>
        </p:nvSpPr>
        <p:spPr>
          <a:xfrm>
            <a:off x="6428585" y="642004"/>
            <a:ext cx="5109497" cy="827617"/>
          </a:xfrm>
          <a:prstGeom prst="rect">
            <a:avLst/>
          </a:prstGeom>
        </p:spPr>
        <p:txBody>
          <a:bodyPr/>
          <a:lstStyle>
            <a:lvl1pPr marL="0" indent="0">
              <a:buNone/>
              <a:defRPr sz="3250">
                <a:solidFill>
                  <a:schemeClr val="bg1"/>
                </a:solidFill>
                <a:latin typeface="AccentGraphic" panose="02000303060000020004" pitchFamily="2" charset="0"/>
              </a:defRPr>
            </a:lvl1pPr>
          </a:lstStyle>
          <a:p>
            <a:pPr lvl="0"/>
            <a:r>
              <a:rPr lang="en-US" dirty="0"/>
              <a:t>Add Header Here</a:t>
            </a:r>
          </a:p>
        </p:txBody>
      </p:sp>
      <p:sp>
        <p:nvSpPr>
          <p:cNvPr id="15" name="Text Placeholder 14">
            <a:extLst>
              <a:ext uri="{FF2B5EF4-FFF2-40B4-BE49-F238E27FC236}">
                <a16:creationId xmlns:a16="http://schemas.microsoft.com/office/drawing/2014/main" id="{3F8EB492-F582-98BD-9993-7D2F640336BA}"/>
              </a:ext>
            </a:extLst>
          </p:cNvPr>
          <p:cNvSpPr>
            <a:spLocks noGrp="1"/>
          </p:cNvSpPr>
          <p:nvPr>
            <p:ph type="body" sz="quarter" idx="11" hasCustomPrompt="1"/>
          </p:nvPr>
        </p:nvSpPr>
        <p:spPr>
          <a:xfrm>
            <a:off x="6418425" y="1905001"/>
            <a:ext cx="5119657" cy="4457699"/>
          </a:xfrm>
          <a:prstGeom prst="rect">
            <a:avLst/>
          </a:prstGeom>
        </p:spPr>
        <p:txBody>
          <a:bodyPr/>
          <a:lstStyle>
            <a:lvl1pPr marL="228600" indent="-228600">
              <a:lnSpc>
                <a:spcPct val="100000"/>
              </a:lnSpc>
              <a:buFont typeface="Arial" panose="020B0604020202020204" pitchFamily="34" charset="0"/>
              <a:buChar char="•"/>
              <a:defRPr sz="1550" b="0" i="0">
                <a:solidFill>
                  <a:schemeClr val="bg1"/>
                </a:solidFill>
                <a:latin typeface="Avenir LT Std 45 Book" panose="020B0502020203020204" pitchFamily="34" charset="0"/>
              </a:defRPr>
            </a:lvl1pPr>
          </a:lstStyle>
          <a:p>
            <a:pPr lvl="0"/>
            <a:r>
              <a:rPr lang="en-US" dirty="0"/>
              <a:t>Add your bulleted list item here</a:t>
            </a:r>
          </a:p>
          <a:p>
            <a:pPr lvl="0"/>
            <a:endParaRPr lang="en-US" dirty="0"/>
          </a:p>
          <a:p>
            <a:pPr marL="228600" marR="0" lvl="0" indent="-228600" algn="l" defTabSz="4572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US" dirty="0"/>
              <a:t>Add your bulleted list item here</a:t>
            </a:r>
          </a:p>
          <a:p>
            <a:pPr marL="228600" marR="0" lvl="0" indent="-228600" algn="l" defTabSz="4572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lang="en-US" dirty="0"/>
          </a:p>
          <a:p>
            <a:pPr marL="228600" marR="0" lvl="0" indent="-228600" algn="l" defTabSz="4572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US" dirty="0"/>
              <a:t>Add your bulleted list item here</a:t>
            </a:r>
          </a:p>
          <a:p>
            <a:pPr marL="228600" marR="0" lvl="0" indent="-228600" algn="l" defTabSz="4572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lang="en-US" dirty="0"/>
          </a:p>
          <a:p>
            <a:pPr marL="228600" marR="0" lvl="0" indent="-228600" algn="l" defTabSz="4572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US" dirty="0"/>
              <a:t>Add your bulleted list item here</a:t>
            </a:r>
          </a:p>
          <a:p>
            <a:pPr marL="228600" marR="0" lvl="0" indent="-228600" algn="l" defTabSz="4572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lang="en-US" dirty="0"/>
          </a:p>
          <a:p>
            <a:pPr marL="228600" marR="0" lvl="0" indent="-228600" algn="l" defTabSz="4572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US" dirty="0"/>
              <a:t>Add your bulleted list item here</a:t>
            </a:r>
          </a:p>
        </p:txBody>
      </p:sp>
    </p:spTree>
    <p:extLst>
      <p:ext uri="{BB962C8B-B14F-4D97-AF65-F5344CB8AC3E}">
        <p14:creationId xmlns:p14="http://schemas.microsoft.com/office/powerpoint/2010/main" val="17189167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theme" Target="../theme/theme2.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0850124"/>
      </p:ext>
    </p:extLst>
  </p:cSld>
  <p:clrMap bg1="lt1" tx1="dk1" bg2="lt2" tx2="dk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89" r:id="rId5"/>
    <p:sldLayoutId id="2147483790" r:id="rId6"/>
    <p:sldLayoutId id="2147483791" r:id="rId7"/>
    <p:sldLayoutId id="2147483792" r:id="rId8"/>
    <p:sldLayoutId id="2147483793" r:id="rId9"/>
    <p:sldLayoutId id="2147483794" r:id="rId10"/>
    <p:sldLayoutId id="2147483795" r:id="rId11"/>
    <p:sldLayoutId id="2147483796" r:id="rId12"/>
    <p:sldLayoutId id="2147483797" r:id="rId13"/>
    <p:sldLayoutId id="2147483798" r:id="rId14"/>
    <p:sldLayoutId id="2147483799" r:id="rId15"/>
    <p:sldLayoutId id="2147483800" r:id="rId16"/>
    <p:sldLayoutId id="2147483801" r:id="rId17"/>
    <p:sldLayoutId id="2147483802" r:id="rId18"/>
    <p:sldLayoutId id="2147483803" r:id="rId19"/>
    <p:sldLayoutId id="2147483804" r:id="rId20"/>
    <p:sldLayoutId id="2147483805" r:id="rId21"/>
    <p:sldLayoutId id="2147483806" r:id="rId22"/>
    <p:sldLayoutId id="2147483807" r:id="rId23"/>
    <p:sldLayoutId id="2147483808" r:id="rId24"/>
    <p:sldLayoutId id="2147483809" r:id="rId25"/>
    <p:sldLayoutId id="2147483810" r:id="rId26"/>
    <p:sldLayoutId id="2147483811" r:id="rId27"/>
    <p:sldLayoutId id="2147483812" r:id="rId28"/>
  </p:sldLayoutIdLst>
  <p:txStyles>
    <p:titleStyle>
      <a:lvl1pPr algn="ctr" defTabSz="4572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4572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75" indent="-142875" algn="l" defTabSz="4572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00" indent="-114300" algn="l" defTabSz="4572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1"/>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8"/>
            <a:ext cx="1422400" cy="243417"/>
          </a:xfrm>
          <a:prstGeom prst="rect">
            <a:avLst/>
          </a:prstGeom>
        </p:spPr>
        <p:txBody>
          <a:bodyPr vert="horz" lIns="91440" tIns="45720" rIns="91440" bIns="45720" rtlCol="0" anchor="ctr"/>
          <a:lstStyle>
            <a:lvl1pPr algn="l">
              <a:defRPr sz="600">
                <a:solidFill>
                  <a:schemeClr val="tx1">
                    <a:tint val="75000"/>
                  </a:schemeClr>
                </a:solidFill>
              </a:defRPr>
            </a:lvl1pPr>
          </a:lstStyle>
          <a:p>
            <a:fld id="{1D8BD707-D9CF-40AE-B4C6-C98DA3205C09}" type="datetimeFigureOut">
              <a:rPr lang="en-US" smtClean="0"/>
              <a:pPr/>
              <a:t>5/21/2024</a:t>
            </a:fld>
            <a:endParaRPr lang="en-US" dirty="0"/>
          </a:p>
        </p:txBody>
      </p:sp>
      <p:sp>
        <p:nvSpPr>
          <p:cNvPr id="5" name="Footer Placeholder 4"/>
          <p:cNvSpPr>
            <a:spLocks noGrp="1"/>
          </p:cNvSpPr>
          <p:nvPr>
            <p:ph type="ftr" sz="quarter" idx="3"/>
          </p:nvPr>
        </p:nvSpPr>
        <p:spPr>
          <a:xfrm>
            <a:off x="2082800" y="4237568"/>
            <a:ext cx="1930400" cy="243417"/>
          </a:xfrm>
          <a:prstGeom prst="rect">
            <a:avLst/>
          </a:prstGeom>
        </p:spPr>
        <p:txBody>
          <a:bodyPr vert="horz" lIns="91440" tIns="45720" rIns="91440" bIns="45720" rtlCol="0" anchor="ctr"/>
          <a:lstStyle>
            <a:lvl1pPr algn="ctr">
              <a:defRPr sz="6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4368800" y="4237568"/>
            <a:ext cx="1422400" cy="243417"/>
          </a:xfrm>
          <a:prstGeom prst="rect">
            <a:avLst/>
          </a:prstGeom>
        </p:spPr>
        <p:txBody>
          <a:bodyPr vert="horz" lIns="91440" tIns="45720" rIns="91440" bIns="45720" rtlCol="0" anchor="ctr"/>
          <a:lstStyle>
            <a:lvl1pPr algn="r">
              <a:defRPr sz="600">
                <a:solidFill>
                  <a:schemeClr val="tx1">
                    <a:tint val="75000"/>
                  </a:schemeClr>
                </a:solidFill>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2821741467"/>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 id="2147483782" r:id="rId12"/>
  </p:sldLayoutIdLst>
  <p:txStyles>
    <p:titleStyle>
      <a:lvl1pPr algn="ctr" defTabSz="4572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4572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75" indent="-142875" algn="l" defTabSz="4572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00" indent="-114300" algn="l" defTabSz="4572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hyperlink" Target="https://link.movespring.com/join?orgCode=AegisWellness" TargetMode="External"/><Relationship Id="rId1" Type="http://schemas.openxmlformats.org/officeDocument/2006/relationships/slideLayout" Target="../slideLayouts/slideLayout21.xml"/><Relationship Id="rId4" Type="http://schemas.openxmlformats.org/officeDocument/2006/relationships/image" Target="../media/image28.GIF"/></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1.xml"/><Relationship Id="rId4" Type="http://schemas.openxmlformats.org/officeDocument/2006/relationships/hyperlink" Target="http://www.ableto.com/selfcare-sunlife"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8.xml"/><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hyperlink" Target="https://mywellcents.com/AegisFinancialWellness" TargetMode="External"/><Relationship Id="rId1" Type="http://schemas.openxmlformats.org/officeDocument/2006/relationships/slideLayout" Target="../slideLayouts/slideLayout21.xml"/><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21.xml"/><Relationship Id="rId4" Type="http://schemas.openxmlformats.org/officeDocument/2006/relationships/image" Target="../media/image37.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1.xml"/><Relationship Id="rId1" Type="http://schemas.openxmlformats.org/officeDocument/2006/relationships/slideLayout" Target="../slideLayouts/slideLayout21.xml"/><Relationship Id="rId5" Type="http://schemas.openxmlformats.org/officeDocument/2006/relationships/image" Target="../media/image40.png"/><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8" Type="http://schemas.openxmlformats.org/officeDocument/2006/relationships/image" Target="../media/image45.GIF"/><Relationship Id="rId3" Type="http://schemas.openxmlformats.org/officeDocument/2006/relationships/image" Target="../media/image39.png"/><Relationship Id="rId7" Type="http://schemas.openxmlformats.org/officeDocument/2006/relationships/image" Target="../media/image44.png"/><Relationship Id="rId2" Type="http://schemas.openxmlformats.org/officeDocument/2006/relationships/notesSlide" Target="../notesSlides/notesSlide12.xml"/><Relationship Id="rId1" Type="http://schemas.openxmlformats.org/officeDocument/2006/relationships/slideLayout" Target="../slideLayouts/slideLayout21.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 Id="rId9" Type="http://schemas.openxmlformats.org/officeDocument/2006/relationships/image" Target="../media/image46.png"/></Relationships>
</file>

<file path=ppt/slides/_rels/slide1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3.xml"/><Relationship Id="rId1" Type="http://schemas.openxmlformats.org/officeDocument/2006/relationships/slideLayout" Target="../slideLayouts/slideLayout21.xml"/><Relationship Id="rId4" Type="http://schemas.openxmlformats.org/officeDocument/2006/relationships/image" Target="../media/image48.png"/></Relationships>
</file>

<file path=ppt/slides/_rels/slide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xml"/><Relationship Id="rId1" Type="http://schemas.openxmlformats.org/officeDocument/2006/relationships/slideLayout" Target="../slideLayouts/slideLayout21.xml"/></Relationships>
</file>

<file path=ppt/slides/_rels/slide2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4.xml"/><Relationship Id="rId1" Type="http://schemas.openxmlformats.org/officeDocument/2006/relationships/slideLayout" Target="../slideLayouts/slideLayout21.xml"/><Relationship Id="rId4" Type="http://schemas.openxmlformats.org/officeDocument/2006/relationships/image" Target="../media/image50.png"/></Relationships>
</file>

<file path=ppt/slides/_rels/slide2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5.xml"/><Relationship Id="rId1" Type="http://schemas.openxmlformats.org/officeDocument/2006/relationships/slideLayout" Target="../slideLayouts/slideLayout21.xml"/></Relationships>
</file>

<file path=ppt/slides/_rels/slide2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6.xml"/><Relationship Id="rId1" Type="http://schemas.openxmlformats.org/officeDocument/2006/relationships/slideLayout" Target="../slideLayouts/slideLayout21.xml"/><Relationship Id="rId4" Type="http://schemas.openxmlformats.org/officeDocument/2006/relationships/image" Target="../media/image22.jpe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8.xml"/><Relationship Id="rId1" Type="http://schemas.openxmlformats.org/officeDocument/2006/relationships/slideLayout" Target="../slideLayouts/slideLayout2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0.xml"/><Relationship Id="rId1" Type="http://schemas.openxmlformats.org/officeDocument/2006/relationships/slideLayout" Target="../slideLayouts/slideLayout28.xml"/><Relationship Id="rId5" Type="http://schemas.openxmlformats.org/officeDocument/2006/relationships/image" Target="../media/image54.jpeg"/><Relationship Id="rId4" Type="http://schemas.openxmlformats.org/officeDocument/2006/relationships/hyperlink" Target="mailto:bac.aegisliving@ajg.com"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1.xml"/><Relationship Id="rId1" Type="http://schemas.openxmlformats.org/officeDocument/2006/relationships/slideLayout" Target="../slideLayouts/slideLayout28.xml"/><Relationship Id="rId5" Type="http://schemas.openxmlformats.org/officeDocument/2006/relationships/image" Target="../media/image55.png"/><Relationship Id="rId4" Type="http://schemas.openxmlformats.org/officeDocument/2006/relationships/hyperlink" Target="https://c2mb.ajg.com/aegisliving/home/"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mailto:benefits@aegisliving.com" TargetMode="External"/><Relationship Id="rId2" Type="http://schemas.openxmlformats.org/officeDocument/2006/relationships/notesSlide" Target="../notesSlides/notesSlide22.xml"/><Relationship Id="rId1" Type="http://schemas.openxmlformats.org/officeDocument/2006/relationships/slideLayout" Target="../slideLayouts/slideLayout21.xml"/><Relationship Id="rId4" Type="http://schemas.openxmlformats.org/officeDocument/2006/relationships/image" Target="../media/image54.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xml"/><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hyperlink" Target="https://c2mb.ajg.com/aegisliving/home/" TargetMode="External"/><Relationship Id="rId2" Type="http://schemas.openxmlformats.org/officeDocument/2006/relationships/notesSlide" Target="../notesSlides/notesSlide6.xml"/><Relationship Id="rId1" Type="http://schemas.openxmlformats.org/officeDocument/2006/relationships/slideLayout" Target="../slideLayouts/slideLayout21.xml"/><Relationship Id="rId5" Type="http://schemas.openxmlformats.org/officeDocument/2006/relationships/image" Target="../media/image20.png"/><Relationship Id="rId4" Type="http://schemas.openxmlformats.org/officeDocument/2006/relationships/image" Target="../media/image19.jpeg"/></Relationships>
</file>

<file path=ppt/slides/_rels/slide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7.xml"/><Relationship Id="rId1" Type="http://schemas.openxmlformats.org/officeDocument/2006/relationships/slideLayout" Target="../slideLayouts/slideLayout21.xml"/><Relationship Id="rId4" Type="http://schemas.openxmlformats.org/officeDocument/2006/relationships/image" Target="../media/image22.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3" Type="http://schemas.openxmlformats.org/officeDocument/2006/relationships/hyperlink" Target="http://www.perksatwork.com/aegisliving" TargetMode="External"/><Relationship Id="rId7" Type="http://schemas.openxmlformats.org/officeDocument/2006/relationships/image" Target="../media/image26.png"/><Relationship Id="rId2" Type="http://schemas.openxmlformats.org/officeDocument/2006/relationships/hyperlink" Target="https://edu.perksatwork.com/" TargetMode="External"/><Relationship Id="rId1" Type="http://schemas.openxmlformats.org/officeDocument/2006/relationships/slideLayout" Target="../slideLayouts/slideLayout2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ctrTitle" idx="4294967295"/>
          </p:nvPr>
        </p:nvSpPr>
        <p:spPr>
          <a:xfrm>
            <a:off x="1066800" y="2514600"/>
            <a:ext cx="8915400" cy="1447800"/>
          </a:xfrm>
          <a:prstGeom prst="rect">
            <a:avLst/>
          </a:prstGeom>
          <a:noFill/>
        </p:spPr>
        <p:txBody>
          <a:bodyPr/>
          <a:lstStyle/>
          <a:p>
            <a:pPr algn="l"/>
            <a:r>
              <a:rPr lang="en-US" sz="4000" dirty="0">
                <a:solidFill>
                  <a:schemeClr val="bg1"/>
                </a:solidFill>
                <a:latin typeface="AccentGraphic" panose="02000303060000020004"/>
              </a:rPr>
              <a:t>Newly Eligible Enrollment and Benefits</a:t>
            </a:r>
            <a:br>
              <a:rPr lang="en-US" sz="4000" dirty="0">
                <a:solidFill>
                  <a:schemeClr val="bg1"/>
                </a:solidFill>
                <a:latin typeface="AccentGraphic" panose="02000303060000020004"/>
              </a:rPr>
            </a:br>
            <a:r>
              <a:rPr lang="en-US" sz="4000" dirty="0">
                <a:solidFill>
                  <a:schemeClr val="bg1"/>
                </a:solidFill>
                <a:latin typeface="AccentGraphic" panose="02000303060000020004"/>
              </a:rPr>
              <a:t>Employee Benefits 2024-2025</a:t>
            </a:r>
            <a:br>
              <a:rPr lang="en-US" sz="4000" dirty="0">
                <a:solidFill>
                  <a:schemeClr val="bg1"/>
                </a:solidFill>
                <a:latin typeface="AccentGraphic" panose="02000303060000020004"/>
              </a:rPr>
            </a:br>
            <a:r>
              <a:rPr lang="en-US" sz="4000" dirty="0"/>
              <a:t/>
            </a:r>
            <a:br>
              <a:rPr lang="en-US" sz="4000" dirty="0"/>
            </a:br>
            <a:r>
              <a:rPr lang="en-US" sz="4000" dirty="0"/>
              <a:t/>
            </a:r>
            <a:br>
              <a:rPr lang="en-US" sz="4000" dirty="0"/>
            </a:br>
            <a:r>
              <a:rPr lang="en-US" sz="4000" dirty="0"/>
              <a:t/>
            </a:r>
            <a:br>
              <a:rPr lang="en-US" sz="4000" dirty="0"/>
            </a:br>
            <a:endParaRPr lang="en-US" sz="4000" dirty="0"/>
          </a:p>
        </p:txBody>
      </p:sp>
    </p:spTree>
    <p:extLst>
      <p:ext uri="{BB962C8B-B14F-4D97-AF65-F5344CB8AC3E}">
        <p14:creationId xmlns:p14="http://schemas.microsoft.com/office/powerpoint/2010/main" val="2529084999"/>
      </p:ext>
    </p:extLst>
  </p:cSld>
  <p:clrMapOvr>
    <a:masterClrMapping/>
  </p:clrMapOvr>
  <mc:AlternateContent xmlns:mc="http://schemas.openxmlformats.org/markup-compatibility/2006" xmlns:p14="http://schemas.microsoft.com/office/powerpoint/2010/main">
    <mc:Choice Requires="p14">
      <p:transition spd="slow" p14:dur="2000" advTm="8053"/>
    </mc:Choice>
    <mc:Fallback xmlns="">
      <p:transition spd="slow" advTm="8053"/>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Wellness Program </a:t>
            </a:r>
          </a:p>
        </p:txBody>
      </p:sp>
      <p:sp>
        <p:nvSpPr>
          <p:cNvPr id="3" name="Text Placeholder 2"/>
          <p:cNvSpPr>
            <a:spLocks noGrp="1"/>
          </p:cNvSpPr>
          <p:nvPr>
            <p:ph type="body" sz="quarter" idx="11"/>
          </p:nvPr>
        </p:nvSpPr>
        <p:spPr>
          <a:xfrm>
            <a:off x="492744" y="1898435"/>
            <a:ext cx="6172200" cy="4036161"/>
          </a:xfrm>
        </p:spPr>
        <p:txBody>
          <a:bodyPr/>
          <a:lstStyle/>
          <a:p>
            <a:pPr marL="0" indent="0" algn="l">
              <a:buNone/>
            </a:pPr>
            <a:r>
              <a:rPr lang="en-US" sz="1200" b="0" i="0" u="none" strike="noStrike" baseline="0" dirty="0">
                <a:solidFill>
                  <a:srgbClr val="41463F"/>
                </a:solidFill>
                <a:latin typeface="Avenir Next LT Pro Light" panose="020B0304020202020204" pitchFamily="34" charset="0"/>
              </a:rPr>
              <a:t>The MoveSpring App allows you to connect your wearable device or smartphone to automatically track your activity. Compete in fun challenges against others and set new goals for yourself.</a:t>
            </a:r>
          </a:p>
          <a:p>
            <a:pPr marL="0" indent="0" algn="l">
              <a:buNone/>
            </a:pPr>
            <a:endParaRPr lang="en-US" sz="1200" b="0" i="0" u="none" strike="noStrike" baseline="0" dirty="0">
              <a:solidFill>
                <a:srgbClr val="41463F"/>
              </a:solidFill>
              <a:latin typeface="Avenir Next LT Pro Light" panose="020B0304020202020204" pitchFamily="34" charset="0"/>
            </a:endParaRPr>
          </a:p>
          <a:p>
            <a:pPr marL="0" indent="0" algn="l">
              <a:buNone/>
            </a:pPr>
            <a:r>
              <a:rPr lang="en-US" sz="1200" b="0" i="0" u="none" strike="noStrike" baseline="0" dirty="0">
                <a:solidFill>
                  <a:srgbClr val="41463F"/>
                </a:solidFill>
                <a:latin typeface="Avenir Next LT Pro Light" panose="020B0304020202020204" pitchFamily="34" charset="0"/>
              </a:rPr>
              <a:t>How to sign up</a:t>
            </a:r>
          </a:p>
          <a:p>
            <a:pPr marL="0" indent="0" algn="l">
              <a:buNone/>
            </a:pPr>
            <a:r>
              <a:rPr lang="en-US" sz="1200" b="0" i="0" u="none" strike="noStrike" baseline="0" dirty="0">
                <a:solidFill>
                  <a:srgbClr val="41463F"/>
                </a:solidFill>
                <a:latin typeface="Avenir Next LT Pro Light" panose="020B0304020202020204" pitchFamily="34" charset="0"/>
              </a:rPr>
              <a:t>You can access the MoveSpring app by creating an account on app.movespring.com or by downloading the iOS or Android app.</a:t>
            </a:r>
          </a:p>
          <a:p>
            <a:pPr marL="0" indent="0" algn="l">
              <a:buNone/>
            </a:pPr>
            <a:endParaRPr lang="en-US" sz="1200" b="0" i="0" u="none" strike="noStrike" baseline="0" dirty="0">
              <a:solidFill>
                <a:srgbClr val="41463F"/>
              </a:solidFill>
              <a:latin typeface="Avenir Next LT Pro Light" panose="020B0304020202020204" pitchFamily="34" charset="0"/>
            </a:endParaRPr>
          </a:p>
          <a:p>
            <a:pPr marL="0" indent="0" algn="l">
              <a:buNone/>
            </a:pPr>
            <a:r>
              <a:rPr lang="en-US" sz="1200" b="0" i="0" u="none" strike="noStrike" baseline="0" dirty="0">
                <a:solidFill>
                  <a:srgbClr val="41463F"/>
                </a:solidFill>
                <a:latin typeface="Avenir Next LT Pro Light" panose="020B0304020202020204" pitchFamily="34" charset="0"/>
              </a:rPr>
              <a:t>Click this join link: </a:t>
            </a:r>
            <a:r>
              <a:rPr lang="en-US" sz="1200" b="0" i="0" u="none" strike="noStrike" baseline="0" dirty="0">
                <a:solidFill>
                  <a:srgbClr val="215E9F"/>
                </a:solidFill>
                <a:latin typeface="Avenir Next LT Pro Light" panose="020B0304020202020204" pitchFamily="34" charset="0"/>
                <a:hlinkClick r:id="rId2"/>
              </a:rPr>
              <a:t>https://link.movespring.com/join?orgCode=AegisWellness</a:t>
            </a:r>
            <a:endParaRPr lang="en-US" sz="1200" b="0" i="0" u="none" strike="noStrike" baseline="0" dirty="0">
              <a:solidFill>
                <a:srgbClr val="215E9F"/>
              </a:solidFill>
              <a:latin typeface="Avenir Next LT Pro Light" panose="020B0304020202020204" pitchFamily="34" charset="0"/>
            </a:endParaRPr>
          </a:p>
          <a:p>
            <a:pPr marL="0" indent="0" algn="l">
              <a:buNone/>
            </a:pPr>
            <a:endParaRPr lang="en-US" sz="1200" b="0" i="0" u="none" strike="noStrike" baseline="0" dirty="0">
              <a:solidFill>
                <a:srgbClr val="215E9F"/>
              </a:solidFill>
              <a:latin typeface="Avenir Next LT Pro Light" panose="020B0304020202020204" pitchFamily="34" charset="0"/>
            </a:endParaRPr>
          </a:p>
          <a:p>
            <a:pPr marL="0" indent="0" algn="l">
              <a:buNone/>
            </a:pPr>
            <a:r>
              <a:rPr lang="en-US" sz="1200" b="0" i="0" u="none" strike="noStrike" baseline="0" dirty="0">
                <a:solidFill>
                  <a:srgbClr val="41463F"/>
                </a:solidFill>
                <a:latin typeface="Avenir Next LT Pro Light" panose="020B0304020202020204" pitchFamily="34" charset="0"/>
              </a:rPr>
              <a:t>You’ll be navigated to the MoveSpring website, or to download the mobile app.</a:t>
            </a:r>
          </a:p>
          <a:p>
            <a:pPr marL="0" indent="0" algn="l">
              <a:buNone/>
            </a:pPr>
            <a:endParaRPr lang="en-US" sz="1200" b="0" i="0" u="none" strike="noStrike" baseline="0" dirty="0">
              <a:solidFill>
                <a:srgbClr val="41463F"/>
              </a:solidFill>
              <a:latin typeface="Avenir Next LT Pro Light" panose="020B0304020202020204" pitchFamily="34" charset="0"/>
            </a:endParaRPr>
          </a:p>
          <a:p>
            <a:pPr marL="0" indent="0" algn="l">
              <a:buNone/>
            </a:pPr>
            <a:r>
              <a:rPr lang="en-US" sz="1200" b="0" i="0" u="none" strike="noStrike" baseline="0" dirty="0">
                <a:solidFill>
                  <a:srgbClr val="41463F"/>
                </a:solidFill>
                <a:latin typeface="Avenir Next LT Pro Light" panose="020B0304020202020204" pitchFamily="34" charset="0"/>
              </a:rPr>
              <a:t>Follow the steps to create your MoveSpring account and connect a device.</a:t>
            </a:r>
          </a:p>
          <a:p>
            <a:pPr marL="0" indent="0" algn="l">
              <a:buNone/>
            </a:pPr>
            <a:endParaRPr lang="en-US" sz="1200" b="0" i="0" u="none" strike="noStrike" baseline="0" dirty="0">
              <a:solidFill>
                <a:srgbClr val="41463F"/>
              </a:solidFill>
              <a:latin typeface="Avenir Next LT Pro Light" panose="020B0304020202020204" pitchFamily="34" charset="0"/>
            </a:endParaRPr>
          </a:p>
          <a:p>
            <a:pPr marL="0" indent="0" algn="l">
              <a:buNone/>
            </a:pPr>
            <a:r>
              <a:rPr lang="en-US" sz="1200" b="0" i="0" u="none" strike="noStrike" baseline="0" dirty="0">
                <a:solidFill>
                  <a:srgbClr val="41463F"/>
                </a:solidFill>
                <a:latin typeface="Avenir Next LT Pro Light" panose="020B0304020202020204" pitchFamily="34" charset="0"/>
              </a:rPr>
              <a:t>Our organization code is </a:t>
            </a:r>
            <a:r>
              <a:rPr lang="en-US" sz="1200" b="0" i="0" u="none" strike="noStrike" baseline="0" dirty="0" err="1">
                <a:solidFill>
                  <a:srgbClr val="41463F"/>
                </a:solidFill>
                <a:latin typeface="Avenir Next LT Pro Light" panose="020B0304020202020204" pitchFamily="34" charset="0"/>
              </a:rPr>
              <a:t>AegisWellness</a:t>
            </a:r>
            <a:r>
              <a:rPr lang="en-US" sz="1200" b="0" i="0" u="none" strike="noStrike" baseline="0" dirty="0">
                <a:solidFill>
                  <a:srgbClr val="41463F"/>
                </a:solidFill>
                <a:latin typeface="Avenir Next LT Pro Light" panose="020B0304020202020204" pitchFamily="34" charset="0"/>
              </a:rPr>
              <a:t> and you will need your 5 digit Employee Identification Number (EID).</a:t>
            </a:r>
            <a:endParaRPr lang="en-US" sz="1200" dirty="0">
              <a:solidFill>
                <a:srgbClr val="41463F"/>
              </a:solidFill>
              <a:latin typeface="Avenir Next LT Pro Light" panose="020B0304020202020204" pitchFamily="34"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1400" y="1898435"/>
            <a:ext cx="1562100" cy="622729"/>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8000" y="2438400"/>
            <a:ext cx="3050556" cy="3195133"/>
          </a:xfrm>
          <a:prstGeom prst="rect">
            <a:avLst/>
          </a:prstGeom>
        </p:spPr>
      </p:pic>
    </p:spTree>
    <p:extLst>
      <p:ext uri="{BB962C8B-B14F-4D97-AF65-F5344CB8AC3E}">
        <p14:creationId xmlns:p14="http://schemas.microsoft.com/office/powerpoint/2010/main" val="1707127625"/>
      </p:ext>
    </p:extLst>
  </p:cSld>
  <p:clrMapOvr>
    <a:masterClrMapping/>
  </p:clrMapOvr>
  <mc:AlternateContent xmlns:mc="http://schemas.openxmlformats.org/markup-compatibility/2006" xmlns:p14="http://schemas.microsoft.com/office/powerpoint/2010/main">
    <mc:Choice Requires="p14">
      <p:transition spd="slow" p14:dur="2000" advTm="27363"/>
    </mc:Choice>
    <mc:Fallback xmlns="">
      <p:transition spd="slow" advTm="27363"/>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EDD9AF6-C6F7-8757-2F31-44F8BE51FB05}"/>
              </a:ext>
            </a:extLst>
          </p:cNvPr>
          <p:cNvSpPr>
            <a:spLocks noGrp="1"/>
          </p:cNvSpPr>
          <p:nvPr>
            <p:ph type="body" sz="quarter" idx="10"/>
          </p:nvPr>
        </p:nvSpPr>
        <p:spPr>
          <a:xfrm>
            <a:off x="76200" y="107148"/>
            <a:ext cx="12192000" cy="950383"/>
          </a:xfrm>
        </p:spPr>
        <p:txBody>
          <a:bodyPr/>
          <a:lstStyle/>
          <a:p>
            <a:r>
              <a:rPr lang="en-US" dirty="0"/>
              <a:t>Employee Assistance Program</a:t>
            </a:r>
          </a:p>
          <a:p>
            <a:r>
              <a:rPr lang="en-US" sz="1800" b="0" i="0" u="none" strike="noStrike" baseline="0" dirty="0">
                <a:solidFill>
                  <a:srgbClr val="004270"/>
                </a:solidFill>
                <a:latin typeface="AccentGraphic-Light" panose="02000303060000020004" pitchFamily="50" charset="0"/>
              </a:rPr>
              <a:t>Administered by ComPsych® </a:t>
            </a:r>
            <a:r>
              <a:rPr lang="en-US" sz="1800" b="0" i="0" u="none" strike="noStrike" baseline="0" dirty="0" err="1">
                <a:solidFill>
                  <a:srgbClr val="004270"/>
                </a:solidFill>
                <a:latin typeface="AccentGraphic-Light" panose="02000303060000020004" pitchFamily="50" charset="0"/>
              </a:rPr>
              <a:t>GuidanceResources</a:t>
            </a:r>
            <a:r>
              <a:rPr lang="en-US" sz="1800" b="0" i="0" u="none" strike="noStrike" baseline="0" dirty="0">
                <a:solidFill>
                  <a:srgbClr val="004270"/>
                </a:solidFill>
                <a:latin typeface="AccentGraphic-Light" panose="02000303060000020004" pitchFamily="50" charset="0"/>
              </a:rPr>
              <a:t>®</a:t>
            </a:r>
          </a:p>
          <a:p>
            <a:endParaRPr lang="en-US" dirty="0"/>
          </a:p>
        </p:txBody>
      </p:sp>
      <p:sp>
        <p:nvSpPr>
          <p:cNvPr id="3" name="Text Placeholder 2">
            <a:extLst>
              <a:ext uri="{FF2B5EF4-FFF2-40B4-BE49-F238E27FC236}">
                <a16:creationId xmlns:a16="http://schemas.microsoft.com/office/drawing/2014/main" id="{BD0B18D9-DB7E-0986-AC11-4EA466C796D8}"/>
              </a:ext>
            </a:extLst>
          </p:cNvPr>
          <p:cNvSpPr>
            <a:spLocks noGrp="1"/>
          </p:cNvSpPr>
          <p:nvPr>
            <p:ph type="body" sz="quarter" idx="11"/>
          </p:nvPr>
        </p:nvSpPr>
        <p:spPr>
          <a:xfrm>
            <a:off x="457200" y="1371599"/>
            <a:ext cx="5029200" cy="5228493"/>
          </a:xfrm>
        </p:spPr>
        <p:txBody>
          <a:bodyPr/>
          <a:lstStyle/>
          <a:p>
            <a:pPr marL="0" indent="0" algn="l">
              <a:lnSpc>
                <a:spcPct val="150000"/>
              </a:lnSpc>
              <a:spcBef>
                <a:spcPts val="0"/>
              </a:spcBef>
              <a:buNone/>
            </a:pPr>
            <a:r>
              <a:rPr lang="en-US" sz="1200" b="0" i="0" u="none" strike="noStrike" baseline="0" dirty="0">
                <a:solidFill>
                  <a:srgbClr val="004270"/>
                </a:solidFill>
                <a:latin typeface="Avenir Next LT Pro Light" panose="020B0304020202020204" pitchFamily="34" charset="0"/>
              </a:rPr>
              <a:t>Your Life. Your Work. Your Best.</a:t>
            </a:r>
          </a:p>
          <a:p>
            <a:pPr marL="0" indent="0" algn="l">
              <a:lnSpc>
                <a:spcPct val="150000"/>
              </a:lnSpc>
              <a:spcBef>
                <a:spcPts val="0"/>
              </a:spcBef>
              <a:buNone/>
            </a:pPr>
            <a:r>
              <a:rPr lang="en-US" sz="1200" b="0" i="0" u="none" strike="noStrike" baseline="0" dirty="0">
                <a:solidFill>
                  <a:srgbClr val="41463F"/>
                </a:solidFill>
                <a:latin typeface="Avenir Next LT Pro Light" panose="020B0304020202020204" pitchFamily="34" charset="0"/>
              </a:rPr>
              <a:t>Sometimes life can feel overwhelming. It doesn’t have to. Your ComPsych® </a:t>
            </a:r>
            <a:r>
              <a:rPr lang="en-US" sz="1200" b="0" i="0" u="none" strike="noStrike" baseline="0" dirty="0" err="1">
                <a:solidFill>
                  <a:srgbClr val="41463F"/>
                </a:solidFill>
                <a:latin typeface="Avenir Next LT Pro Light" panose="020B0304020202020204" pitchFamily="34" charset="0"/>
              </a:rPr>
              <a:t>GuidanceResources</a:t>
            </a:r>
            <a:r>
              <a:rPr lang="en-US" sz="1200" b="0" i="0" u="none" strike="noStrike" baseline="0" dirty="0">
                <a:solidFill>
                  <a:srgbClr val="41463F"/>
                </a:solidFill>
                <a:latin typeface="Avenir Next LT Pro Light" panose="020B0304020202020204" pitchFamily="34" charset="0"/>
              </a:rPr>
              <a:t>® program provides confidential counseling, expert guidance and valuable resources to help you handle any of life’s challenges, big or small.</a:t>
            </a:r>
            <a:endParaRPr lang="en-US" sz="1200" dirty="0">
              <a:solidFill>
                <a:srgbClr val="004270"/>
              </a:solidFill>
              <a:latin typeface="Avenir Next LT Pro Light" panose="020B0304020202020204" pitchFamily="34" charset="0"/>
            </a:endParaRPr>
          </a:p>
          <a:p>
            <a:pPr marL="0" indent="0" algn="l">
              <a:lnSpc>
                <a:spcPct val="150000"/>
              </a:lnSpc>
              <a:spcBef>
                <a:spcPts val="0"/>
              </a:spcBef>
              <a:buNone/>
            </a:pPr>
            <a:endParaRPr lang="en-US" sz="1200" b="0" i="0" u="none" strike="noStrike" baseline="0" dirty="0">
              <a:solidFill>
                <a:srgbClr val="004270"/>
              </a:solidFill>
              <a:latin typeface="Avenir Next LT Pro Light" panose="020B0304020202020204" pitchFamily="34" charset="0"/>
            </a:endParaRPr>
          </a:p>
          <a:p>
            <a:pPr marL="0" indent="0" algn="l">
              <a:lnSpc>
                <a:spcPct val="150000"/>
              </a:lnSpc>
              <a:spcBef>
                <a:spcPts val="0"/>
              </a:spcBef>
              <a:buNone/>
            </a:pPr>
            <a:r>
              <a:rPr lang="en-US" sz="1200" b="0" i="0" u="none" strike="noStrike" baseline="0" dirty="0">
                <a:solidFill>
                  <a:srgbClr val="004270"/>
                </a:solidFill>
                <a:latin typeface="Avenir Next LT Pro Light" panose="020B0304020202020204" pitchFamily="34" charset="0"/>
              </a:rPr>
              <a:t>Services include:</a:t>
            </a:r>
          </a:p>
          <a:p>
            <a:pPr>
              <a:lnSpc>
                <a:spcPct val="150000"/>
              </a:lnSpc>
              <a:spcBef>
                <a:spcPts val="0"/>
              </a:spcBef>
            </a:pPr>
            <a:r>
              <a:rPr lang="en-US" sz="1200" dirty="0">
                <a:solidFill>
                  <a:schemeClr val="tx1"/>
                </a:solidFill>
                <a:latin typeface="Avenir Next LT Pro Light" panose="020B0304020202020204" pitchFamily="34" charset="0"/>
              </a:rPr>
              <a:t>Counseling Services</a:t>
            </a:r>
          </a:p>
          <a:p>
            <a:pPr>
              <a:lnSpc>
                <a:spcPct val="150000"/>
              </a:lnSpc>
              <a:spcBef>
                <a:spcPts val="0"/>
              </a:spcBef>
            </a:pPr>
            <a:r>
              <a:rPr lang="en-US" sz="1200" b="0" i="0" u="none" strike="noStrike" baseline="0" dirty="0">
                <a:solidFill>
                  <a:schemeClr val="tx1"/>
                </a:solidFill>
                <a:latin typeface="Avenir Next LT Pro Light" panose="020B0304020202020204" pitchFamily="34" charset="0"/>
              </a:rPr>
              <a:t>Legal Guidance</a:t>
            </a:r>
          </a:p>
          <a:p>
            <a:pPr>
              <a:lnSpc>
                <a:spcPct val="150000"/>
              </a:lnSpc>
              <a:spcBef>
                <a:spcPts val="0"/>
              </a:spcBef>
            </a:pPr>
            <a:r>
              <a:rPr lang="en-US" sz="1200" dirty="0">
                <a:solidFill>
                  <a:schemeClr val="tx1"/>
                </a:solidFill>
                <a:latin typeface="Avenir Next LT Pro Light" panose="020B0304020202020204" pitchFamily="34" charset="0"/>
              </a:rPr>
              <a:t>Financial Resources</a:t>
            </a:r>
          </a:p>
          <a:p>
            <a:pPr>
              <a:lnSpc>
                <a:spcPct val="150000"/>
              </a:lnSpc>
              <a:spcBef>
                <a:spcPts val="0"/>
              </a:spcBef>
            </a:pPr>
            <a:r>
              <a:rPr lang="en-US" sz="1200" dirty="0">
                <a:solidFill>
                  <a:schemeClr val="tx1"/>
                </a:solidFill>
                <a:latin typeface="Avenir Next LT Pro Light" panose="020B0304020202020204" pitchFamily="34" charset="0"/>
              </a:rPr>
              <a:t>Digital Support</a:t>
            </a:r>
          </a:p>
          <a:p>
            <a:pPr>
              <a:lnSpc>
                <a:spcPct val="150000"/>
              </a:lnSpc>
              <a:spcBef>
                <a:spcPts val="0"/>
              </a:spcBef>
            </a:pPr>
            <a:r>
              <a:rPr lang="en-US" sz="1200" b="0" i="0" u="none" strike="noStrike" baseline="0" dirty="0">
                <a:solidFill>
                  <a:schemeClr val="tx1"/>
                </a:solidFill>
                <a:latin typeface="Avenir Next LT Pro Light" panose="020B0304020202020204" pitchFamily="34" charset="0"/>
              </a:rPr>
              <a:t>Help for New Parents</a:t>
            </a:r>
          </a:p>
          <a:p>
            <a:pPr>
              <a:lnSpc>
                <a:spcPct val="150000"/>
              </a:lnSpc>
              <a:spcBef>
                <a:spcPts val="0"/>
              </a:spcBef>
            </a:pPr>
            <a:r>
              <a:rPr lang="en-US" sz="1200" b="0" i="0" u="none" strike="noStrike" baseline="0" dirty="0">
                <a:solidFill>
                  <a:schemeClr val="tx1"/>
                </a:solidFill>
                <a:latin typeface="Avenir Next LT Pro Light" panose="020B0304020202020204" pitchFamily="34" charset="0"/>
              </a:rPr>
              <a:t>Estate Preparation</a:t>
            </a:r>
          </a:p>
          <a:p>
            <a:pPr>
              <a:lnSpc>
                <a:spcPct val="150000"/>
              </a:lnSpc>
              <a:spcBef>
                <a:spcPts val="0"/>
              </a:spcBef>
            </a:pPr>
            <a:r>
              <a:rPr lang="en-US" sz="1200" dirty="0">
                <a:solidFill>
                  <a:schemeClr val="tx1"/>
                </a:solidFill>
                <a:latin typeface="Avenir Next LT Pro Light" panose="020B0304020202020204" pitchFamily="34" charset="0"/>
              </a:rPr>
              <a:t>And more….</a:t>
            </a:r>
            <a:endParaRPr lang="en-US" sz="1200" b="0" i="0" u="none" strike="noStrike" baseline="0" dirty="0">
              <a:solidFill>
                <a:schemeClr val="tx1"/>
              </a:solidFill>
              <a:latin typeface="Avenir Next LT Pro Light" panose="020B0304020202020204" pitchFamily="34" charset="0"/>
            </a:endParaRPr>
          </a:p>
          <a:p>
            <a:pPr marL="0" indent="0" algn="l">
              <a:lnSpc>
                <a:spcPct val="150000"/>
              </a:lnSpc>
              <a:spcBef>
                <a:spcPts val="0"/>
              </a:spcBef>
              <a:buNone/>
            </a:pPr>
            <a:endParaRPr lang="en-US" sz="1200" b="0" i="0" u="none" strike="noStrike" baseline="0" dirty="0">
              <a:solidFill>
                <a:srgbClr val="41463F"/>
              </a:solidFill>
              <a:latin typeface="Avenir Next LT Pro Light" panose="020B0304020202020204" pitchFamily="34" charset="0"/>
            </a:endParaRPr>
          </a:p>
          <a:p>
            <a:pPr marL="0" indent="0" algn="l">
              <a:lnSpc>
                <a:spcPct val="150000"/>
              </a:lnSpc>
              <a:spcBef>
                <a:spcPts val="0"/>
              </a:spcBef>
              <a:buNone/>
            </a:pPr>
            <a:r>
              <a:rPr lang="en-US" sz="1200" b="0" i="0" u="none" strike="noStrike" baseline="0" dirty="0">
                <a:solidFill>
                  <a:srgbClr val="41463F"/>
                </a:solidFill>
                <a:latin typeface="Avenir Next LT Pro Light" panose="020B0304020202020204" pitchFamily="34" charset="0"/>
              </a:rPr>
              <a:t>Call: 877.595.5281 TRS: Dial 711</a:t>
            </a:r>
          </a:p>
          <a:p>
            <a:pPr marL="0" indent="0" algn="l">
              <a:lnSpc>
                <a:spcPct val="150000"/>
              </a:lnSpc>
              <a:spcBef>
                <a:spcPts val="0"/>
              </a:spcBef>
              <a:buNone/>
            </a:pPr>
            <a:r>
              <a:rPr lang="en-US" sz="1200" b="0" i="0" u="none" strike="noStrike" baseline="0" dirty="0">
                <a:solidFill>
                  <a:srgbClr val="41463F"/>
                </a:solidFill>
                <a:latin typeface="Avenir Next LT Pro Light" panose="020B0304020202020204" pitchFamily="34" charset="0"/>
              </a:rPr>
              <a:t>Online: </a:t>
            </a:r>
            <a:r>
              <a:rPr lang="en-US" sz="1200" b="0" i="0" u="none" strike="noStrike" baseline="0" dirty="0">
                <a:solidFill>
                  <a:srgbClr val="215E9F"/>
                </a:solidFill>
                <a:latin typeface="Avenir Next LT Pro Light" panose="020B0304020202020204" pitchFamily="34" charset="0"/>
              </a:rPr>
              <a:t>guidanceresources.com</a:t>
            </a:r>
          </a:p>
          <a:p>
            <a:pPr marL="0" indent="0" algn="l">
              <a:lnSpc>
                <a:spcPct val="150000"/>
              </a:lnSpc>
              <a:spcBef>
                <a:spcPts val="0"/>
              </a:spcBef>
              <a:buNone/>
            </a:pPr>
            <a:r>
              <a:rPr lang="en-US" sz="1200" b="0" i="0" u="none" strike="noStrike" baseline="0" dirty="0">
                <a:solidFill>
                  <a:srgbClr val="41463F"/>
                </a:solidFill>
                <a:latin typeface="Avenir Next LT Pro Light" panose="020B0304020202020204" pitchFamily="34" charset="0"/>
              </a:rPr>
              <a:t>App: </a:t>
            </a:r>
            <a:r>
              <a:rPr lang="en-US" sz="1200" b="0" i="0" u="none" strike="noStrike" baseline="0" dirty="0" err="1">
                <a:solidFill>
                  <a:srgbClr val="41463F"/>
                </a:solidFill>
                <a:latin typeface="Avenir Next LT Pro Light" panose="020B0304020202020204" pitchFamily="34" charset="0"/>
              </a:rPr>
              <a:t>GuidanceNowSM</a:t>
            </a:r>
            <a:endParaRPr lang="en-US" sz="1200" b="0" i="0" u="none" strike="noStrike" baseline="0" dirty="0">
              <a:solidFill>
                <a:srgbClr val="41463F"/>
              </a:solidFill>
              <a:latin typeface="Avenir Next LT Pro Light" panose="020B0304020202020204" pitchFamily="34" charset="0"/>
            </a:endParaRPr>
          </a:p>
          <a:p>
            <a:pPr marL="0" indent="0" algn="l">
              <a:lnSpc>
                <a:spcPct val="150000"/>
              </a:lnSpc>
              <a:spcBef>
                <a:spcPts val="0"/>
              </a:spcBef>
              <a:buNone/>
            </a:pPr>
            <a:r>
              <a:rPr lang="en-US" sz="1200" b="0" i="0" u="none" strike="noStrike" baseline="0" dirty="0">
                <a:solidFill>
                  <a:srgbClr val="41463F"/>
                </a:solidFill>
                <a:latin typeface="Avenir Next LT Pro Light" panose="020B0304020202020204" pitchFamily="34" charset="0"/>
              </a:rPr>
              <a:t>Web ID: </a:t>
            </a:r>
            <a:r>
              <a:rPr lang="en-US" sz="1200" b="0" i="0" u="none" strike="noStrike" baseline="0" dirty="0" err="1">
                <a:solidFill>
                  <a:srgbClr val="41463F"/>
                </a:solidFill>
                <a:latin typeface="Avenir Next LT Pro Light" panose="020B0304020202020204" pitchFamily="34" charset="0"/>
              </a:rPr>
              <a:t>EAPBusiness</a:t>
            </a:r>
            <a:endParaRPr lang="en-US" sz="1200" dirty="0">
              <a:latin typeface="Avenir Next LT Pro Light" panose="020B0304020202020204" pitchFamily="34" charset="0"/>
            </a:endParaRPr>
          </a:p>
        </p:txBody>
      </p:sp>
      <p:sp>
        <p:nvSpPr>
          <p:cNvPr id="5" name="TextBox 2">
            <a:extLst>
              <a:ext uri="{FF2B5EF4-FFF2-40B4-BE49-F238E27FC236}">
                <a16:creationId xmlns:a16="http://schemas.microsoft.com/office/drawing/2014/main" id="{66B6FDE6-2D21-C644-9CA7-043D5C0365C1}"/>
              </a:ext>
            </a:extLst>
          </p:cNvPr>
          <p:cNvSpPr txBox="1">
            <a:spLocks noChangeAspect="1"/>
          </p:cNvSpPr>
          <p:nvPr/>
        </p:nvSpPr>
        <p:spPr>
          <a:xfrm>
            <a:off x="6244275" y="1428007"/>
            <a:ext cx="5171134" cy="3879524"/>
          </a:xfrm>
          <a:prstGeom prst="rect">
            <a:avLst/>
          </a:prstGeom>
        </p:spPr>
        <p:txBody>
          <a:bodyPr wrap="square" lIns="0" tIns="0" rIns="0" bIns="0" numCol="1" rtlCol="0" anchor="t">
            <a:spAutoFit/>
          </a:bodyPr>
          <a:lstStyle/>
          <a:p>
            <a:pPr defTabSz="457200">
              <a:lnSpc>
                <a:spcPct val="150000"/>
              </a:lnSpc>
              <a:spcBef>
                <a:spcPts val="0"/>
              </a:spcBef>
            </a:pPr>
            <a:r>
              <a:rPr lang="en-US" sz="1200" dirty="0">
                <a:solidFill>
                  <a:srgbClr val="004270"/>
                </a:solidFill>
                <a:latin typeface="Avenir Next LT Pro Light" panose="020B0304020202020204" pitchFamily="34" charset="0"/>
              </a:rPr>
              <a:t>Self Care from AbleTo</a:t>
            </a:r>
          </a:p>
          <a:p>
            <a:pPr>
              <a:lnSpc>
                <a:spcPct val="150000"/>
              </a:lnSpc>
              <a:spcBef>
                <a:spcPts val="0"/>
              </a:spcBef>
            </a:pPr>
            <a:r>
              <a:rPr lang="en-US" sz="1200" spc="-11" dirty="0">
                <a:solidFill>
                  <a:srgbClr val="595959"/>
                </a:solidFill>
                <a:latin typeface="Avenir Next LT Pro Light" panose="020B0304020202020204" pitchFamily="34" charset="0"/>
              </a:rPr>
              <a:t>With your Sun Life insurance coverage, you and your family (ages 13+) have access to Self Care, which offers 24/7 access to self-care tools to help build resilience and improve mental health. </a:t>
            </a:r>
          </a:p>
          <a:p>
            <a:pPr>
              <a:lnSpc>
                <a:spcPct val="150000"/>
              </a:lnSpc>
              <a:spcBef>
                <a:spcPts val="0"/>
              </a:spcBef>
            </a:pPr>
            <a:endParaRPr lang="en-US" sz="1200" spc="-11" dirty="0">
              <a:solidFill>
                <a:srgbClr val="595959"/>
              </a:solidFill>
              <a:latin typeface="Avenir Next LT Pro Light" panose="020B0304020202020204" pitchFamily="34" charset="0"/>
            </a:endParaRPr>
          </a:p>
          <a:p>
            <a:pPr marL="171450" indent="-171450">
              <a:lnSpc>
                <a:spcPct val="150000"/>
              </a:lnSpc>
              <a:spcBef>
                <a:spcPts val="0"/>
              </a:spcBef>
              <a:buFont typeface="Arial" panose="020B0604020202020204" pitchFamily="34" charset="0"/>
              <a:buChar char="•"/>
            </a:pPr>
            <a:r>
              <a:rPr lang="en-US" sz="1200" spc="-11" dirty="0">
                <a:solidFill>
                  <a:srgbClr val="595959"/>
                </a:solidFill>
                <a:latin typeface="Avenir Next LT Pro Light" panose="020B0304020202020204" pitchFamily="34" charset="0"/>
              </a:rPr>
              <a:t>Self-care tools, like mood and habit trackers, guided journals</a:t>
            </a:r>
          </a:p>
          <a:p>
            <a:pPr marL="171450" indent="-171450">
              <a:lnSpc>
                <a:spcPct val="150000"/>
              </a:lnSpc>
              <a:spcBef>
                <a:spcPts val="0"/>
              </a:spcBef>
              <a:buFont typeface="Arial" panose="020B0604020202020204" pitchFamily="34" charset="0"/>
              <a:buChar char="•"/>
            </a:pPr>
            <a:r>
              <a:rPr lang="en-US" sz="1200" spc="-11" dirty="0">
                <a:solidFill>
                  <a:srgbClr val="595959"/>
                </a:solidFill>
                <a:latin typeface="Avenir Next LT Pro Light" panose="020B0304020202020204" pitchFamily="34" charset="0"/>
              </a:rPr>
              <a:t>Curated blog posts, meditations, videos</a:t>
            </a:r>
          </a:p>
          <a:p>
            <a:pPr marL="171450" indent="-171450">
              <a:lnSpc>
                <a:spcPct val="150000"/>
              </a:lnSpc>
              <a:spcBef>
                <a:spcPts val="0"/>
              </a:spcBef>
              <a:buFont typeface="Arial" panose="020B0604020202020204" pitchFamily="34" charset="0"/>
              <a:buChar char="•"/>
            </a:pPr>
            <a:r>
              <a:rPr lang="en-US" sz="1200" spc="-11" dirty="0">
                <a:solidFill>
                  <a:srgbClr val="595959"/>
                </a:solidFill>
                <a:latin typeface="Avenir Next LT Pro Light" panose="020B0304020202020204" pitchFamily="34" charset="0"/>
              </a:rPr>
              <a:t>Guides to help you navigate life challenges</a:t>
            </a:r>
          </a:p>
          <a:p>
            <a:pPr marL="171450" indent="-171450">
              <a:lnSpc>
                <a:spcPct val="150000"/>
              </a:lnSpc>
              <a:spcBef>
                <a:spcPts val="0"/>
              </a:spcBef>
              <a:buFont typeface="Arial" panose="020B0604020202020204" pitchFamily="34" charset="0"/>
              <a:buChar char="•"/>
            </a:pPr>
            <a:r>
              <a:rPr lang="en-US" sz="1200" spc="-11" dirty="0">
                <a:solidFill>
                  <a:srgbClr val="595959"/>
                </a:solidFill>
                <a:latin typeface="Avenir Next LT Pro Light" panose="020B0304020202020204" pitchFamily="34" charset="0"/>
              </a:rPr>
              <a:t>Content suggestions based on your unique needs</a:t>
            </a:r>
          </a:p>
          <a:p>
            <a:pPr>
              <a:lnSpc>
                <a:spcPct val="150000"/>
              </a:lnSpc>
              <a:spcBef>
                <a:spcPts val="0"/>
              </a:spcBef>
            </a:pPr>
            <a:endParaRPr lang="en-US" sz="1200" spc="-11" dirty="0">
              <a:solidFill>
                <a:srgbClr val="595959"/>
              </a:solidFill>
              <a:latin typeface="Avenir Next LT Pro Light" panose="020B0304020202020204" pitchFamily="34" charset="0"/>
            </a:endParaRPr>
          </a:p>
          <a:p>
            <a:pPr>
              <a:lnSpc>
                <a:spcPct val="150000"/>
              </a:lnSpc>
              <a:spcBef>
                <a:spcPts val="0"/>
              </a:spcBef>
            </a:pPr>
            <a:endParaRPr lang="en-US" sz="1200" spc="-11" dirty="0">
              <a:solidFill>
                <a:srgbClr val="595959"/>
              </a:solidFill>
              <a:latin typeface="Avenir Next LT Pro Light" panose="020B0304020202020204" pitchFamily="34" charset="0"/>
            </a:endParaRPr>
          </a:p>
          <a:p>
            <a:pPr>
              <a:lnSpc>
                <a:spcPct val="150000"/>
              </a:lnSpc>
              <a:spcBef>
                <a:spcPts val="0"/>
              </a:spcBef>
            </a:pPr>
            <a:endParaRPr lang="en-US" sz="1200" spc="-11" dirty="0">
              <a:solidFill>
                <a:srgbClr val="595959"/>
              </a:solidFill>
              <a:latin typeface="Avenir Next LT Pro Light" panose="020B0304020202020204" pitchFamily="34" charset="0"/>
            </a:endParaRPr>
          </a:p>
          <a:p>
            <a:pPr>
              <a:lnSpc>
                <a:spcPct val="150000"/>
              </a:lnSpc>
              <a:spcBef>
                <a:spcPts val="0"/>
              </a:spcBef>
            </a:pPr>
            <a:endParaRPr lang="en-US" sz="1200" spc="-11" dirty="0">
              <a:solidFill>
                <a:srgbClr val="595959"/>
              </a:solidFill>
              <a:latin typeface="Avenir Next LT Pro Light" panose="020B0304020202020204" pitchFamily="34" charset="0"/>
            </a:endParaRPr>
          </a:p>
          <a:p>
            <a:pPr>
              <a:lnSpc>
                <a:spcPts val="2520"/>
              </a:lnSpc>
              <a:spcBef>
                <a:spcPts val="0"/>
              </a:spcBef>
            </a:pPr>
            <a:endParaRPr lang="en-US" sz="1200" spc="-11" dirty="0">
              <a:solidFill>
                <a:srgbClr val="595959"/>
              </a:solidFill>
              <a:latin typeface="Avenir Next LT Pro Light" panose="020B0304020202020204" pitchFamily="34" charset="0"/>
            </a:endParaRPr>
          </a:p>
        </p:txBody>
      </p:sp>
      <p:cxnSp>
        <p:nvCxnSpPr>
          <p:cNvPr id="6" name="Straight Connector 5">
            <a:extLst>
              <a:ext uri="{FF2B5EF4-FFF2-40B4-BE49-F238E27FC236}">
                <a16:creationId xmlns:a16="http://schemas.microsoft.com/office/drawing/2014/main" id="{B6A4C075-F66F-C847-A95B-AF368BED3E00}"/>
              </a:ext>
            </a:extLst>
          </p:cNvPr>
          <p:cNvCxnSpPr>
            <a:cxnSpLocks/>
          </p:cNvCxnSpPr>
          <p:nvPr/>
        </p:nvCxnSpPr>
        <p:spPr>
          <a:xfrm>
            <a:off x="6705602" y="4563190"/>
            <a:ext cx="2530086" cy="0"/>
          </a:xfrm>
          <a:prstGeom prst="line">
            <a:avLst/>
          </a:prstGeom>
          <a:ln w="12700">
            <a:solidFill>
              <a:srgbClr val="1192D2"/>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1C88C16B-EB56-1F7B-6E73-05A543B3918D}"/>
              </a:ext>
            </a:extLst>
          </p:cNvPr>
          <p:cNvPicPr>
            <a:picLocks noChangeAspect="1"/>
          </p:cNvPicPr>
          <p:nvPr/>
        </p:nvPicPr>
        <p:blipFill rotWithShape="1">
          <a:blip r:embed="rId2">
            <a:extLst>
              <a:ext uri="{28A0092B-C50C-407E-A947-70E740481C1C}">
                <a14:useLocalDpi xmlns:a14="http://schemas.microsoft.com/office/drawing/2010/main" val="0"/>
              </a:ext>
            </a:extLst>
          </a:blip>
          <a:srcRect l="2071" r="4083"/>
          <a:stretch/>
        </p:blipFill>
        <p:spPr>
          <a:xfrm>
            <a:off x="10067790" y="4117707"/>
            <a:ext cx="1362210" cy="2482386"/>
          </a:xfrm>
          <a:prstGeom prst="rect">
            <a:avLst/>
          </a:prstGeom>
          <a:ln>
            <a:solidFill>
              <a:schemeClr val="tx1"/>
            </a:solidFill>
          </a:ln>
        </p:spPr>
      </p:pic>
      <p:pic>
        <p:nvPicPr>
          <p:cNvPr id="8" name="Picture 7">
            <a:extLst>
              <a:ext uri="{FF2B5EF4-FFF2-40B4-BE49-F238E27FC236}">
                <a16:creationId xmlns:a16="http://schemas.microsoft.com/office/drawing/2014/main" id="{B32D75DE-BA91-AA7F-6075-CF277F8F7E3B}"/>
              </a:ext>
            </a:extLst>
          </p:cNvPr>
          <p:cNvPicPr>
            <a:picLocks noChangeAspect="1"/>
          </p:cNvPicPr>
          <p:nvPr/>
        </p:nvPicPr>
        <p:blipFill>
          <a:blip r:embed="rId3"/>
          <a:stretch>
            <a:fillRect/>
          </a:stretch>
        </p:blipFill>
        <p:spPr>
          <a:xfrm>
            <a:off x="6187688" y="4708838"/>
            <a:ext cx="775750" cy="775750"/>
          </a:xfrm>
          <a:prstGeom prst="rect">
            <a:avLst/>
          </a:prstGeom>
        </p:spPr>
      </p:pic>
      <p:sp>
        <p:nvSpPr>
          <p:cNvPr id="9" name="TextBox 8">
            <a:extLst>
              <a:ext uri="{FF2B5EF4-FFF2-40B4-BE49-F238E27FC236}">
                <a16:creationId xmlns:a16="http://schemas.microsoft.com/office/drawing/2014/main" id="{8E2B7604-B08A-77E0-0BAF-EBA495D8AAB0}"/>
              </a:ext>
            </a:extLst>
          </p:cNvPr>
          <p:cNvSpPr txBox="1"/>
          <p:nvPr/>
        </p:nvSpPr>
        <p:spPr>
          <a:xfrm>
            <a:off x="6963438" y="4789129"/>
            <a:ext cx="3388064" cy="615168"/>
          </a:xfrm>
          <a:prstGeom prst="rect">
            <a:avLst/>
          </a:prstGeom>
          <a:noFill/>
        </p:spPr>
        <p:txBody>
          <a:bodyPr wrap="square">
            <a:spAutoFit/>
          </a:bodyPr>
          <a:lstStyle/>
          <a:p>
            <a:pPr>
              <a:lnSpc>
                <a:spcPct val="150000"/>
              </a:lnSpc>
            </a:pPr>
            <a:r>
              <a:rPr lang="en-US" sz="1200" dirty="0">
                <a:solidFill>
                  <a:srgbClr val="595959"/>
                </a:solidFill>
                <a:latin typeface="Avenir Next LT Pro Light" panose="020B0304020202020204" pitchFamily="34" charset="0"/>
              </a:rPr>
              <a:t>Sign up at </a:t>
            </a:r>
            <a:r>
              <a:rPr lang="en-US" sz="1200" dirty="0">
                <a:solidFill>
                  <a:srgbClr val="595959"/>
                </a:solidFill>
                <a:latin typeface="Avenir Next LT Pro Light" panose="020B0304020202020204" pitchFamily="34" charset="0"/>
                <a:hlinkClick r:id="rId4"/>
              </a:rPr>
              <a:t>AbleTo.com/selfcare-sunlife</a:t>
            </a:r>
            <a:endParaRPr lang="en-US" sz="1200" dirty="0">
              <a:solidFill>
                <a:srgbClr val="595959"/>
              </a:solidFill>
              <a:latin typeface="Avenir Next LT Pro Light" panose="020B0304020202020204" pitchFamily="34" charset="0"/>
            </a:endParaRPr>
          </a:p>
          <a:p>
            <a:pPr>
              <a:lnSpc>
                <a:spcPct val="150000"/>
              </a:lnSpc>
            </a:pPr>
            <a:r>
              <a:rPr lang="en-US" sz="1200" dirty="0">
                <a:solidFill>
                  <a:srgbClr val="595959"/>
                </a:solidFill>
                <a:latin typeface="Avenir Next LT Pro Light" panose="020B0304020202020204" pitchFamily="34" charset="0"/>
              </a:rPr>
              <a:t>Access code: SUNLIFE</a:t>
            </a:r>
          </a:p>
        </p:txBody>
      </p:sp>
    </p:spTree>
    <p:extLst>
      <p:ext uri="{BB962C8B-B14F-4D97-AF65-F5344CB8AC3E}">
        <p14:creationId xmlns:p14="http://schemas.microsoft.com/office/powerpoint/2010/main" val="32007138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8EBA8F-2C35-1506-5D4C-4949E0263347}"/>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5D4AE534-3770-7221-0CB7-6C7CC8059630}"/>
              </a:ext>
            </a:extLst>
          </p:cNvPr>
          <p:cNvSpPr>
            <a:spLocks noGrp="1"/>
          </p:cNvSpPr>
          <p:nvPr>
            <p:ph type="body" sz="quarter" idx="10"/>
          </p:nvPr>
        </p:nvSpPr>
        <p:spPr>
          <a:xfrm>
            <a:off x="76200" y="107148"/>
            <a:ext cx="12192000" cy="950383"/>
          </a:xfrm>
        </p:spPr>
        <p:txBody>
          <a:bodyPr/>
          <a:lstStyle/>
          <a:p>
            <a:r>
              <a:rPr lang="en-US" dirty="0"/>
              <a:t>Pet Insurance</a:t>
            </a:r>
          </a:p>
          <a:p>
            <a:r>
              <a:rPr lang="en-US" sz="1800" b="0" i="0" u="none" strike="noStrike" baseline="0" dirty="0">
                <a:solidFill>
                  <a:srgbClr val="004270"/>
                </a:solidFill>
                <a:latin typeface="AccentGraphic-Light" panose="02000303060000020004" pitchFamily="50" charset="0"/>
              </a:rPr>
              <a:t>Administered by ASPCA®</a:t>
            </a:r>
          </a:p>
          <a:p>
            <a:endParaRPr lang="en-US" dirty="0"/>
          </a:p>
        </p:txBody>
      </p:sp>
      <p:pic>
        <p:nvPicPr>
          <p:cNvPr id="12" name="Picture 11">
            <a:extLst>
              <a:ext uri="{FF2B5EF4-FFF2-40B4-BE49-F238E27FC236}">
                <a16:creationId xmlns:a16="http://schemas.microsoft.com/office/drawing/2014/main" id="{4929FA7F-8853-E20A-C188-1D399CC76C4C}"/>
              </a:ext>
            </a:extLst>
          </p:cNvPr>
          <p:cNvPicPr>
            <a:picLocks noChangeAspect="1"/>
          </p:cNvPicPr>
          <p:nvPr/>
        </p:nvPicPr>
        <p:blipFill>
          <a:blip r:embed="rId2"/>
          <a:stretch>
            <a:fillRect/>
          </a:stretch>
        </p:blipFill>
        <p:spPr>
          <a:xfrm>
            <a:off x="8229600" y="1514208"/>
            <a:ext cx="3848637" cy="3829584"/>
          </a:xfrm>
          <a:prstGeom prst="rect">
            <a:avLst/>
          </a:prstGeom>
        </p:spPr>
      </p:pic>
      <p:pic>
        <p:nvPicPr>
          <p:cNvPr id="14" name="Picture 13">
            <a:extLst>
              <a:ext uri="{FF2B5EF4-FFF2-40B4-BE49-F238E27FC236}">
                <a16:creationId xmlns:a16="http://schemas.microsoft.com/office/drawing/2014/main" id="{4BCC66DD-BC3B-7082-B691-98053C3C3A14}"/>
              </a:ext>
            </a:extLst>
          </p:cNvPr>
          <p:cNvPicPr>
            <a:picLocks noChangeAspect="1"/>
          </p:cNvPicPr>
          <p:nvPr/>
        </p:nvPicPr>
        <p:blipFill>
          <a:blip r:embed="rId3"/>
          <a:stretch>
            <a:fillRect/>
          </a:stretch>
        </p:blipFill>
        <p:spPr>
          <a:xfrm>
            <a:off x="218553" y="4191000"/>
            <a:ext cx="7487695" cy="1428949"/>
          </a:xfrm>
          <a:prstGeom prst="rect">
            <a:avLst/>
          </a:prstGeom>
        </p:spPr>
      </p:pic>
      <p:sp>
        <p:nvSpPr>
          <p:cNvPr id="16" name="TextBox 15">
            <a:extLst>
              <a:ext uri="{FF2B5EF4-FFF2-40B4-BE49-F238E27FC236}">
                <a16:creationId xmlns:a16="http://schemas.microsoft.com/office/drawing/2014/main" id="{20877886-E135-3B5D-5DF3-4C9FED75C341}"/>
              </a:ext>
            </a:extLst>
          </p:cNvPr>
          <p:cNvSpPr txBox="1"/>
          <p:nvPr/>
        </p:nvSpPr>
        <p:spPr>
          <a:xfrm>
            <a:off x="304800" y="1752600"/>
            <a:ext cx="7772400" cy="2123658"/>
          </a:xfrm>
          <a:prstGeom prst="rect">
            <a:avLst/>
          </a:prstGeom>
          <a:noFill/>
        </p:spPr>
        <p:txBody>
          <a:bodyPr wrap="square">
            <a:spAutoFit/>
          </a:bodyPr>
          <a:lstStyle/>
          <a:p>
            <a:r>
              <a:rPr lang="en-US" sz="1200" dirty="0">
                <a:solidFill>
                  <a:srgbClr val="0E406A"/>
                </a:solidFill>
                <a:latin typeface="Avenir Next LT Pro Light" panose="020B0304020202020204" pitchFamily="34" charset="0"/>
              </a:rPr>
              <a:t>The coverage they need the way you want</a:t>
            </a:r>
          </a:p>
          <a:p>
            <a:endParaRPr lang="en-US" sz="1200" dirty="0">
              <a:latin typeface="Avenir Next LT Pro Light" panose="020B0304020202020204" pitchFamily="34" charset="0"/>
            </a:endParaRPr>
          </a:p>
          <a:p>
            <a:r>
              <a:rPr lang="en-US" sz="1200" dirty="0">
                <a:latin typeface="Avenir Next LT Pro Light" panose="020B0304020202020204" pitchFamily="34" charset="0"/>
              </a:rPr>
              <a:t>Our best plan ever Complete Coverage with an accident &amp; illness plan provided by the ASPCA® Pet Health Insurance program, you have help choosing the care you want when your pet is hurt or sick. You can take comfort in knowing they have coverage. </a:t>
            </a:r>
          </a:p>
          <a:p>
            <a:endParaRPr lang="en-US" sz="1200" dirty="0">
              <a:latin typeface="Avenir Next LT Pro Light" panose="020B0304020202020204" pitchFamily="34" charset="0"/>
            </a:endParaRPr>
          </a:p>
          <a:p>
            <a:r>
              <a:rPr lang="en-US" sz="1200" dirty="0">
                <a:latin typeface="Avenir Next LT Pro Light" panose="020B0304020202020204" pitchFamily="34" charset="0"/>
              </a:rPr>
              <a:t>Simple to Use</a:t>
            </a:r>
          </a:p>
          <a:p>
            <a:r>
              <a:rPr lang="en-US" sz="1200" dirty="0">
                <a:latin typeface="Avenir Next LT Pro Light" panose="020B0304020202020204" pitchFamily="34" charset="0"/>
              </a:rPr>
              <a:t>Customizable</a:t>
            </a:r>
          </a:p>
          <a:p>
            <a:r>
              <a:rPr lang="en-US" sz="1200" dirty="0">
                <a:latin typeface="Avenir Next LT Pro Light" panose="020B0304020202020204" pitchFamily="34" charset="0"/>
              </a:rPr>
              <a:t>Preventive Care</a:t>
            </a:r>
          </a:p>
          <a:p>
            <a:r>
              <a:rPr lang="en-US" sz="1200" dirty="0">
                <a:latin typeface="Avenir Next LT Pro Light" panose="020B0304020202020204" pitchFamily="34" charset="0"/>
              </a:rPr>
              <a:t>Accident Care</a:t>
            </a:r>
          </a:p>
          <a:p>
            <a:r>
              <a:rPr lang="en-US" sz="1200" dirty="0">
                <a:latin typeface="Avenir Next LT Pro Light" panose="020B0304020202020204" pitchFamily="34" charset="0"/>
              </a:rPr>
              <a:t>Cover Exams, Fees, Diagnostic and Treatments for a variety of conditions</a:t>
            </a:r>
          </a:p>
        </p:txBody>
      </p:sp>
    </p:spTree>
    <p:extLst>
      <p:ext uri="{BB962C8B-B14F-4D97-AF65-F5344CB8AC3E}">
        <p14:creationId xmlns:p14="http://schemas.microsoft.com/office/powerpoint/2010/main" val="42533012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1562100" y="210948"/>
            <a:ext cx="9144000" cy="950383"/>
          </a:xfrm>
        </p:spPr>
        <p:txBody>
          <a:bodyPr/>
          <a:lstStyle/>
          <a:p>
            <a:r>
              <a:rPr lang="en-US" dirty="0"/>
              <a:t>Education Reimbursement Program</a:t>
            </a:r>
          </a:p>
        </p:txBody>
      </p:sp>
      <p:sp>
        <p:nvSpPr>
          <p:cNvPr id="4" name="Text Placeholder 3"/>
          <p:cNvSpPr>
            <a:spLocks noGrp="1"/>
          </p:cNvSpPr>
          <p:nvPr>
            <p:ph type="body" sz="quarter" idx="11"/>
          </p:nvPr>
        </p:nvSpPr>
        <p:spPr>
          <a:xfrm>
            <a:off x="533400" y="1646274"/>
            <a:ext cx="11201400" cy="5013621"/>
          </a:xfrm>
        </p:spPr>
        <p:txBody>
          <a:bodyPr/>
          <a:lstStyle/>
          <a:p>
            <a:pPr marL="0" indent="0">
              <a:buNone/>
            </a:pPr>
            <a:r>
              <a:rPr lang="en-US" sz="1200" dirty="0">
                <a:solidFill>
                  <a:schemeClr val="tx1">
                    <a:lumMod val="65000"/>
                    <a:lumOff val="35000"/>
                  </a:schemeClr>
                </a:solidFill>
                <a:latin typeface="Avenir Next LT Pro Light" panose="020B0304020202020204" pitchFamily="34" charset="0"/>
              </a:rPr>
              <a:t>Áegis Living recognizes that our staff members are the source of our immense success. We want to provide you with career opportunities that will challenge and reward you, both personally and professionally by offering education reimbursement of $1,500 in a 12-month period.</a:t>
            </a:r>
          </a:p>
          <a:p>
            <a:pPr marL="0" indent="0">
              <a:buNone/>
            </a:pPr>
            <a:endParaRPr lang="en-US" sz="1200" dirty="0">
              <a:solidFill>
                <a:schemeClr val="tx1">
                  <a:lumMod val="65000"/>
                  <a:lumOff val="35000"/>
                </a:schemeClr>
              </a:solidFill>
              <a:latin typeface="Avenir Next LT Pro Light" panose="020B0304020202020204" pitchFamily="34" charset="0"/>
            </a:endParaRPr>
          </a:p>
          <a:p>
            <a:pPr marL="0" indent="0">
              <a:buNone/>
            </a:pPr>
            <a:r>
              <a:rPr lang="en-US" sz="1200" dirty="0">
                <a:solidFill>
                  <a:schemeClr val="tx1">
                    <a:lumMod val="65000"/>
                    <a:lumOff val="35000"/>
                  </a:schemeClr>
                </a:solidFill>
                <a:latin typeface="Avenir Next LT Pro Light" panose="020B0304020202020204" pitchFamily="34" charset="0"/>
              </a:rPr>
              <a:t>To become eligible for the Áegis Education Reimbursement Program, you must:</a:t>
            </a:r>
          </a:p>
          <a:p>
            <a:r>
              <a:rPr lang="en-US" sz="1200" dirty="0">
                <a:solidFill>
                  <a:schemeClr val="tx1">
                    <a:lumMod val="65000"/>
                    <a:lumOff val="35000"/>
                  </a:schemeClr>
                </a:solidFill>
                <a:latin typeface="Avenir Next LT Pro Light" panose="020B0304020202020204" pitchFamily="34" charset="0"/>
              </a:rPr>
              <a:t>Be a full-time or part-time staff member</a:t>
            </a:r>
          </a:p>
          <a:p>
            <a:r>
              <a:rPr lang="en-US" sz="1200" dirty="0">
                <a:solidFill>
                  <a:schemeClr val="tx1">
                    <a:lumMod val="65000"/>
                    <a:lumOff val="35000"/>
                  </a:schemeClr>
                </a:solidFill>
                <a:latin typeface="Avenir Next LT Pro Light" panose="020B0304020202020204" pitchFamily="34" charset="0"/>
              </a:rPr>
              <a:t>Complete one (1) year or more of continuous Áegis service</a:t>
            </a:r>
          </a:p>
          <a:p>
            <a:pPr lvl="1"/>
            <a:r>
              <a:rPr lang="en-US" sz="1200" i="1" dirty="0">
                <a:solidFill>
                  <a:schemeClr val="tx1">
                    <a:lumMod val="65000"/>
                    <a:lumOff val="35000"/>
                  </a:schemeClr>
                </a:solidFill>
                <a:latin typeface="Avenir Next LT Pro Light" panose="020B0304020202020204" pitchFamily="34" charset="0"/>
              </a:rPr>
              <a:t>Exception: 6 months of continuous service for CNA/HCA reimbursement</a:t>
            </a:r>
          </a:p>
          <a:p>
            <a:r>
              <a:rPr lang="en-US" sz="1200" dirty="0">
                <a:solidFill>
                  <a:schemeClr val="tx1">
                    <a:lumMod val="65000"/>
                    <a:lumOff val="35000"/>
                  </a:schemeClr>
                </a:solidFill>
                <a:latin typeface="Avenir Next LT Pro Light" panose="020B0304020202020204" pitchFamily="34" charset="0"/>
              </a:rPr>
              <a:t>Demonstrate “Very Good” or better performance</a:t>
            </a:r>
          </a:p>
          <a:p>
            <a:pPr marL="0" indent="0">
              <a:buNone/>
            </a:pPr>
            <a:endParaRPr lang="en-US" sz="1200" dirty="0">
              <a:solidFill>
                <a:schemeClr val="tx1">
                  <a:lumMod val="65000"/>
                  <a:lumOff val="35000"/>
                </a:schemeClr>
              </a:solidFill>
              <a:latin typeface="Avenir Next LT Pro Light" panose="020B0304020202020204" pitchFamily="34" charset="0"/>
            </a:endParaRPr>
          </a:p>
          <a:p>
            <a:pPr marL="0" indent="0">
              <a:buNone/>
            </a:pPr>
            <a:r>
              <a:rPr lang="en-US" sz="1200" dirty="0">
                <a:solidFill>
                  <a:schemeClr val="tx1">
                    <a:lumMod val="65000"/>
                    <a:lumOff val="35000"/>
                  </a:schemeClr>
                </a:solidFill>
                <a:latin typeface="Avenir Next LT Pro Light" panose="020B0304020202020204" pitchFamily="34" charset="0"/>
              </a:rPr>
              <a:t>What are qualified expenses?</a:t>
            </a:r>
          </a:p>
          <a:p>
            <a:r>
              <a:rPr lang="en-US" sz="1200" dirty="0">
                <a:solidFill>
                  <a:schemeClr val="tx1">
                    <a:lumMod val="65000"/>
                    <a:lumOff val="35000"/>
                  </a:schemeClr>
                </a:solidFill>
                <a:latin typeface="Avenir Next LT Pro Light" panose="020B0304020202020204" pitchFamily="34" charset="0"/>
              </a:rPr>
              <a:t>Tuition and fees</a:t>
            </a:r>
          </a:p>
          <a:p>
            <a:r>
              <a:rPr lang="en-US" sz="1200" dirty="0">
                <a:solidFill>
                  <a:schemeClr val="tx1">
                    <a:lumMod val="65000"/>
                    <a:lumOff val="35000"/>
                  </a:schemeClr>
                </a:solidFill>
                <a:latin typeface="Avenir Next LT Pro Light" panose="020B0304020202020204" pitchFamily="34" charset="0"/>
              </a:rPr>
              <a:t>Student activity fees </a:t>
            </a:r>
          </a:p>
          <a:p>
            <a:r>
              <a:rPr lang="en-US" sz="1200" dirty="0">
                <a:solidFill>
                  <a:schemeClr val="tx1">
                    <a:lumMod val="65000"/>
                    <a:lumOff val="35000"/>
                  </a:schemeClr>
                </a:solidFill>
                <a:latin typeface="Avenir Next LT Pro Light" panose="020B0304020202020204" pitchFamily="34" charset="0"/>
              </a:rPr>
              <a:t>Expenses for books, supplies and equipment</a:t>
            </a:r>
          </a:p>
          <a:p>
            <a:pPr marL="0" indent="0">
              <a:buNone/>
            </a:pPr>
            <a:endParaRPr lang="en-US" sz="1200" dirty="0">
              <a:solidFill>
                <a:schemeClr val="tx1">
                  <a:lumMod val="65000"/>
                  <a:lumOff val="35000"/>
                </a:schemeClr>
              </a:solidFill>
              <a:latin typeface="Avenir Next LT Pro Light" panose="020B0304020202020204" pitchFamily="34" charset="0"/>
            </a:endParaRPr>
          </a:p>
        </p:txBody>
      </p:sp>
      <p:pic>
        <p:nvPicPr>
          <p:cNvPr id="12" name="Picture 11" descr="Adults writing and consulting textbooks">
            <a:extLst>
              <a:ext uri="{FF2B5EF4-FFF2-40B4-BE49-F238E27FC236}">
                <a16:creationId xmlns:a16="http://schemas.microsoft.com/office/drawing/2014/main" id="{EF059FE8-2823-F6BE-6564-69350205D2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54502" y="3505200"/>
            <a:ext cx="4152900" cy="2768600"/>
          </a:xfrm>
          <a:prstGeom prst="rect">
            <a:avLst/>
          </a:prstGeom>
        </p:spPr>
      </p:pic>
    </p:spTree>
    <p:extLst>
      <p:ext uri="{BB962C8B-B14F-4D97-AF65-F5344CB8AC3E}">
        <p14:creationId xmlns:p14="http://schemas.microsoft.com/office/powerpoint/2010/main" val="992344187"/>
      </p:ext>
    </p:extLst>
  </p:cSld>
  <p:clrMapOvr>
    <a:masterClrMapping/>
  </p:clrMapOvr>
  <mc:AlternateContent xmlns:mc="http://schemas.openxmlformats.org/markup-compatibility/2006" xmlns:p14="http://schemas.microsoft.com/office/powerpoint/2010/main">
    <mc:Choice Requires="p14">
      <p:transition spd="slow" p14:dur="2000" advTm="43129"/>
    </mc:Choice>
    <mc:Fallback xmlns="">
      <p:transition spd="slow" advTm="43129"/>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Financial Wellness Program</a:t>
            </a:r>
          </a:p>
        </p:txBody>
      </p:sp>
      <p:sp>
        <p:nvSpPr>
          <p:cNvPr id="6" name="Rectangle 5"/>
          <p:cNvSpPr/>
          <p:nvPr/>
        </p:nvSpPr>
        <p:spPr>
          <a:xfrm>
            <a:off x="1676400" y="2667000"/>
            <a:ext cx="4876800" cy="2492990"/>
          </a:xfrm>
          <a:prstGeom prst="rect">
            <a:avLst/>
          </a:prstGeom>
        </p:spPr>
        <p:txBody>
          <a:bodyPr wrap="square">
            <a:spAutoFit/>
          </a:bodyPr>
          <a:lstStyle/>
          <a:p>
            <a:pPr marL="0" marR="0"/>
            <a:r>
              <a:rPr lang="en-US" sz="1200" b="1" dirty="0">
                <a:solidFill>
                  <a:srgbClr val="41463F"/>
                </a:solidFill>
                <a:latin typeface="Avenir Next LT Pro Light" panose="020B0304020202020204" pitchFamily="34" charset="0"/>
                <a:ea typeface="Times New Roman" panose="02020603050405020304" pitchFamily="18" charset="0"/>
              </a:rPr>
              <a:t>WellCents</a:t>
            </a:r>
            <a:r>
              <a:rPr lang="en-US" sz="1200" dirty="0">
                <a:solidFill>
                  <a:srgbClr val="41463F"/>
                </a:solidFill>
                <a:latin typeface="Avenir Next LT Pro Light" panose="020B0304020202020204" pitchFamily="34" charset="0"/>
                <a:ea typeface="Times New Roman" panose="02020603050405020304" pitchFamily="18" charset="0"/>
              </a:rPr>
              <a:t> is</a:t>
            </a:r>
            <a:r>
              <a:rPr lang="en-US" sz="1200" b="1" dirty="0">
                <a:solidFill>
                  <a:srgbClr val="41463F"/>
                </a:solidFill>
                <a:latin typeface="Avenir Next LT Pro Light" panose="020B0304020202020204" pitchFamily="34" charset="0"/>
                <a:ea typeface="Times New Roman" panose="02020603050405020304" pitchFamily="18" charset="0"/>
              </a:rPr>
              <a:t> </a:t>
            </a:r>
            <a:r>
              <a:rPr lang="en-US" sz="1200" dirty="0">
                <a:solidFill>
                  <a:srgbClr val="41463F"/>
                </a:solidFill>
                <a:latin typeface="Avenir Next LT Pro Light" panose="020B0304020202020204" pitchFamily="34" charset="0"/>
                <a:ea typeface="Times New Roman" panose="02020603050405020304" pitchFamily="18" charset="0"/>
              </a:rPr>
              <a:t>a comprehensive, holistic financial wellness solution designed to help you create confidence in your financial life and help you secure a financially sound retirement.</a:t>
            </a:r>
          </a:p>
          <a:p>
            <a:pPr marL="0" marR="0"/>
            <a:endParaRPr lang="en-US" sz="1200" dirty="0">
              <a:solidFill>
                <a:srgbClr val="41463F"/>
              </a:solidFill>
              <a:latin typeface="Avenir Next LT Pro Light" panose="020B0304020202020204" pitchFamily="34" charset="0"/>
              <a:ea typeface="Times New Roman" panose="02020603050405020304" pitchFamily="18" charset="0"/>
            </a:endParaRPr>
          </a:p>
          <a:p>
            <a:pPr marL="742950" lvl="1" indent="-285750">
              <a:buFont typeface="Arial" panose="020B0604020202020204" pitchFamily="34" charset="0"/>
              <a:buChar char="•"/>
            </a:pPr>
            <a:r>
              <a:rPr lang="en-US" sz="1200" dirty="0">
                <a:solidFill>
                  <a:srgbClr val="41463F"/>
                </a:solidFill>
                <a:latin typeface="Avenir Next LT Pro Light" panose="020B0304020202020204" pitchFamily="34" charset="0"/>
                <a:ea typeface="Times New Roman" panose="02020603050405020304" pitchFamily="18" charset="0"/>
              </a:rPr>
              <a:t>One on One meetings with a financial advisor</a:t>
            </a:r>
          </a:p>
          <a:p>
            <a:pPr marL="742950" lvl="1" indent="-285750">
              <a:buFont typeface="Arial" panose="020B0604020202020204" pitchFamily="34" charset="0"/>
              <a:buChar char="•"/>
            </a:pPr>
            <a:r>
              <a:rPr lang="en-US" sz="1200" dirty="0">
                <a:solidFill>
                  <a:srgbClr val="41463F"/>
                </a:solidFill>
                <a:latin typeface="Avenir Next LT Pro Light" panose="020B0304020202020204" pitchFamily="34" charset="0"/>
                <a:ea typeface="Times New Roman" panose="02020603050405020304" pitchFamily="18" charset="0"/>
              </a:rPr>
              <a:t>Retirement Workshops</a:t>
            </a:r>
          </a:p>
          <a:p>
            <a:pPr marL="742950" lvl="1" indent="-285750">
              <a:buFont typeface="Arial" panose="020B0604020202020204" pitchFamily="34" charset="0"/>
              <a:buChar char="•"/>
            </a:pPr>
            <a:r>
              <a:rPr lang="en-US" sz="1200" dirty="0">
                <a:solidFill>
                  <a:srgbClr val="41463F"/>
                </a:solidFill>
                <a:latin typeface="Avenir Next LT Pro Light" panose="020B0304020202020204" pitchFamily="34" charset="0"/>
                <a:ea typeface="Times New Roman" panose="02020603050405020304" pitchFamily="18" charset="0"/>
              </a:rPr>
              <a:t>And more…</a:t>
            </a:r>
          </a:p>
          <a:p>
            <a:endParaRPr lang="en-US" sz="1200" dirty="0">
              <a:solidFill>
                <a:srgbClr val="41463F"/>
              </a:solidFill>
              <a:latin typeface="Avenir Next LT Pro Light" panose="020B0304020202020204" pitchFamily="34" charset="0"/>
              <a:ea typeface="Times New Roman" panose="02020603050405020304" pitchFamily="18" charset="0"/>
            </a:endParaRPr>
          </a:p>
          <a:p>
            <a:r>
              <a:rPr lang="en-US" sz="1200" dirty="0">
                <a:solidFill>
                  <a:srgbClr val="41463F"/>
                </a:solidFill>
                <a:latin typeface="Avenir Next LT Pro Light" panose="020B0304020202020204" pitchFamily="34" charset="0"/>
                <a:ea typeface="Times New Roman" panose="02020603050405020304" pitchFamily="18" charset="0"/>
              </a:rPr>
              <a:t>Go to </a:t>
            </a:r>
            <a:r>
              <a:rPr lang="en-US" sz="1200" dirty="0">
                <a:solidFill>
                  <a:srgbClr val="41463F"/>
                </a:solidFill>
                <a:latin typeface="Avenir Next LT Pro Light" panose="020B0304020202020204" pitchFamily="34" charset="0"/>
                <a:ea typeface="Times New Roman" panose="02020603050405020304" pitchFamily="18" charset="0"/>
                <a:hlinkClick r:id="rId2"/>
              </a:rPr>
              <a:t>https://mywellcents.com/AegisFinancialWellness</a:t>
            </a:r>
            <a:r>
              <a:rPr lang="en-US" sz="1200" dirty="0">
                <a:solidFill>
                  <a:srgbClr val="41463F"/>
                </a:solidFill>
                <a:latin typeface="Avenir Next LT Pro Light" panose="020B0304020202020204" pitchFamily="34" charset="0"/>
                <a:ea typeface="Times New Roman" panose="02020603050405020304" pitchFamily="18" charset="0"/>
              </a:rPr>
              <a:t> to get started or download the app from the Apple App Store or Google Play. </a:t>
            </a:r>
            <a:r>
              <a:rPr lang="en-US" sz="1200" b="1" dirty="0">
                <a:solidFill>
                  <a:srgbClr val="41463F"/>
                </a:solidFill>
                <a:latin typeface="Avenir Next LT Pro Light" panose="020B0304020202020204" pitchFamily="34" charset="0"/>
                <a:ea typeface="Times New Roman" panose="02020603050405020304" pitchFamily="18" charset="0"/>
              </a:rPr>
              <a:t>Use the business code: AegisFinancialWellness</a:t>
            </a:r>
          </a:p>
          <a:p>
            <a:endParaRPr lang="en-US" sz="1200" dirty="0">
              <a:solidFill>
                <a:srgbClr val="41463F"/>
              </a:solidFill>
              <a:latin typeface="Avenir Next LT Pro Light" panose="020B0304020202020204" pitchFamily="34" charset="0"/>
              <a:ea typeface="Times New Roman" panose="02020603050405020304" pitchFamily="18" charset="0"/>
            </a:endParaRPr>
          </a:p>
          <a:p>
            <a:pPr marL="0" marR="0"/>
            <a:endParaRPr lang="en-US" sz="1200" dirty="0">
              <a:solidFill>
                <a:srgbClr val="41463F"/>
              </a:solidFill>
              <a:latin typeface="Avenir Next LT Pro Light" panose="020B0304020202020204" pitchFamily="34" charset="0"/>
              <a:ea typeface="Times New Roman" panose="02020603050405020304" pitchFamily="18" charset="0"/>
            </a:endParaRPr>
          </a:p>
        </p:txBody>
      </p:sp>
      <p:pic>
        <p:nvPicPr>
          <p:cNvPr id="5" name="Picture 4">
            <a:extLst>
              <a:ext uri="{FF2B5EF4-FFF2-40B4-BE49-F238E27FC236}">
                <a16:creationId xmlns:a16="http://schemas.microsoft.com/office/drawing/2014/main" id="{8F29557A-F87B-05A6-8064-D2B1AD7651F1}"/>
              </a:ext>
            </a:extLst>
          </p:cNvPr>
          <p:cNvPicPr>
            <a:picLocks noChangeAspect="1"/>
          </p:cNvPicPr>
          <p:nvPr/>
        </p:nvPicPr>
        <p:blipFill>
          <a:blip r:embed="rId3"/>
          <a:stretch>
            <a:fillRect/>
          </a:stretch>
        </p:blipFill>
        <p:spPr>
          <a:xfrm>
            <a:off x="5257800" y="1555295"/>
            <a:ext cx="1066800" cy="657225"/>
          </a:xfrm>
          <a:prstGeom prst="rect">
            <a:avLst/>
          </a:prstGeom>
        </p:spPr>
      </p:pic>
      <p:pic>
        <p:nvPicPr>
          <p:cNvPr id="9" name="Picture 8" descr="Qr code&#10;&#10;Description automatically generated">
            <a:extLst>
              <a:ext uri="{FF2B5EF4-FFF2-40B4-BE49-F238E27FC236}">
                <a16:creationId xmlns:a16="http://schemas.microsoft.com/office/drawing/2014/main" id="{7C00D679-2ED0-3883-3016-8CE40176759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34200" y="2834606"/>
            <a:ext cx="1524000" cy="1524000"/>
          </a:xfrm>
          <a:prstGeom prst="rect">
            <a:avLst/>
          </a:prstGeom>
        </p:spPr>
      </p:pic>
    </p:spTree>
    <p:extLst>
      <p:ext uri="{BB962C8B-B14F-4D97-AF65-F5344CB8AC3E}">
        <p14:creationId xmlns:p14="http://schemas.microsoft.com/office/powerpoint/2010/main" val="1788287654"/>
      </p:ext>
    </p:extLst>
  </p:cSld>
  <p:clrMapOvr>
    <a:masterClrMapping/>
  </p:clrMapOvr>
  <mc:AlternateContent xmlns:mc="http://schemas.openxmlformats.org/markup-compatibility/2006" xmlns:p14="http://schemas.microsoft.com/office/powerpoint/2010/main">
    <mc:Choice Requires="p14">
      <p:transition spd="slow" p14:dur="2000" advTm="27695"/>
    </mc:Choice>
    <mc:Fallback xmlns="">
      <p:transition spd="slow" advTm="27695"/>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1524000" y="316106"/>
            <a:ext cx="9144000" cy="950383"/>
          </a:xfrm>
        </p:spPr>
        <p:txBody>
          <a:bodyPr/>
          <a:lstStyle/>
          <a:p>
            <a:r>
              <a:rPr lang="en-US" dirty="0"/>
              <a:t>401(k)Retirement Savings Plan</a:t>
            </a:r>
          </a:p>
        </p:txBody>
      </p:sp>
      <p:pic>
        <p:nvPicPr>
          <p:cNvPr id="2050" name="Picture 2" descr="Image result for the standard 401k">
            <a:extLst>
              <a:ext uri="{FF2B5EF4-FFF2-40B4-BE49-F238E27FC236}">
                <a16:creationId xmlns:a16="http://schemas.microsoft.com/office/drawing/2014/main" id="{D131D462-F822-4F90-9D93-A4B6FE1B45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58400" y="172694"/>
            <a:ext cx="1850028" cy="123720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98406" y="1553312"/>
            <a:ext cx="2515020" cy="1677022"/>
          </a:xfrm>
          <a:prstGeom prst="rect">
            <a:avLst/>
          </a:prstGeom>
        </p:spPr>
      </p:pic>
      <p:sp>
        <p:nvSpPr>
          <p:cNvPr id="2" name="TextBox 14">
            <a:extLst>
              <a:ext uri="{FF2B5EF4-FFF2-40B4-BE49-F238E27FC236}">
                <a16:creationId xmlns:a16="http://schemas.microsoft.com/office/drawing/2014/main" id="{8B9C8F1D-2F51-A966-EA1C-CBA0FC4C664E}"/>
              </a:ext>
            </a:extLst>
          </p:cNvPr>
          <p:cNvSpPr txBox="1"/>
          <p:nvPr/>
        </p:nvSpPr>
        <p:spPr>
          <a:xfrm>
            <a:off x="304800" y="1524001"/>
            <a:ext cx="8458200" cy="4070345"/>
          </a:xfrm>
          <a:prstGeom prst="rect">
            <a:avLst/>
          </a:prstGeom>
        </p:spPr>
        <p:txBody>
          <a:bodyPr wrap="square" lIns="0" tIns="0" rIns="0" bIns="0" rtlCol="0" anchor="t">
            <a:spAutoFit/>
          </a:bodyPr>
          <a:lstStyle/>
          <a:p>
            <a:r>
              <a:rPr lang="en-US" sz="1200" dirty="0">
                <a:solidFill>
                  <a:schemeClr val="tx1">
                    <a:lumMod val="65000"/>
                    <a:lumOff val="35000"/>
                  </a:schemeClr>
                </a:solidFill>
                <a:latin typeface="Avenir Next LT Pro Light" panose="020B0304020202020204" pitchFamily="34" charset="0"/>
              </a:rPr>
              <a:t>You are eligible for the 401(k)-retirement savings plan if you are an employee who is at least 18 years of age.  </a:t>
            </a:r>
          </a:p>
          <a:p>
            <a:endParaRPr lang="en-US" sz="1200" dirty="0">
              <a:solidFill>
                <a:schemeClr val="tx1">
                  <a:lumMod val="65000"/>
                  <a:lumOff val="35000"/>
                </a:schemeClr>
              </a:solidFill>
              <a:latin typeface="Avenir Next LT Pro Light" panose="020B0304020202020204" pitchFamily="34" charset="0"/>
            </a:endParaRPr>
          </a:p>
          <a:p>
            <a:r>
              <a:rPr lang="en-US" sz="1200" dirty="0">
                <a:solidFill>
                  <a:schemeClr val="tx1">
                    <a:lumMod val="65000"/>
                    <a:lumOff val="35000"/>
                  </a:schemeClr>
                </a:solidFill>
                <a:latin typeface="Avenir Next LT Pro Light" panose="020B0304020202020204" pitchFamily="34" charset="0"/>
              </a:rPr>
              <a:t>You may begin participation in the plan as soon as the first day of the month following your date of hire. </a:t>
            </a:r>
          </a:p>
          <a:p>
            <a:endParaRPr lang="en-US" sz="1200" dirty="0">
              <a:solidFill>
                <a:schemeClr val="tx1">
                  <a:lumMod val="65000"/>
                  <a:lumOff val="35000"/>
                </a:schemeClr>
              </a:solidFill>
              <a:latin typeface="Avenir Next LT Pro Light" panose="020B0304020202020204" pitchFamily="34" charset="0"/>
            </a:endParaRPr>
          </a:p>
          <a:p>
            <a:r>
              <a:rPr lang="en-US" sz="1200" dirty="0">
                <a:solidFill>
                  <a:schemeClr val="tx1">
                    <a:lumMod val="65000"/>
                    <a:lumOff val="35000"/>
                  </a:schemeClr>
                </a:solidFill>
                <a:latin typeface="Avenir Next LT Pro Light" panose="020B0304020202020204" pitchFamily="34" charset="0"/>
              </a:rPr>
              <a:t>You may enroll at any time after you are eligible, and you may change your payroll deduction as often as every paycheck.</a:t>
            </a:r>
          </a:p>
          <a:p>
            <a:endParaRPr lang="en-US" sz="1200" dirty="0">
              <a:solidFill>
                <a:schemeClr val="tx1">
                  <a:lumMod val="65000"/>
                  <a:lumOff val="35000"/>
                </a:schemeClr>
              </a:solidFill>
              <a:latin typeface="Avenir Next LT Pro Light" panose="020B0304020202020204" pitchFamily="34" charset="0"/>
            </a:endParaRPr>
          </a:p>
          <a:p>
            <a:r>
              <a:rPr lang="en-US" sz="1200" dirty="0">
                <a:solidFill>
                  <a:schemeClr val="tx1">
                    <a:lumMod val="65000"/>
                    <a:lumOff val="35000"/>
                  </a:schemeClr>
                </a:solidFill>
                <a:latin typeface="Avenir Next LT Pro Light" panose="020B0304020202020204" pitchFamily="34" charset="0"/>
              </a:rPr>
              <a:t>Once eligible, you decide how much of your salary you want to contribute from your paycheck (full percentage only)</a:t>
            </a:r>
          </a:p>
          <a:p>
            <a:endParaRPr lang="en-US" sz="1200" dirty="0">
              <a:solidFill>
                <a:schemeClr val="tx1">
                  <a:lumMod val="65000"/>
                  <a:lumOff val="35000"/>
                </a:schemeClr>
              </a:solidFill>
              <a:latin typeface="Avenir Next LT Pro Light" panose="020B0304020202020204" pitchFamily="34" charset="0"/>
            </a:endParaRPr>
          </a:p>
          <a:p>
            <a:r>
              <a:rPr lang="en-US" sz="1200" dirty="0">
                <a:solidFill>
                  <a:schemeClr val="tx1">
                    <a:lumMod val="65000"/>
                    <a:lumOff val="35000"/>
                  </a:schemeClr>
                </a:solidFill>
                <a:latin typeface="Avenir Next LT Pro Light" panose="020B0304020202020204" pitchFamily="34" charset="0"/>
              </a:rPr>
              <a:t>You may contribute to Pre-tax Traditional, Post-tax Roth or both.</a:t>
            </a:r>
          </a:p>
          <a:p>
            <a:endParaRPr lang="en-US" sz="1200" dirty="0">
              <a:solidFill>
                <a:schemeClr val="tx1">
                  <a:lumMod val="65000"/>
                  <a:lumOff val="35000"/>
                </a:schemeClr>
              </a:solidFill>
              <a:latin typeface="Avenir Next LT Pro Light" panose="020B0304020202020204" pitchFamily="34" charset="0"/>
            </a:endParaRPr>
          </a:p>
          <a:p>
            <a:pPr marL="0" indent="0" fontAlgn="base">
              <a:spcBef>
                <a:spcPts val="300"/>
              </a:spcBef>
              <a:spcAft>
                <a:spcPct val="0"/>
              </a:spcAft>
              <a:buNone/>
            </a:pPr>
            <a:r>
              <a:rPr lang="en-US" sz="1200" dirty="0">
                <a:solidFill>
                  <a:schemeClr val="tx1">
                    <a:lumMod val="65000"/>
                    <a:lumOff val="35000"/>
                  </a:schemeClr>
                </a:solidFill>
                <a:latin typeface="Avenir Next LT Pro Light" panose="020B0304020202020204" pitchFamily="34" charset="0"/>
              </a:rPr>
              <a:t>Aegis Living may make a matching contribution to your 401(k):</a:t>
            </a:r>
          </a:p>
          <a:p>
            <a:pPr marL="171450" indent="-171450" fontAlgn="base">
              <a:spcBef>
                <a:spcPts val="300"/>
              </a:spcBef>
              <a:spcAft>
                <a:spcPct val="0"/>
              </a:spcAft>
              <a:buFont typeface="Arial" panose="020B0604020202020204" pitchFamily="34" charset="0"/>
              <a:buChar char="•"/>
            </a:pPr>
            <a:r>
              <a:rPr lang="en-US" sz="1200" dirty="0">
                <a:solidFill>
                  <a:schemeClr val="tx1">
                    <a:lumMod val="65000"/>
                    <a:lumOff val="35000"/>
                  </a:schemeClr>
                </a:solidFill>
                <a:latin typeface="Avenir Next LT Pro Light" panose="020B0304020202020204" pitchFamily="34" charset="0"/>
              </a:rPr>
              <a:t>Matching contribution is equal to $0.50 cents for each $1 you contribute, up to 4% of pay you contribute to the plan. For example, if you contribute 4% or more, the match will be 50% of that, or 2%.</a:t>
            </a:r>
          </a:p>
          <a:p>
            <a:pPr marL="171450" indent="-171450" fontAlgn="base">
              <a:spcBef>
                <a:spcPts val="300"/>
              </a:spcBef>
              <a:spcAft>
                <a:spcPct val="0"/>
              </a:spcAft>
              <a:buFont typeface="Arial" panose="020B0604020202020204" pitchFamily="34" charset="0"/>
              <a:buChar char="•"/>
            </a:pPr>
            <a:r>
              <a:rPr lang="en-US" sz="1200" dirty="0">
                <a:solidFill>
                  <a:schemeClr val="tx1">
                    <a:lumMod val="65000"/>
                    <a:lumOff val="35000"/>
                  </a:schemeClr>
                </a:solidFill>
                <a:latin typeface="Avenir Next LT Pro Light" panose="020B0304020202020204" pitchFamily="34" charset="0"/>
              </a:rPr>
              <a:t>You must be employed for at least one year to be eligible</a:t>
            </a:r>
          </a:p>
          <a:p>
            <a:pPr marL="171450" indent="-171450" fontAlgn="base">
              <a:spcBef>
                <a:spcPts val="300"/>
              </a:spcBef>
              <a:spcAft>
                <a:spcPct val="0"/>
              </a:spcAft>
              <a:buFont typeface="Arial" panose="020B0604020202020204" pitchFamily="34" charset="0"/>
              <a:buChar char="•"/>
            </a:pPr>
            <a:r>
              <a:rPr lang="en-US" sz="1200" dirty="0">
                <a:solidFill>
                  <a:schemeClr val="tx1">
                    <a:lumMod val="65000"/>
                    <a:lumOff val="35000"/>
                  </a:schemeClr>
                </a:solidFill>
                <a:latin typeface="Avenir Next LT Pro Light" panose="020B0304020202020204" pitchFamily="34" charset="0"/>
              </a:rPr>
              <a:t>You must be employed on the last day of the calendar year to be eligible for the match.</a:t>
            </a:r>
          </a:p>
          <a:p>
            <a:pPr marL="171450" indent="-171450" fontAlgn="base">
              <a:spcBef>
                <a:spcPts val="300"/>
              </a:spcBef>
              <a:spcAft>
                <a:spcPct val="0"/>
              </a:spcAft>
              <a:buFont typeface="Arial" panose="020B0604020202020204" pitchFamily="34" charset="0"/>
              <a:buChar char="•"/>
            </a:pPr>
            <a:r>
              <a:rPr lang="en-US" sz="1200" dirty="0">
                <a:solidFill>
                  <a:schemeClr val="tx1">
                    <a:lumMod val="65000"/>
                    <a:lumOff val="35000"/>
                  </a:schemeClr>
                </a:solidFill>
                <a:latin typeface="Avenir Next LT Pro Light" panose="020B0304020202020204" pitchFamily="34" charset="0"/>
              </a:rPr>
              <a:t>Matching contributions are funded during the first quarter of each year for the </a:t>
            </a:r>
            <a:r>
              <a:rPr lang="en-US" sz="1200">
                <a:solidFill>
                  <a:schemeClr val="tx1">
                    <a:lumMod val="65000"/>
                    <a:lumOff val="35000"/>
                  </a:schemeClr>
                </a:solidFill>
                <a:latin typeface="Avenir Next LT Pro Light" panose="020B0304020202020204" pitchFamily="34" charset="0"/>
              </a:rPr>
              <a:t>following </a:t>
            </a:r>
            <a:r>
              <a:rPr lang="en-US" sz="1200" smtClean="0">
                <a:solidFill>
                  <a:schemeClr val="tx1">
                    <a:lumMod val="65000"/>
                    <a:lumOff val="35000"/>
                  </a:schemeClr>
                </a:solidFill>
                <a:latin typeface="Avenir Next LT Pro Light" panose="020B0304020202020204" pitchFamily="34" charset="0"/>
              </a:rPr>
              <a:t>year</a:t>
            </a:r>
            <a:endParaRPr lang="en-US" sz="1200" dirty="0">
              <a:solidFill>
                <a:schemeClr val="tx1">
                  <a:lumMod val="65000"/>
                  <a:lumOff val="35000"/>
                </a:schemeClr>
              </a:solidFill>
              <a:latin typeface="Avenir Next LT Pro Light" panose="020B0304020202020204" pitchFamily="34" charset="0"/>
            </a:endParaRPr>
          </a:p>
          <a:p>
            <a:pPr marL="171450" indent="-171450" fontAlgn="base">
              <a:spcBef>
                <a:spcPts val="300"/>
              </a:spcBef>
              <a:spcAft>
                <a:spcPct val="0"/>
              </a:spcAft>
              <a:buFont typeface="Arial" panose="020B0604020202020204" pitchFamily="34" charset="0"/>
              <a:buChar char="•"/>
            </a:pPr>
            <a:r>
              <a:rPr lang="en-US" sz="1200" dirty="0">
                <a:solidFill>
                  <a:schemeClr val="tx1">
                    <a:lumMod val="65000"/>
                    <a:lumOff val="35000"/>
                  </a:schemeClr>
                </a:solidFill>
                <a:latin typeface="Avenir Next LT Pro Light" panose="020B0304020202020204" pitchFamily="34" charset="0"/>
              </a:rPr>
              <a:t>You vest at the rate of 20% for each calendar year you work 1,000 hours for Aegis Living. You will be fully vested after years of service with 1000 hours.</a:t>
            </a:r>
          </a:p>
          <a:p>
            <a:endParaRPr lang="en-US" sz="1200" dirty="0">
              <a:solidFill>
                <a:schemeClr val="tx1">
                  <a:lumMod val="65000"/>
                  <a:lumOff val="35000"/>
                </a:schemeClr>
              </a:solidFill>
              <a:latin typeface="Avenir Next LT Pro Light" panose="020B0304020202020204" pitchFamily="34" charset="0"/>
            </a:endParaRPr>
          </a:p>
          <a:p>
            <a:endParaRPr lang="en-US" sz="1200" dirty="0">
              <a:solidFill>
                <a:schemeClr val="tx1">
                  <a:lumMod val="65000"/>
                  <a:lumOff val="35000"/>
                </a:schemeClr>
              </a:solidFill>
              <a:latin typeface="Avenir Next LT Pro Light" panose="020B0304020202020204" pitchFamily="34" charset="0"/>
            </a:endParaRPr>
          </a:p>
        </p:txBody>
      </p:sp>
      <p:graphicFrame>
        <p:nvGraphicFramePr>
          <p:cNvPr id="6" name="Table 2">
            <a:extLst>
              <a:ext uri="{FF2B5EF4-FFF2-40B4-BE49-F238E27FC236}">
                <a16:creationId xmlns:a16="http://schemas.microsoft.com/office/drawing/2014/main" id="{5BD7526D-9DCD-424C-6873-5E3CFBD2FA91}"/>
              </a:ext>
            </a:extLst>
          </p:cNvPr>
          <p:cNvGraphicFramePr>
            <a:graphicFrameLocks noGrp="1"/>
          </p:cNvGraphicFramePr>
          <p:nvPr>
            <p:extLst>
              <p:ext uri="{D42A27DB-BD31-4B8C-83A1-F6EECF244321}">
                <p14:modId xmlns:p14="http://schemas.microsoft.com/office/powerpoint/2010/main" val="61722927"/>
              </p:ext>
            </p:extLst>
          </p:nvPr>
        </p:nvGraphicFramePr>
        <p:xfrm>
          <a:off x="8898406" y="3886200"/>
          <a:ext cx="3108768" cy="2042160"/>
        </p:xfrm>
        <a:graphic>
          <a:graphicData uri="http://schemas.openxmlformats.org/drawingml/2006/table">
            <a:tbl>
              <a:tblPr firstRow="1" bandRow="1">
                <a:tableStyleId>{D27102A9-8310-4765-A935-A1911B00CA55}</a:tableStyleId>
              </a:tblPr>
              <a:tblGrid>
                <a:gridCol w="1554384">
                  <a:extLst>
                    <a:ext uri="{9D8B030D-6E8A-4147-A177-3AD203B41FA5}">
                      <a16:colId xmlns:a16="http://schemas.microsoft.com/office/drawing/2014/main" val="301518094"/>
                    </a:ext>
                  </a:extLst>
                </a:gridCol>
                <a:gridCol w="1554384">
                  <a:extLst>
                    <a:ext uri="{9D8B030D-6E8A-4147-A177-3AD203B41FA5}">
                      <a16:colId xmlns:a16="http://schemas.microsoft.com/office/drawing/2014/main" val="3027954796"/>
                    </a:ext>
                  </a:extLst>
                </a:gridCol>
              </a:tblGrid>
              <a:tr h="442192">
                <a:tc>
                  <a:txBody>
                    <a:bodyPr/>
                    <a:lstStyle/>
                    <a:p>
                      <a:pPr algn="ctr"/>
                      <a:r>
                        <a:rPr lang="en-US" sz="1400" dirty="0"/>
                        <a:t>Your Contribution</a:t>
                      </a:r>
                    </a:p>
                  </a:txBody>
                  <a:tcPr/>
                </a:tc>
                <a:tc>
                  <a:txBody>
                    <a:bodyPr/>
                    <a:lstStyle/>
                    <a:p>
                      <a:pPr algn="ctr"/>
                      <a:r>
                        <a:rPr lang="en-US" sz="1400" dirty="0"/>
                        <a:t>Matching Contribution</a:t>
                      </a:r>
                    </a:p>
                  </a:txBody>
                  <a:tcPr/>
                </a:tc>
                <a:extLst>
                  <a:ext uri="{0D108BD9-81ED-4DB2-BD59-A6C34878D82A}">
                    <a16:rowId xmlns:a16="http://schemas.microsoft.com/office/drawing/2014/main" val="1726673972"/>
                  </a:ext>
                </a:extLst>
              </a:tr>
              <a:tr h="261295">
                <a:tc>
                  <a:txBody>
                    <a:bodyPr/>
                    <a:lstStyle/>
                    <a:p>
                      <a:pPr algn="ctr"/>
                      <a:r>
                        <a:rPr lang="en-US" sz="1400" dirty="0"/>
                        <a:t>1%</a:t>
                      </a:r>
                    </a:p>
                  </a:txBody>
                  <a:tcPr/>
                </a:tc>
                <a:tc>
                  <a:txBody>
                    <a:bodyPr/>
                    <a:lstStyle/>
                    <a:p>
                      <a:pPr lvl="1" algn="ctr"/>
                      <a:r>
                        <a:rPr lang="en-US" sz="1400" dirty="0"/>
                        <a:t>.50%</a:t>
                      </a:r>
                    </a:p>
                  </a:txBody>
                  <a:tcPr/>
                </a:tc>
                <a:extLst>
                  <a:ext uri="{0D108BD9-81ED-4DB2-BD59-A6C34878D82A}">
                    <a16:rowId xmlns:a16="http://schemas.microsoft.com/office/drawing/2014/main" val="2753952260"/>
                  </a:ext>
                </a:extLst>
              </a:tr>
              <a:tr h="261295">
                <a:tc>
                  <a:txBody>
                    <a:bodyPr/>
                    <a:lstStyle/>
                    <a:p>
                      <a:pPr algn="ctr"/>
                      <a:r>
                        <a:rPr lang="en-US" sz="1400" dirty="0"/>
                        <a:t>2%</a:t>
                      </a:r>
                    </a:p>
                  </a:txBody>
                  <a:tcPr/>
                </a:tc>
                <a:tc>
                  <a:txBody>
                    <a:bodyPr/>
                    <a:lstStyle/>
                    <a:p>
                      <a:pPr lvl="1" algn="ctr"/>
                      <a:r>
                        <a:rPr lang="en-US" sz="1400" dirty="0"/>
                        <a:t>1%</a:t>
                      </a:r>
                    </a:p>
                  </a:txBody>
                  <a:tcPr/>
                </a:tc>
                <a:extLst>
                  <a:ext uri="{0D108BD9-81ED-4DB2-BD59-A6C34878D82A}">
                    <a16:rowId xmlns:a16="http://schemas.microsoft.com/office/drawing/2014/main" val="1923461151"/>
                  </a:ext>
                </a:extLst>
              </a:tr>
              <a:tr h="261295">
                <a:tc>
                  <a:txBody>
                    <a:bodyPr/>
                    <a:lstStyle/>
                    <a:p>
                      <a:pPr algn="ctr"/>
                      <a:r>
                        <a:rPr lang="en-US" sz="1400" dirty="0"/>
                        <a:t>3%</a:t>
                      </a:r>
                    </a:p>
                  </a:txBody>
                  <a:tcPr/>
                </a:tc>
                <a:tc>
                  <a:txBody>
                    <a:bodyPr/>
                    <a:lstStyle/>
                    <a:p>
                      <a:pPr lvl="1" algn="ctr"/>
                      <a:r>
                        <a:rPr lang="en-US" sz="1400" dirty="0"/>
                        <a:t>1.5%</a:t>
                      </a:r>
                    </a:p>
                  </a:txBody>
                  <a:tcPr/>
                </a:tc>
                <a:extLst>
                  <a:ext uri="{0D108BD9-81ED-4DB2-BD59-A6C34878D82A}">
                    <a16:rowId xmlns:a16="http://schemas.microsoft.com/office/drawing/2014/main" val="644895299"/>
                  </a:ext>
                </a:extLst>
              </a:tr>
              <a:tr h="261295">
                <a:tc>
                  <a:txBody>
                    <a:bodyPr/>
                    <a:lstStyle/>
                    <a:p>
                      <a:pPr algn="ctr"/>
                      <a:r>
                        <a:rPr lang="en-US" sz="1400" dirty="0"/>
                        <a:t>4%</a:t>
                      </a:r>
                    </a:p>
                  </a:txBody>
                  <a:tcPr/>
                </a:tc>
                <a:tc>
                  <a:txBody>
                    <a:bodyPr/>
                    <a:lstStyle/>
                    <a:p>
                      <a:pPr lvl="1" algn="ctr"/>
                      <a:r>
                        <a:rPr lang="en-US" sz="1400" dirty="0"/>
                        <a:t>2%</a:t>
                      </a:r>
                    </a:p>
                  </a:txBody>
                  <a:tcPr/>
                </a:tc>
                <a:extLst>
                  <a:ext uri="{0D108BD9-81ED-4DB2-BD59-A6C34878D82A}">
                    <a16:rowId xmlns:a16="http://schemas.microsoft.com/office/drawing/2014/main" val="1759950134"/>
                  </a:ext>
                </a:extLst>
              </a:tr>
              <a:tr h="261295">
                <a:tc>
                  <a:txBody>
                    <a:bodyPr/>
                    <a:lstStyle/>
                    <a:p>
                      <a:pPr algn="ctr"/>
                      <a:r>
                        <a:rPr lang="en-US" sz="1400" dirty="0"/>
                        <a:t>5% and above</a:t>
                      </a:r>
                    </a:p>
                  </a:txBody>
                  <a:tcPr/>
                </a:tc>
                <a:tc>
                  <a:txBody>
                    <a:bodyPr/>
                    <a:lstStyle/>
                    <a:p>
                      <a:pPr lvl="1" algn="ctr"/>
                      <a:r>
                        <a:rPr lang="en-US" sz="1400" dirty="0"/>
                        <a:t>2%</a:t>
                      </a:r>
                    </a:p>
                  </a:txBody>
                  <a:tcPr/>
                </a:tc>
                <a:extLst>
                  <a:ext uri="{0D108BD9-81ED-4DB2-BD59-A6C34878D82A}">
                    <a16:rowId xmlns:a16="http://schemas.microsoft.com/office/drawing/2014/main" val="4015398566"/>
                  </a:ext>
                </a:extLst>
              </a:tr>
            </a:tbl>
          </a:graphicData>
        </a:graphic>
      </p:graphicFrame>
    </p:spTree>
    <p:extLst>
      <p:ext uri="{BB962C8B-B14F-4D97-AF65-F5344CB8AC3E}">
        <p14:creationId xmlns:p14="http://schemas.microsoft.com/office/powerpoint/2010/main" val="1070206462"/>
      </p:ext>
    </p:extLst>
  </p:cSld>
  <p:clrMapOvr>
    <a:masterClrMapping/>
  </p:clrMapOvr>
  <mc:AlternateContent xmlns:mc="http://schemas.openxmlformats.org/markup-compatibility/2006" xmlns:p14="http://schemas.microsoft.com/office/powerpoint/2010/main">
    <mc:Choice Requires="p14">
      <p:transition spd="slow" p14:dur="2000" advTm="44657"/>
    </mc:Choice>
    <mc:Fallback xmlns="">
      <p:transition spd="slow" advTm="44657"/>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838200" y="2514600"/>
            <a:ext cx="10820400" cy="1270000"/>
          </a:xfrm>
        </p:spPr>
        <p:txBody>
          <a:bodyPr/>
          <a:lstStyle/>
          <a:p>
            <a:r>
              <a:rPr lang="en-US" sz="5400" dirty="0"/>
              <a:t>Benefit Plans</a:t>
            </a:r>
          </a:p>
          <a:p>
            <a:r>
              <a:rPr lang="en-US" sz="5400" dirty="0"/>
              <a:t>Full Time Employees</a:t>
            </a:r>
          </a:p>
          <a:p>
            <a:endParaRPr lang="en-US" sz="7200" dirty="0"/>
          </a:p>
        </p:txBody>
      </p:sp>
    </p:spTree>
    <p:extLst>
      <p:ext uri="{BB962C8B-B14F-4D97-AF65-F5344CB8AC3E}">
        <p14:creationId xmlns:p14="http://schemas.microsoft.com/office/powerpoint/2010/main" val="3430014613"/>
      </p:ext>
    </p:extLst>
  </p:cSld>
  <p:clrMapOvr>
    <a:masterClrMapping/>
  </p:clrMapOvr>
  <mc:AlternateContent xmlns:mc="http://schemas.openxmlformats.org/markup-compatibility/2006" xmlns:p14="http://schemas.microsoft.com/office/powerpoint/2010/main">
    <mc:Choice Requires="p14">
      <p:transition spd="slow" p14:dur="2000" advTm="5610"/>
    </mc:Choice>
    <mc:Fallback xmlns="">
      <p:transition spd="slow" advTm="561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1447800" y="418464"/>
            <a:ext cx="9144000" cy="950383"/>
          </a:xfrm>
        </p:spPr>
        <p:txBody>
          <a:bodyPr/>
          <a:lstStyle/>
          <a:p>
            <a:r>
              <a:rPr lang="en-US" dirty="0"/>
              <a:t>Medical Plans</a:t>
            </a:r>
          </a:p>
        </p:txBody>
      </p:sp>
      <p:sp>
        <p:nvSpPr>
          <p:cNvPr id="5" name="Text Placeholder 4"/>
          <p:cNvSpPr>
            <a:spLocks noGrp="1"/>
          </p:cNvSpPr>
          <p:nvPr>
            <p:ph type="body" sz="quarter" idx="11"/>
          </p:nvPr>
        </p:nvSpPr>
        <p:spPr>
          <a:xfrm>
            <a:off x="178340" y="1355877"/>
            <a:ext cx="7898860" cy="4991100"/>
          </a:xfrm>
        </p:spPr>
        <p:txBody>
          <a:bodyPr/>
          <a:lstStyle/>
          <a:p>
            <a:pPr marL="0" indent="0">
              <a:lnSpc>
                <a:spcPct val="150000"/>
              </a:lnSpc>
              <a:spcBef>
                <a:spcPts val="0"/>
              </a:spcBef>
              <a:buNone/>
            </a:pPr>
            <a:r>
              <a:rPr lang="en-US" sz="1200" dirty="0">
                <a:solidFill>
                  <a:srgbClr val="004270"/>
                </a:solidFill>
                <a:latin typeface="Avenir Next LT Pro Light" panose="020B0304020202020204" pitchFamily="34" charset="0"/>
              </a:rPr>
              <a:t>Administered by Premera Blue Cross</a:t>
            </a:r>
          </a:p>
          <a:p>
            <a:pPr marL="0" indent="0">
              <a:buNone/>
            </a:pPr>
            <a:r>
              <a:rPr lang="en-US" sz="1200" dirty="0">
                <a:solidFill>
                  <a:schemeClr val="tx1">
                    <a:lumMod val="65000"/>
                    <a:lumOff val="35000"/>
                  </a:schemeClr>
                </a:solidFill>
                <a:latin typeface="Avenir Next LT Pro Light" panose="020B0304020202020204" pitchFamily="34" charset="0"/>
              </a:rPr>
              <a:t>These Premera medical plans provide excellent coverage of preventive services, such as routine physical exams and immunizations that are important to you and your family’s health. Prescription drug benefits are also included with the medical plan.</a:t>
            </a:r>
          </a:p>
          <a:p>
            <a:pPr marL="0" indent="0">
              <a:buNone/>
            </a:pPr>
            <a:endParaRPr lang="en-US" sz="1200" dirty="0">
              <a:solidFill>
                <a:schemeClr val="tx1">
                  <a:lumMod val="65000"/>
                  <a:lumOff val="35000"/>
                </a:schemeClr>
              </a:solidFill>
              <a:latin typeface="Avenir Next LT Pro Light" panose="020B0304020202020204" pitchFamily="34" charset="0"/>
            </a:endParaRPr>
          </a:p>
          <a:p>
            <a:pPr marL="515938" lvl="2" indent="-285750"/>
            <a:r>
              <a:rPr lang="en-US" dirty="0">
                <a:solidFill>
                  <a:schemeClr val="tx1">
                    <a:lumMod val="65000"/>
                    <a:lumOff val="35000"/>
                  </a:schemeClr>
                </a:solidFill>
                <a:latin typeface="Avenir Next LT Pro Light" panose="020B0304020202020204" pitchFamily="34" charset="0"/>
              </a:rPr>
              <a:t>Low-Cost Plan – Prime Network Only (Employee Only)</a:t>
            </a:r>
          </a:p>
          <a:p>
            <a:pPr marL="514350" lvl="2" indent="-285750"/>
            <a:r>
              <a:rPr lang="en-US" dirty="0">
                <a:solidFill>
                  <a:schemeClr val="tx1">
                    <a:lumMod val="65000"/>
                    <a:lumOff val="35000"/>
                  </a:schemeClr>
                </a:solidFill>
                <a:latin typeface="Avenir Next LT Pro Light" panose="020B0304020202020204" pitchFamily="34" charset="0"/>
              </a:rPr>
              <a:t>Core PPO Plan</a:t>
            </a:r>
          </a:p>
          <a:p>
            <a:pPr marL="514350" lvl="2" indent="-285750"/>
            <a:r>
              <a:rPr lang="en-US" dirty="0">
                <a:solidFill>
                  <a:schemeClr val="tx1">
                    <a:lumMod val="65000"/>
                    <a:lumOff val="35000"/>
                  </a:schemeClr>
                </a:solidFill>
                <a:latin typeface="Avenir Next LT Pro Light" panose="020B0304020202020204" pitchFamily="34" charset="0"/>
              </a:rPr>
              <a:t>Buy Up PPO Plan</a:t>
            </a:r>
          </a:p>
          <a:p>
            <a:pPr marL="0" indent="0">
              <a:buNone/>
            </a:pPr>
            <a:endParaRPr lang="en-US" sz="1200" dirty="0">
              <a:solidFill>
                <a:schemeClr val="tx1">
                  <a:lumMod val="65000"/>
                  <a:lumOff val="35000"/>
                </a:schemeClr>
              </a:solidFill>
              <a:latin typeface="Avenir Next LT Pro Light" panose="020B0304020202020204" pitchFamily="34" charset="0"/>
            </a:endParaRPr>
          </a:p>
          <a:p>
            <a:pPr marL="0" indent="0">
              <a:buNone/>
            </a:pPr>
            <a:r>
              <a:rPr lang="en-US" sz="1200" dirty="0">
                <a:solidFill>
                  <a:schemeClr val="tx1">
                    <a:lumMod val="65000"/>
                    <a:lumOff val="35000"/>
                  </a:schemeClr>
                </a:solidFill>
                <a:latin typeface="Avenir Next LT Pro Light" panose="020B0304020202020204" pitchFamily="34" charset="0"/>
              </a:rPr>
              <a:t>What is the difference between the plans?</a:t>
            </a:r>
          </a:p>
          <a:p>
            <a:pPr marL="542925" lvl="1" indent="-285750">
              <a:buFont typeface="Arial" panose="020B0604020202020204" pitchFamily="34" charset="0"/>
              <a:buChar char="•"/>
            </a:pPr>
            <a:r>
              <a:rPr lang="en-US" sz="1200" dirty="0">
                <a:solidFill>
                  <a:schemeClr val="tx1">
                    <a:lumMod val="65000"/>
                    <a:lumOff val="35000"/>
                  </a:schemeClr>
                </a:solidFill>
                <a:latin typeface="Avenir Next LT Pro Light" panose="020B0304020202020204" pitchFamily="34" charset="0"/>
              </a:rPr>
              <a:t>How much you pay in premiums (per paycheck amount).</a:t>
            </a:r>
          </a:p>
          <a:p>
            <a:pPr marL="542925" lvl="1" indent="-285750">
              <a:buFont typeface="Arial" panose="020B0604020202020204" pitchFamily="34" charset="0"/>
              <a:buChar char="•"/>
            </a:pPr>
            <a:r>
              <a:rPr lang="en-US" sz="1200" dirty="0">
                <a:solidFill>
                  <a:schemeClr val="tx1">
                    <a:lumMod val="65000"/>
                    <a:lumOff val="35000"/>
                  </a:schemeClr>
                </a:solidFill>
                <a:latin typeface="Avenir Next LT Pro Light" panose="020B0304020202020204" pitchFamily="34" charset="0"/>
              </a:rPr>
              <a:t>How much you pay when you access care (copay, deductible and out-of-pocket maximums)</a:t>
            </a:r>
          </a:p>
          <a:p>
            <a:pPr marL="257175" lvl="1" indent="0">
              <a:buNone/>
            </a:pPr>
            <a:endParaRPr lang="en-US" sz="1200" dirty="0">
              <a:solidFill>
                <a:schemeClr val="tx1">
                  <a:lumMod val="65000"/>
                  <a:lumOff val="35000"/>
                </a:schemeClr>
              </a:solidFill>
              <a:latin typeface="Avenir Next LT Pro Light" panose="020B0304020202020204" pitchFamily="34" charset="0"/>
            </a:endParaRPr>
          </a:p>
          <a:p>
            <a:pPr marL="0" lvl="1" indent="0">
              <a:buNone/>
            </a:pPr>
            <a:r>
              <a:rPr lang="en-US" sz="1200" b="1" dirty="0">
                <a:solidFill>
                  <a:srgbClr val="0E406A"/>
                </a:solidFill>
                <a:latin typeface="Avenir Next LT Pro Light" panose="020B0304020202020204" pitchFamily="34" charset="0"/>
              </a:rPr>
              <a:t>Networks</a:t>
            </a:r>
          </a:p>
          <a:p>
            <a:pPr marL="0" lvl="1" indent="0">
              <a:buNone/>
            </a:pPr>
            <a:r>
              <a:rPr lang="en-US" sz="1200" dirty="0">
                <a:solidFill>
                  <a:schemeClr val="tx1">
                    <a:lumMod val="65000"/>
                    <a:lumOff val="35000"/>
                  </a:schemeClr>
                </a:solidFill>
                <a:latin typeface="Avenir Next LT Pro Light" panose="020B0304020202020204" pitchFamily="34" charset="0"/>
              </a:rPr>
              <a:t>California – Blue Card Network</a:t>
            </a:r>
          </a:p>
          <a:p>
            <a:pPr marL="0" lvl="1" indent="0">
              <a:buNone/>
            </a:pPr>
            <a:r>
              <a:rPr lang="en-US" sz="1200" dirty="0">
                <a:solidFill>
                  <a:srgbClr val="FF0000"/>
                </a:solidFill>
                <a:latin typeface="Avenir Next LT Pro Light" panose="020B0304020202020204" pitchFamily="34" charset="0"/>
              </a:rPr>
              <a:t>In Washington state only</a:t>
            </a:r>
            <a:r>
              <a:rPr lang="en-US" sz="1200" dirty="0">
                <a:solidFill>
                  <a:schemeClr val="tx1">
                    <a:lumMod val="65000"/>
                    <a:lumOff val="35000"/>
                  </a:schemeClr>
                </a:solidFill>
                <a:latin typeface="Avenir Next LT Pro Light" panose="020B0304020202020204" pitchFamily="34" charset="0"/>
              </a:rPr>
              <a:t> - Network selection</a:t>
            </a:r>
          </a:p>
          <a:p>
            <a:pPr marL="515938" indent="-285750"/>
            <a:r>
              <a:rPr lang="en-US" sz="1200" dirty="0">
                <a:solidFill>
                  <a:schemeClr val="tx1">
                    <a:lumMod val="65000"/>
                    <a:lumOff val="35000"/>
                  </a:schemeClr>
                </a:solidFill>
                <a:latin typeface="Avenir Next LT Pro Light" panose="020B0304020202020204" pitchFamily="34" charset="0"/>
              </a:rPr>
              <a:t>Heritage Prime network – limited network</a:t>
            </a:r>
          </a:p>
          <a:p>
            <a:pPr marL="515938" indent="-285750"/>
            <a:r>
              <a:rPr lang="en-US" sz="1200" dirty="0">
                <a:solidFill>
                  <a:schemeClr val="tx1">
                    <a:lumMod val="65000"/>
                    <a:lumOff val="35000"/>
                  </a:schemeClr>
                </a:solidFill>
                <a:latin typeface="Avenir Next LT Pro Light" panose="020B0304020202020204" pitchFamily="34" charset="0"/>
              </a:rPr>
              <a:t>Heritage network – broader network</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51598" y="1413027"/>
            <a:ext cx="3657600" cy="2438400"/>
          </a:xfrm>
          <a:prstGeom prst="rect">
            <a:avLst/>
          </a:prstGeom>
        </p:spPr>
      </p:pic>
      <p:pic>
        <p:nvPicPr>
          <p:cNvPr id="1030" name="Picture 6" descr="Premera Blue Cross Logo Vector - (.SVG + .PNG) - Tukuz.Com"/>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20800" b="21600"/>
          <a:stretch/>
        </p:blipFill>
        <p:spPr bwMode="auto">
          <a:xfrm>
            <a:off x="9106828" y="197410"/>
            <a:ext cx="2969944" cy="95038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9461A41E-1898-D016-E121-3330F540420D}"/>
              </a:ext>
            </a:extLst>
          </p:cNvPr>
          <p:cNvPicPr>
            <a:picLocks noChangeAspect="1"/>
          </p:cNvPicPr>
          <p:nvPr/>
        </p:nvPicPr>
        <p:blipFill>
          <a:blip r:embed="rId5"/>
          <a:stretch>
            <a:fillRect/>
          </a:stretch>
        </p:blipFill>
        <p:spPr>
          <a:xfrm>
            <a:off x="3918877" y="4379383"/>
            <a:ext cx="8199048" cy="2097617"/>
          </a:xfrm>
          <a:prstGeom prst="rect">
            <a:avLst/>
          </a:prstGeom>
        </p:spPr>
      </p:pic>
    </p:spTree>
    <p:extLst>
      <p:ext uri="{BB962C8B-B14F-4D97-AF65-F5344CB8AC3E}">
        <p14:creationId xmlns:p14="http://schemas.microsoft.com/office/powerpoint/2010/main" val="3110593877"/>
      </p:ext>
    </p:extLst>
  </p:cSld>
  <p:clrMapOvr>
    <a:masterClrMapping/>
  </p:clrMapOvr>
  <mc:AlternateContent xmlns:mc="http://schemas.openxmlformats.org/markup-compatibility/2006" xmlns:p14="http://schemas.microsoft.com/office/powerpoint/2010/main">
    <mc:Choice Requires="p14">
      <p:transition spd="slow" p14:dur="2000" advTm="25076"/>
    </mc:Choice>
    <mc:Fallback xmlns="">
      <p:transition spd="slow" advTm="25076"/>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583AAF-219E-291F-D24A-B207BECD43B6}"/>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304DA845-4868-9167-C99C-986895DBB6E9}"/>
              </a:ext>
            </a:extLst>
          </p:cNvPr>
          <p:cNvSpPr>
            <a:spLocks noGrp="1"/>
          </p:cNvSpPr>
          <p:nvPr>
            <p:ph type="body" sz="quarter" idx="10"/>
          </p:nvPr>
        </p:nvSpPr>
        <p:spPr>
          <a:xfrm>
            <a:off x="1447800" y="418464"/>
            <a:ext cx="9144000" cy="950383"/>
          </a:xfrm>
        </p:spPr>
        <p:txBody>
          <a:bodyPr/>
          <a:lstStyle/>
          <a:p>
            <a:r>
              <a:rPr lang="en-US" dirty="0"/>
              <a:t>Medical Plans</a:t>
            </a:r>
          </a:p>
        </p:txBody>
      </p:sp>
      <p:pic>
        <p:nvPicPr>
          <p:cNvPr id="1030" name="Picture 6" descr="Premera Blue Cross Logo Vector - (.SVG + .PNG) - Tukuz.Com">
            <a:extLst>
              <a:ext uri="{FF2B5EF4-FFF2-40B4-BE49-F238E27FC236}">
                <a16:creationId xmlns:a16="http://schemas.microsoft.com/office/drawing/2014/main" id="{2C18534D-18AD-A5D4-E5F9-C5CA0BDAA6F5}"/>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0800" b="21600"/>
          <a:stretch/>
        </p:blipFill>
        <p:spPr bwMode="auto">
          <a:xfrm>
            <a:off x="9106828" y="197410"/>
            <a:ext cx="2969944" cy="95038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Content Placeholder 9">
            <a:extLst>
              <a:ext uri="{FF2B5EF4-FFF2-40B4-BE49-F238E27FC236}">
                <a16:creationId xmlns:a16="http://schemas.microsoft.com/office/drawing/2014/main" id="{6BE4A804-0E65-6AC0-FD58-8CA2B4FDA91A}"/>
              </a:ext>
            </a:extLst>
          </p:cNvPr>
          <p:cNvGraphicFramePr>
            <a:graphicFrameLocks/>
          </p:cNvGraphicFramePr>
          <p:nvPr>
            <p:extLst>
              <p:ext uri="{D42A27DB-BD31-4B8C-83A1-F6EECF244321}">
                <p14:modId xmlns:p14="http://schemas.microsoft.com/office/powerpoint/2010/main" val="312514674"/>
              </p:ext>
            </p:extLst>
          </p:nvPr>
        </p:nvGraphicFramePr>
        <p:xfrm>
          <a:off x="6400800" y="1941435"/>
          <a:ext cx="4724400" cy="4148982"/>
        </p:xfrm>
        <a:graphic>
          <a:graphicData uri="http://schemas.openxmlformats.org/drawingml/2006/table">
            <a:tbl>
              <a:tblPr bandRow="1">
                <a:tableStyleId>{C083E6E3-FA7D-4D7B-A595-EF9225AFEA82}</a:tableStyleId>
              </a:tblPr>
              <a:tblGrid>
                <a:gridCol w="1847680">
                  <a:extLst>
                    <a:ext uri="{9D8B030D-6E8A-4147-A177-3AD203B41FA5}">
                      <a16:colId xmlns:a16="http://schemas.microsoft.com/office/drawing/2014/main" val="3747529612"/>
                    </a:ext>
                  </a:extLst>
                </a:gridCol>
                <a:gridCol w="2876720">
                  <a:extLst>
                    <a:ext uri="{9D8B030D-6E8A-4147-A177-3AD203B41FA5}">
                      <a16:colId xmlns:a16="http://schemas.microsoft.com/office/drawing/2014/main" val="1161531837"/>
                    </a:ext>
                  </a:extLst>
                </a:gridCol>
              </a:tblGrid>
              <a:tr h="1110896">
                <a:tc>
                  <a:txBody>
                    <a:bodyPr/>
                    <a:lstStyle/>
                    <a:p>
                      <a:pPr marL="0" marR="0" lvl="0" indent="0" algn="ctr" defTabSz="914400" rtl="0" eaLnBrk="0" fontAlgn="base" latinLnBrk="0" hangingPunct="0">
                        <a:lnSpc>
                          <a:spcPct val="100000"/>
                        </a:lnSpc>
                        <a:spcBef>
                          <a:spcPct val="0"/>
                        </a:spcBef>
                        <a:spcAft>
                          <a:spcPts val="400"/>
                        </a:spcAft>
                        <a:buClrTx/>
                        <a:buSzTx/>
                        <a:buFontTx/>
                        <a:buNone/>
                        <a:tabLst/>
                        <a:defRPr/>
                      </a:pPr>
                      <a:r>
                        <a:rPr kumimoji="0" lang="en-US" altLang="en-US" sz="1200" u="none" strike="noStrike" cap="none" normalizeH="0" baseline="0" dirty="0">
                          <a:ln>
                            <a:noFill/>
                          </a:ln>
                          <a:solidFill>
                            <a:srgbClr val="595959"/>
                          </a:solidFill>
                          <a:effectLst/>
                          <a:latin typeface="Avenir Next LT Pro Light" panose="020B0304020202020204" pitchFamily="34" charset="0"/>
                        </a:rPr>
                        <a:t>DoctorOnDemand</a:t>
                      </a:r>
                    </a:p>
                    <a:p>
                      <a:pPr marL="0" marR="0" lvl="0" indent="0" algn="ctr" defTabSz="914400" rtl="0" eaLnBrk="0" fontAlgn="base" latinLnBrk="0" hangingPunct="0">
                        <a:lnSpc>
                          <a:spcPct val="100000"/>
                        </a:lnSpc>
                        <a:spcBef>
                          <a:spcPct val="0"/>
                        </a:spcBef>
                        <a:spcAft>
                          <a:spcPts val="400"/>
                        </a:spcAft>
                        <a:buClrTx/>
                        <a:buSzTx/>
                        <a:buFontTx/>
                        <a:buNone/>
                        <a:tabLst/>
                        <a:defRPr/>
                      </a:pPr>
                      <a:r>
                        <a:rPr kumimoji="0" lang="en-US" altLang="en-US" sz="1200" u="none" strike="noStrike" cap="none" normalizeH="0" baseline="0" dirty="0">
                          <a:ln>
                            <a:noFill/>
                          </a:ln>
                          <a:solidFill>
                            <a:srgbClr val="595959"/>
                          </a:solidFill>
                          <a:effectLst/>
                          <a:latin typeface="Avenir Next LT Pro Light" panose="020B0304020202020204" pitchFamily="34" charset="0"/>
                        </a:rPr>
                        <a:t>Primary and Behavioral Healthcare</a:t>
                      </a:r>
                      <a:endParaRPr kumimoji="0" lang="en-US" altLang="en-US" sz="1200" b="1" i="0" u="none" strike="noStrike" cap="none" normalizeH="0" baseline="0" dirty="0">
                        <a:ln>
                          <a:noFill/>
                        </a:ln>
                        <a:solidFill>
                          <a:srgbClr val="595959"/>
                        </a:solidFill>
                        <a:effectLst/>
                        <a:latin typeface="Avenir Next LT Pro Light" panose="020B0304020202020204" pitchFamily="34" charset="0"/>
                      </a:endParaRPr>
                    </a:p>
                  </a:txBody>
                  <a:tcPr anchor="ctr">
                    <a:solidFill>
                      <a:srgbClr val="79C141">
                        <a:alpha val="20000"/>
                      </a:srgbClr>
                    </a:solidFill>
                  </a:tcPr>
                </a:tc>
                <a:tc>
                  <a:txBody>
                    <a:bodyPr/>
                    <a:lstStyle/>
                    <a:p>
                      <a:r>
                        <a:rPr kumimoji="0" lang="en-US" altLang="en-US" sz="1200" u="sng" strike="noStrike" cap="none" normalizeH="0" baseline="0" dirty="0">
                          <a:ln>
                            <a:noFill/>
                          </a:ln>
                          <a:solidFill>
                            <a:srgbClr val="595959"/>
                          </a:solidFill>
                          <a:effectLst/>
                          <a:latin typeface="Avenir Next LT Pro Light" panose="020B0304020202020204" pitchFamily="34" charset="0"/>
                        </a:rPr>
                        <a:t>doctorondemand.com/premera</a:t>
                      </a:r>
                      <a:r>
                        <a:rPr kumimoji="0" lang="en-US" altLang="en-US" sz="1200" u="none" strike="noStrike" cap="none" normalizeH="0" baseline="0" dirty="0">
                          <a:ln>
                            <a:noFill/>
                          </a:ln>
                          <a:solidFill>
                            <a:srgbClr val="595959"/>
                          </a:solidFill>
                          <a:effectLst/>
                          <a:latin typeface="Avenir Next LT Pro Light" panose="020B0304020202020204" pitchFamily="34" charset="0"/>
                        </a:rPr>
                        <a:t> </a:t>
                      </a:r>
                      <a:endParaRPr lang="en-US" sz="1200" dirty="0">
                        <a:solidFill>
                          <a:srgbClr val="595959"/>
                        </a:solidFill>
                        <a:latin typeface="Avenir Next LT Pro Light" panose="020B0304020202020204" pitchFamily="34" charset="0"/>
                      </a:endParaRPr>
                    </a:p>
                  </a:txBody>
                  <a:tcPr anchor="ctr">
                    <a:solidFill>
                      <a:srgbClr val="79C141">
                        <a:alpha val="20000"/>
                      </a:srgbClr>
                    </a:solidFill>
                  </a:tcPr>
                </a:tc>
                <a:extLst>
                  <a:ext uri="{0D108BD9-81ED-4DB2-BD59-A6C34878D82A}">
                    <a16:rowId xmlns:a16="http://schemas.microsoft.com/office/drawing/2014/main" val="333230817"/>
                  </a:ext>
                </a:extLst>
              </a:tr>
              <a:tr h="88380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200" u="none" strike="noStrike" cap="none" normalizeH="0" baseline="0" dirty="0">
                          <a:ln>
                            <a:noFill/>
                          </a:ln>
                          <a:solidFill>
                            <a:srgbClr val="595959"/>
                          </a:solidFill>
                          <a:effectLst/>
                          <a:latin typeface="Avenir Next LT Pro Light" panose="020B0304020202020204" pitchFamily="34" charset="0"/>
                        </a:rPr>
                        <a:t>98point6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200" u="sng" strike="noStrike" cap="none" normalizeH="0" baseline="0" dirty="0">
                          <a:ln>
                            <a:noFill/>
                          </a:ln>
                          <a:solidFill>
                            <a:srgbClr val="595959"/>
                          </a:solidFill>
                          <a:effectLst/>
                          <a:latin typeface="Avenir Next LT Pro Light" panose="020B0304020202020204" pitchFamily="34" charset="0"/>
                        </a:rPr>
                        <a:t>Primary Care/Text-Based</a:t>
                      </a:r>
                      <a:endParaRPr lang="en-US" sz="1200" u="sng" dirty="0">
                        <a:solidFill>
                          <a:srgbClr val="595959"/>
                        </a:solidFill>
                        <a:latin typeface="Avenir Next LT Pro Light" panose="020B0304020202020204" pitchFamily="34" charset="0"/>
                      </a:endParaRPr>
                    </a:p>
                  </a:txBody>
                  <a:tcPr anchor="ctr"/>
                </a:tc>
                <a:tc>
                  <a:txBody>
                    <a:bodyPr/>
                    <a:lstStyle/>
                    <a:p>
                      <a:r>
                        <a:rPr kumimoji="0" lang="en-US" altLang="en-US" sz="1200" u="sng" strike="noStrike" cap="none" normalizeH="0" baseline="0" dirty="0">
                          <a:ln>
                            <a:noFill/>
                          </a:ln>
                          <a:solidFill>
                            <a:srgbClr val="595959"/>
                          </a:solidFill>
                          <a:effectLst/>
                          <a:latin typeface="Avenir Next LT Pro Light" panose="020B0304020202020204" pitchFamily="34" charset="0"/>
                        </a:rPr>
                        <a:t>98point6.com/premera</a:t>
                      </a:r>
                      <a:r>
                        <a:rPr kumimoji="0" lang="en-US" altLang="en-US" sz="1200" u="none" strike="noStrike" cap="none" normalizeH="0" baseline="0" dirty="0">
                          <a:ln>
                            <a:noFill/>
                          </a:ln>
                          <a:solidFill>
                            <a:srgbClr val="595959"/>
                          </a:solidFill>
                          <a:effectLst/>
                          <a:latin typeface="Avenir Next LT Pro Light" panose="020B0304020202020204" pitchFamily="34" charset="0"/>
                        </a:rPr>
                        <a:t> 	</a:t>
                      </a:r>
                      <a:endParaRPr lang="en-US" sz="1200" dirty="0">
                        <a:solidFill>
                          <a:srgbClr val="595959"/>
                        </a:solidFill>
                        <a:latin typeface="Avenir Next LT Pro Light" panose="020B0304020202020204" pitchFamily="34" charset="0"/>
                      </a:endParaRPr>
                    </a:p>
                  </a:txBody>
                  <a:tcPr anchor="ctr"/>
                </a:tc>
                <a:extLst>
                  <a:ext uri="{0D108BD9-81ED-4DB2-BD59-A6C34878D82A}">
                    <a16:rowId xmlns:a16="http://schemas.microsoft.com/office/drawing/2014/main" val="1085338926"/>
                  </a:ext>
                </a:extLst>
              </a:tr>
              <a:tr h="71809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200" u="none" strike="noStrike" cap="none" normalizeH="0" baseline="0" dirty="0">
                          <a:ln>
                            <a:noFill/>
                          </a:ln>
                          <a:solidFill>
                            <a:srgbClr val="595959"/>
                          </a:solidFill>
                          <a:effectLst/>
                          <a:latin typeface="Avenir Next LT Pro Light" panose="020B0304020202020204" pitchFamily="34" charset="0"/>
                        </a:rPr>
                        <a:t>Talkspace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200" u="none" strike="noStrike" cap="none" normalizeH="0" baseline="0" dirty="0">
                          <a:ln>
                            <a:noFill/>
                          </a:ln>
                          <a:solidFill>
                            <a:srgbClr val="595959"/>
                          </a:solidFill>
                          <a:effectLst/>
                          <a:latin typeface="Avenir Next LT Pro Light" panose="020B0304020202020204" pitchFamily="34" charset="0"/>
                        </a:rPr>
                        <a:t>Behavioral Health </a:t>
                      </a:r>
                      <a:endParaRPr kumimoji="0" lang="en-US" altLang="en-US" sz="1200" b="1" i="0" u="none" strike="noStrike" cap="none" normalizeH="0" baseline="0" dirty="0">
                        <a:ln>
                          <a:noFill/>
                        </a:ln>
                        <a:solidFill>
                          <a:srgbClr val="595959"/>
                        </a:solidFill>
                        <a:effectLst/>
                        <a:latin typeface="Avenir Next LT Pro Light" panose="020B0304020202020204" pitchFamily="34" charset="0"/>
                      </a:endParaRPr>
                    </a:p>
                  </a:txBody>
                  <a:tcPr anchor="ctr">
                    <a:solidFill>
                      <a:schemeClr val="accent2">
                        <a:alpha val="20000"/>
                      </a:schemeClr>
                    </a:solidFill>
                  </a:tcPr>
                </a:tc>
                <a:tc>
                  <a:txBody>
                    <a:bodyPr/>
                    <a:lstStyle/>
                    <a:p>
                      <a:r>
                        <a:rPr kumimoji="0" lang="en-US" altLang="en-US" sz="1200" u="sng" strike="noStrike" cap="none" normalizeH="0" baseline="0" dirty="0">
                          <a:ln>
                            <a:noFill/>
                          </a:ln>
                          <a:solidFill>
                            <a:srgbClr val="595959"/>
                          </a:solidFill>
                          <a:effectLst/>
                          <a:latin typeface="Avenir Next LT Pro Light" panose="020B0304020202020204" pitchFamily="34" charset="0"/>
                        </a:rPr>
                        <a:t>talkspace.com/premera</a:t>
                      </a:r>
                      <a:endParaRPr lang="en-US" sz="1200" dirty="0">
                        <a:solidFill>
                          <a:srgbClr val="595959"/>
                        </a:solidFill>
                        <a:latin typeface="Avenir Next LT Pro Light" panose="020B0304020202020204" pitchFamily="34" charset="0"/>
                      </a:endParaRPr>
                    </a:p>
                  </a:txBody>
                  <a:tcPr anchor="ctr">
                    <a:solidFill>
                      <a:schemeClr val="accent2">
                        <a:alpha val="20000"/>
                      </a:schemeClr>
                    </a:solidFill>
                  </a:tcPr>
                </a:tc>
                <a:extLst>
                  <a:ext uri="{0D108BD9-81ED-4DB2-BD59-A6C34878D82A}">
                    <a16:rowId xmlns:a16="http://schemas.microsoft.com/office/drawing/2014/main" val="2317208586"/>
                  </a:ext>
                </a:extLst>
              </a:tr>
              <a:tr h="71809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solidFill>
                            <a:srgbClr val="595959"/>
                          </a:solidFill>
                          <a:latin typeface="Avenir Next LT Pro Light" panose="020B0304020202020204" pitchFamily="34" charset="0"/>
                        </a:rPr>
                        <a:t>Boulder</a:t>
                      </a:r>
                      <a:r>
                        <a:rPr lang="en-US" sz="1200" baseline="0" dirty="0">
                          <a:solidFill>
                            <a:srgbClr val="595959"/>
                          </a:solidFill>
                          <a:latin typeface="Avenir Next LT Pro Light" panose="020B0304020202020204" pitchFamily="34" charset="0"/>
                        </a:rPr>
                        <a:t> Care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u="none" strike="noStrike" cap="none" normalizeH="0" baseline="0" dirty="0">
                          <a:ln>
                            <a:noFill/>
                          </a:ln>
                          <a:solidFill>
                            <a:srgbClr val="595959"/>
                          </a:solidFill>
                          <a:effectLst/>
                          <a:latin typeface="Avenir Next LT Pro Light" panose="020B0304020202020204" pitchFamily="34" charset="0"/>
                        </a:rPr>
                        <a:t>Substance Abuse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u="none" strike="noStrike" cap="none" normalizeH="0" baseline="0" dirty="0">
                          <a:ln>
                            <a:noFill/>
                          </a:ln>
                          <a:solidFill>
                            <a:srgbClr val="595959"/>
                          </a:solidFill>
                          <a:effectLst/>
                          <a:latin typeface="Avenir Next LT Pro Light" panose="020B0304020202020204" pitchFamily="34" charset="0"/>
                        </a:rPr>
                        <a:t>Counseling</a:t>
                      </a:r>
                      <a:endParaRPr lang="en-US" sz="1200" dirty="0">
                        <a:solidFill>
                          <a:srgbClr val="595959"/>
                        </a:solidFill>
                        <a:latin typeface="Avenir Next LT Pro Light" panose="020B0304020202020204" pitchFamily="34"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u="sng" strike="noStrike" kern="1200" cap="none" normalizeH="0" baseline="0" dirty="0">
                          <a:ln>
                            <a:noFill/>
                          </a:ln>
                          <a:solidFill>
                            <a:srgbClr val="595959"/>
                          </a:solidFill>
                          <a:effectLst/>
                          <a:latin typeface="Avenir Next LT Pro Light" panose="020B0304020202020204" pitchFamily="34" charset="0"/>
                          <a:ea typeface="+mn-ea"/>
                          <a:cs typeface="+mn-cs"/>
                        </a:rPr>
                        <a:t>www.boulder.care/getstarted</a:t>
                      </a:r>
                      <a:endParaRPr kumimoji="0" lang="en-US" altLang="en-US" sz="1200" u="sng" strike="noStrike" kern="1200" cap="none" normalizeH="0" baseline="0" dirty="0">
                        <a:ln>
                          <a:noFill/>
                        </a:ln>
                        <a:solidFill>
                          <a:srgbClr val="595959"/>
                        </a:solidFill>
                        <a:effectLst/>
                        <a:latin typeface="Avenir Next LT Pro Light" panose="020B0304020202020204" pitchFamily="34" charset="0"/>
                        <a:ea typeface="+mn-ea"/>
                        <a:cs typeface="+mn-cs"/>
                      </a:endParaRPr>
                    </a:p>
                  </a:txBody>
                  <a:tcPr anchor="ctr"/>
                </a:tc>
                <a:extLst>
                  <a:ext uri="{0D108BD9-81ED-4DB2-BD59-A6C34878D82A}">
                    <a16:rowId xmlns:a16="http://schemas.microsoft.com/office/drawing/2014/main" val="1671032882"/>
                  </a:ext>
                </a:extLst>
              </a:tr>
              <a:tr h="71809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200" u="none" strike="noStrike" cap="none" normalizeH="0" baseline="0" dirty="0">
                          <a:ln>
                            <a:noFill/>
                          </a:ln>
                          <a:solidFill>
                            <a:srgbClr val="595959"/>
                          </a:solidFill>
                          <a:effectLst/>
                          <a:latin typeface="Avenir Next LT Pro Light" panose="020B0304020202020204" pitchFamily="34" charset="0"/>
                        </a:rPr>
                        <a:t>Omada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200" u="none" strike="noStrike" cap="none" normalizeH="0" baseline="0" dirty="0">
                          <a:ln>
                            <a:noFill/>
                          </a:ln>
                          <a:solidFill>
                            <a:srgbClr val="595959"/>
                          </a:solidFill>
                          <a:effectLst/>
                          <a:latin typeface="Avenir Next LT Pro Light" panose="020B0304020202020204" pitchFamily="34" charset="0"/>
                        </a:rPr>
                        <a:t>Physical Therapy </a:t>
                      </a:r>
                      <a:endParaRPr lang="en-US" sz="1200" dirty="0">
                        <a:solidFill>
                          <a:srgbClr val="595959"/>
                        </a:solidFill>
                        <a:latin typeface="Avenir Next LT Pro Light" panose="020B0304020202020204" pitchFamily="34"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u="sng" strike="noStrike" cap="none" normalizeH="0" baseline="0" dirty="0">
                          <a:ln>
                            <a:noFill/>
                          </a:ln>
                          <a:solidFill>
                            <a:srgbClr val="595959"/>
                          </a:solidFill>
                          <a:effectLst/>
                          <a:latin typeface="Avenir Next LT Pro Light" panose="020B0304020202020204" pitchFamily="34" charset="0"/>
                        </a:rPr>
                        <a:t>go.omadahealth.com/premera</a:t>
                      </a:r>
                    </a:p>
                  </a:txBody>
                  <a:tcPr anchor="ctr"/>
                </a:tc>
                <a:extLst>
                  <a:ext uri="{0D108BD9-81ED-4DB2-BD59-A6C34878D82A}">
                    <a16:rowId xmlns:a16="http://schemas.microsoft.com/office/drawing/2014/main" val="645972060"/>
                  </a:ext>
                </a:extLst>
              </a:tr>
            </a:tbl>
          </a:graphicData>
        </a:graphic>
      </p:graphicFrame>
      <p:pic>
        <p:nvPicPr>
          <p:cNvPr id="9" name="Picture 8">
            <a:extLst>
              <a:ext uri="{FF2B5EF4-FFF2-40B4-BE49-F238E27FC236}">
                <a16:creationId xmlns:a16="http://schemas.microsoft.com/office/drawing/2014/main" id="{A6E8C7F8-E65B-B70B-B454-49D031297693}"/>
              </a:ext>
            </a:extLst>
          </p:cNvPr>
          <p:cNvPicPr>
            <a:picLocks noChangeAspect="1"/>
          </p:cNvPicPr>
          <p:nvPr/>
        </p:nvPicPr>
        <p:blipFill>
          <a:blip r:embed="rId4"/>
          <a:stretch>
            <a:fillRect/>
          </a:stretch>
        </p:blipFill>
        <p:spPr>
          <a:xfrm>
            <a:off x="6038850" y="5486400"/>
            <a:ext cx="454323" cy="45432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a:contourClr>
              <a:srgbClr val="969696"/>
            </a:contourClr>
          </a:sp3d>
        </p:spPr>
      </p:pic>
      <p:pic>
        <p:nvPicPr>
          <p:cNvPr id="10" name="Picture 20">
            <a:extLst>
              <a:ext uri="{FF2B5EF4-FFF2-40B4-BE49-F238E27FC236}">
                <a16:creationId xmlns:a16="http://schemas.microsoft.com/office/drawing/2014/main" id="{5F2C9F9F-4B53-35D9-B9F4-75E9D72BB21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81931" y="4022639"/>
            <a:ext cx="675788" cy="675788"/>
          </a:xfrm>
          <a:prstGeom prst="rect">
            <a:avLst/>
          </a:prstGeom>
          <a:noFill/>
          <a:ln>
            <a:noFill/>
          </a:ln>
          <a:effectLst/>
          <a:extLst>
            <a:ext uri="{909E8E84-426E-40DD-AFC4-6F175D3DCCD1}">
              <a14:hiddenFill xmlns:a14="http://schemas.microsoft.com/office/drawing/2010/main">
                <a:solidFill>
                  <a:srgbClr val="EB472C"/>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1AB4E8"/>
                  </a:outerShdw>
                </a:effectLst>
              </a14:hiddenEffects>
            </a:ext>
          </a:extLst>
        </p:spPr>
      </p:pic>
      <p:pic>
        <p:nvPicPr>
          <p:cNvPr id="11" name="Picture 17">
            <a:extLst>
              <a:ext uri="{FF2B5EF4-FFF2-40B4-BE49-F238E27FC236}">
                <a16:creationId xmlns:a16="http://schemas.microsoft.com/office/drawing/2014/main" id="{A5101AF1-563D-5BE0-2E17-399D804BC5E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54077" y="3234666"/>
            <a:ext cx="662952" cy="662952"/>
          </a:xfrm>
          <a:prstGeom prst="rect">
            <a:avLst/>
          </a:prstGeom>
          <a:noFill/>
          <a:ln>
            <a:noFill/>
          </a:ln>
          <a:effectLst/>
          <a:extLst>
            <a:ext uri="{909E8E84-426E-40DD-AFC4-6F175D3DCCD1}">
              <a14:hiddenFill xmlns:a14="http://schemas.microsoft.com/office/drawing/2010/main">
                <a:solidFill>
                  <a:srgbClr val="EB472C"/>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1AB4E8"/>
                  </a:outerShdw>
                </a:effectLst>
              </a14:hiddenEffects>
            </a:ext>
          </a:extLst>
        </p:spPr>
      </p:pic>
      <p:pic>
        <p:nvPicPr>
          <p:cNvPr id="12" name="Picture 16">
            <a:extLst>
              <a:ext uri="{FF2B5EF4-FFF2-40B4-BE49-F238E27FC236}">
                <a16:creationId xmlns:a16="http://schemas.microsoft.com/office/drawing/2014/main" id="{5C727E84-6047-BCBB-A30C-E01F3D9F63D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16195" y="2251933"/>
            <a:ext cx="738715" cy="738714"/>
          </a:xfrm>
          <a:prstGeom prst="rect">
            <a:avLst/>
          </a:prstGeom>
          <a:noFill/>
          <a:ln>
            <a:noFill/>
          </a:ln>
          <a:effectLst/>
          <a:extLst>
            <a:ext uri="{909E8E84-426E-40DD-AFC4-6F175D3DCCD1}">
              <a14:hiddenFill xmlns:a14="http://schemas.microsoft.com/office/drawing/2010/main">
                <a:solidFill>
                  <a:srgbClr val="EB472C"/>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1AB4E8"/>
                  </a:outerShdw>
                </a:effectLst>
              </a14:hiddenEffects>
            </a:ext>
          </a:extLst>
        </p:spPr>
      </p:pic>
      <p:pic>
        <p:nvPicPr>
          <p:cNvPr id="13" name="Picture 12">
            <a:extLst>
              <a:ext uri="{FF2B5EF4-FFF2-40B4-BE49-F238E27FC236}">
                <a16:creationId xmlns:a16="http://schemas.microsoft.com/office/drawing/2014/main" id="{F5B91DB6-B287-A6CC-F1A2-592DEFB6AE0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917628" y="4698427"/>
            <a:ext cx="618451" cy="643524"/>
          </a:xfrm>
          <a:prstGeom prst="rect">
            <a:avLst/>
          </a:prstGeom>
        </p:spPr>
      </p:pic>
      <p:sp>
        <p:nvSpPr>
          <p:cNvPr id="14" name="Rectangle 13">
            <a:extLst>
              <a:ext uri="{FF2B5EF4-FFF2-40B4-BE49-F238E27FC236}">
                <a16:creationId xmlns:a16="http://schemas.microsoft.com/office/drawing/2014/main" id="{FB19164C-F9C9-C01F-16CC-72B5DAE242FC}"/>
              </a:ext>
            </a:extLst>
          </p:cNvPr>
          <p:cNvSpPr/>
          <p:nvPr/>
        </p:nvSpPr>
        <p:spPr>
          <a:xfrm>
            <a:off x="609600" y="1759891"/>
            <a:ext cx="6096000" cy="646331"/>
          </a:xfrm>
          <a:prstGeom prst="rect">
            <a:avLst/>
          </a:prstGeom>
        </p:spPr>
        <p:txBody>
          <a:bodyPr>
            <a:spAutoFit/>
          </a:bodyPr>
          <a:lstStyle/>
          <a:p>
            <a:r>
              <a:rPr lang="en-US" sz="1200" b="1" dirty="0">
                <a:solidFill>
                  <a:srgbClr val="0E406A"/>
                </a:solidFill>
                <a:latin typeface="Avenir Next LT Pro Light" panose="020B0304020202020204" pitchFamily="34" charset="0"/>
              </a:rPr>
              <a:t>Premera Virtual Care</a:t>
            </a:r>
          </a:p>
          <a:p>
            <a:pPr marL="171450" indent="-171450">
              <a:buFont typeface="Arial" panose="020B0604020202020204" pitchFamily="34" charset="0"/>
              <a:buChar char="•"/>
            </a:pPr>
            <a:r>
              <a:rPr lang="en-US" sz="1200" dirty="0">
                <a:solidFill>
                  <a:srgbClr val="595959"/>
                </a:solidFill>
                <a:latin typeface="Avenir Next LT Pro Light" panose="020B0304020202020204" pitchFamily="34" charset="0"/>
              </a:rPr>
              <a:t>Only available if you are enrolled in an Aegis Medical Plan</a:t>
            </a:r>
          </a:p>
          <a:p>
            <a:pPr marL="171450" indent="-171450">
              <a:buFont typeface="Arial" panose="020B0604020202020204" pitchFamily="34" charset="0"/>
              <a:buChar char="•"/>
            </a:pPr>
            <a:r>
              <a:rPr lang="en-US" sz="1200" dirty="0">
                <a:solidFill>
                  <a:srgbClr val="595959"/>
                </a:solidFill>
                <a:latin typeface="Avenir Next LT Pro Light" panose="020B0304020202020204" pitchFamily="34" charset="0"/>
              </a:rPr>
              <a:t>Try the Premera MyCare App for your on-demand healthcare!</a:t>
            </a:r>
          </a:p>
        </p:txBody>
      </p:sp>
      <p:pic>
        <p:nvPicPr>
          <p:cNvPr id="15" name="Picture 14" descr="See the source image">
            <a:extLst>
              <a:ext uri="{FF2B5EF4-FFF2-40B4-BE49-F238E27FC236}">
                <a16:creationId xmlns:a16="http://schemas.microsoft.com/office/drawing/2014/main" id="{42C7C035-114C-CB5B-D10F-621D2149BA1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56380" y="2478447"/>
            <a:ext cx="2895600" cy="33539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7633838"/>
      </p:ext>
    </p:extLst>
  </p:cSld>
  <p:clrMapOvr>
    <a:masterClrMapping/>
  </p:clrMapOvr>
  <mc:AlternateContent xmlns:mc="http://schemas.openxmlformats.org/markup-compatibility/2006" xmlns:p14="http://schemas.microsoft.com/office/powerpoint/2010/main">
    <mc:Choice Requires="p14">
      <p:transition spd="slow" p14:dur="2000" advTm="25076"/>
    </mc:Choice>
    <mc:Fallback xmlns="">
      <p:transition spd="slow" advTm="25076"/>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1489113" y="234829"/>
            <a:ext cx="9144000" cy="950383"/>
          </a:xfrm>
        </p:spPr>
        <p:txBody>
          <a:bodyPr/>
          <a:lstStyle/>
          <a:p>
            <a:r>
              <a:rPr lang="en-US" dirty="0"/>
              <a:t>Dental Plan</a:t>
            </a:r>
          </a:p>
        </p:txBody>
      </p:sp>
      <p:pic>
        <p:nvPicPr>
          <p:cNvPr id="5" name="Picture 6" descr="Image result for delta dental wa">
            <a:extLst>
              <a:ext uri="{FF2B5EF4-FFF2-40B4-BE49-F238E27FC236}">
                <a16:creationId xmlns:a16="http://schemas.microsoft.com/office/drawing/2014/main" id="{86E4E32B-6F16-4730-95FB-E1E29FC65D0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5377" y="2151057"/>
            <a:ext cx="2661301" cy="33436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9905BA2A-87C3-727C-E5BA-18C7FDF192CA}"/>
              </a:ext>
            </a:extLst>
          </p:cNvPr>
          <p:cNvSpPr txBox="1"/>
          <p:nvPr/>
        </p:nvSpPr>
        <p:spPr>
          <a:xfrm>
            <a:off x="304801" y="2514600"/>
            <a:ext cx="4360568" cy="1384995"/>
          </a:xfrm>
          <a:prstGeom prst="rect">
            <a:avLst/>
          </a:prstGeom>
          <a:noFill/>
        </p:spPr>
        <p:txBody>
          <a:bodyPr wrap="square">
            <a:spAutoFit/>
          </a:bodyPr>
          <a:lstStyle/>
          <a:p>
            <a:r>
              <a:rPr lang="en-US" sz="1200" dirty="0">
                <a:latin typeface="Avenir Next LT Pro Light" panose="020B0304020202020204" pitchFamily="34" charset="0"/>
              </a:rPr>
              <a:t>Aegis Living offers a comprehensive dental plan with Delta Dental of Washington to help you and your eligible family  members pay for dental care services such as routine exams, filings, x-rays and orthodontia. </a:t>
            </a:r>
          </a:p>
          <a:p>
            <a:r>
              <a:rPr lang="en-US" sz="1200" dirty="0">
                <a:latin typeface="Avenir Next LT Pro Light" panose="020B0304020202020204" pitchFamily="34" charset="0"/>
              </a:rPr>
              <a:t>Your deductible, out of pocket maximum and visit limits accumulate January - December of each year and reset on January 1.</a:t>
            </a:r>
          </a:p>
        </p:txBody>
      </p:sp>
      <p:pic>
        <p:nvPicPr>
          <p:cNvPr id="9" name="Picture 8">
            <a:extLst>
              <a:ext uri="{FF2B5EF4-FFF2-40B4-BE49-F238E27FC236}">
                <a16:creationId xmlns:a16="http://schemas.microsoft.com/office/drawing/2014/main" id="{AB9EF66D-D3BB-DD56-7D87-541AC4CA73F4}"/>
              </a:ext>
            </a:extLst>
          </p:cNvPr>
          <p:cNvPicPr>
            <a:picLocks noChangeAspect="1"/>
          </p:cNvPicPr>
          <p:nvPr/>
        </p:nvPicPr>
        <p:blipFill>
          <a:blip r:embed="rId4"/>
          <a:stretch>
            <a:fillRect/>
          </a:stretch>
        </p:blipFill>
        <p:spPr>
          <a:xfrm>
            <a:off x="4665368" y="1869453"/>
            <a:ext cx="7302396" cy="3616947"/>
          </a:xfrm>
          <a:prstGeom prst="rect">
            <a:avLst/>
          </a:prstGeom>
        </p:spPr>
      </p:pic>
    </p:spTree>
    <p:extLst>
      <p:ext uri="{BB962C8B-B14F-4D97-AF65-F5344CB8AC3E}">
        <p14:creationId xmlns:p14="http://schemas.microsoft.com/office/powerpoint/2010/main" val="3437563096"/>
      </p:ext>
    </p:extLst>
  </p:cSld>
  <p:clrMapOvr>
    <a:masterClrMapping/>
  </p:clrMapOvr>
  <mc:AlternateContent xmlns:mc="http://schemas.openxmlformats.org/markup-compatibility/2006" xmlns:p14="http://schemas.microsoft.com/office/powerpoint/2010/main">
    <mc:Choice Requires="p14">
      <p:transition spd="slow" p14:dur="2000" advTm="89242"/>
    </mc:Choice>
    <mc:Fallback xmlns="">
      <p:transition spd="slow" advTm="89242"/>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p:txBody>
          <a:bodyPr/>
          <a:lstStyle/>
          <a:p>
            <a:r>
              <a:rPr lang="en-US" sz="4000" dirty="0"/>
              <a:t>Agenda</a:t>
            </a:r>
          </a:p>
        </p:txBody>
      </p:sp>
      <p:sp>
        <p:nvSpPr>
          <p:cNvPr id="4099" name="Content Placeholder 2"/>
          <p:cNvSpPr>
            <a:spLocks noGrp="1"/>
          </p:cNvSpPr>
          <p:nvPr>
            <p:ph idx="4294967295"/>
          </p:nvPr>
        </p:nvSpPr>
        <p:spPr>
          <a:xfrm>
            <a:off x="685800" y="1712382"/>
            <a:ext cx="4572000" cy="4598980"/>
          </a:xfrm>
          <a:prstGeom prst="rect">
            <a:avLst/>
          </a:prstGeom>
        </p:spPr>
        <p:txBody>
          <a:bodyPr/>
          <a:lstStyle/>
          <a:p>
            <a:pPr marL="285750" lvl="1" indent="-285750">
              <a:lnSpc>
                <a:spcPct val="150000"/>
              </a:lnSpc>
              <a:spcBef>
                <a:spcPts val="0"/>
              </a:spcBef>
              <a:buFont typeface="Wingdings" panose="05000000000000000000" pitchFamily="2" charset="2"/>
              <a:buChar char="ü"/>
            </a:pPr>
            <a:r>
              <a:rPr lang="en-US" sz="1800" dirty="0">
                <a:solidFill>
                  <a:schemeClr val="tx1">
                    <a:lumMod val="65000"/>
                    <a:lumOff val="35000"/>
                  </a:schemeClr>
                </a:solidFill>
                <a:latin typeface="Avenir Next LT Pro Light" panose="020B0304020202020204" pitchFamily="34" charset="0"/>
              </a:rPr>
              <a:t>Eligibility</a:t>
            </a:r>
          </a:p>
          <a:p>
            <a:pPr marL="285750" lvl="1" indent="-285750">
              <a:lnSpc>
                <a:spcPct val="150000"/>
              </a:lnSpc>
              <a:spcBef>
                <a:spcPts val="0"/>
              </a:spcBef>
              <a:buFont typeface="Wingdings" panose="05000000000000000000" pitchFamily="2" charset="2"/>
              <a:buChar char="ü"/>
            </a:pPr>
            <a:r>
              <a:rPr lang="en-US" sz="1800" dirty="0">
                <a:solidFill>
                  <a:schemeClr val="tx1">
                    <a:lumMod val="65000"/>
                    <a:lumOff val="35000"/>
                  </a:schemeClr>
                </a:solidFill>
                <a:latin typeface="Avenir Next LT Pro Light" panose="020B0304020202020204" pitchFamily="34" charset="0"/>
              </a:rPr>
              <a:t>Benefit Plans</a:t>
            </a:r>
          </a:p>
          <a:p>
            <a:pPr marL="285750" lvl="1" indent="-285750">
              <a:lnSpc>
                <a:spcPct val="150000"/>
              </a:lnSpc>
              <a:spcBef>
                <a:spcPts val="0"/>
              </a:spcBef>
              <a:buFont typeface="Wingdings" panose="05000000000000000000" pitchFamily="2" charset="2"/>
              <a:buChar char="ü"/>
            </a:pPr>
            <a:r>
              <a:rPr lang="en-US" sz="1800" dirty="0">
                <a:solidFill>
                  <a:schemeClr val="tx1">
                    <a:lumMod val="65000"/>
                    <a:lumOff val="35000"/>
                  </a:schemeClr>
                </a:solidFill>
                <a:latin typeface="Avenir Next LT Pro Light" panose="020B0304020202020204" pitchFamily="34" charset="0"/>
              </a:rPr>
              <a:t>How to Enroll</a:t>
            </a:r>
          </a:p>
          <a:p>
            <a:pPr marL="285750" lvl="1" indent="-285750">
              <a:lnSpc>
                <a:spcPct val="150000"/>
              </a:lnSpc>
              <a:spcBef>
                <a:spcPts val="0"/>
              </a:spcBef>
              <a:buFont typeface="Wingdings" panose="05000000000000000000" pitchFamily="2" charset="2"/>
              <a:buChar char="ü"/>
            </a:pPr>
            <a:r>
              <a:rPr lang="en-US" sz="1800" dirty="0">
                <a:solidFill>
                  <a:schemeClr val="tx1">
                    <a:lumMod val="65000"/>
                    <a:lumOff val="35000"/>
                  </a:schemeClr>
                </a:solidFill>
                <a:latin typeface="Avenir Next LT Pro Light" panose="020B0304020202020204" pitchFamily="34" charset="0"/>
              </a:rPr>
              <a:t>Ongoing Resources</a:t>
            </a:r>
          </a:p>
          <a:p>
            <a:pPr>
              <a:lnSpc>
                <a:spcPct val="150000"/>
              </a:lnSpc>
              <a:spcBef>
                <a:spcPts val="0"/>
              </a:spcBef>
              <a:buFont typeface="Wingdings" panose="05000000000000000000" pitchFamily="2" charset="2"/>
              <a:buChar char="ü"/>
            </a:pPr>
            <a:endParaRPr lang="en-US" sz="3200" dirty="0">
              <a:solidFill>
                <a:schemeClr val="tx1">
                  <a:lumMod val="65000"/>
                  <a:lumOff val="35000"/>
                </a:schemeClr>
              </a:solidFill>
              <a:latin typeface="Avenir Next LT Pro Light" panose="020B0304020202020204" pitchFamily="34" charset="0"/>
            </a:endParaRPr>
          </a:p>
        </p:txBody>
      </p:sp>
      <p:sp>
        <p:nvSpPr>
          <p:cNvPr id="2" name="AutoShape 2" descr="Image result for agenda icon">
            <a:extLst>
              <a:ext uri="{FF2B5EF4-FFF2-40B4-BE49-F238E27FC236}">
                <a16:creationId xmlns:a16="http://schemas.microsoft.com/office/drawing/2014/main" id="{AED96DBF-8A71-4258-A5F1-CC4391033B43}"/>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3" name="Picture 2">
            <a:extLst>
              <a:ext uri="{FF2B5EF4-FFF2-40B4-BE49-F238E27FC236}">
                <a16:creationId xmlns:a16="http://schemas.microsoft.com/office/drawing/2014/main" id="{AFE671E0-BEB3-A3C6-4224-26195A1274A2}"/>
              </a:ext>
            </a:extLst>
          </p:cNvPr>
          <p:cNvPicPr>
            <a:picLocks noChangeAspect="1"/>
          </p:cNvPicPr>
          <p:nvPr/>
        </p:nvPicPr>
        <p:blipFill>
          <a:blip r:embed="rId3" cstate="print">
            <a:extLst>
              <a:ext uri="{28A0092B-C50C-407E-A947-70E740481C1C}">
                <a14:useLocalDpi xmlns:a14="http://schemas.microsoft.com/office/drawing/2010/main" val="0"/>
              </a:ext>
            </a:extLst>
          </a:blip>
          <a:srcRect l="4160" r="4160"/>
          <a:stretch/>
        </p:blipFill>
        <p:spPr>
          <a:xfrm>
            <a:off x="5772411" y="1497021"/>
            <a:ext cx="6419589" cy="5056179"/>
          </a:xfrm>
          <a:prstGeom prst="rect">
            <a:avLst/>
          </a:prstGeom>
        </p:spPr>
      </p:pic>
    </p:spTree>
    <p:extLst>
      <p:ext uri="{BB962C8B-B14F-4D97-AF65-F5344CB8AC3E}">
        <p14:creationId xmlns:p14="http://schemas.microsoft.com/office/powerpoint/2010/main" val="1770410681"/>
      </p:ext>
    </p:extLst>
  </p:cSld>
  <p:clrMapOvr>
    <a:masterClrMapping/>
  </p:clrMapOvr>
  <mc:AlternateContent xmlns:mc="http://schemas.openxmlformats.org/markup-compatibility/2006" xmlns:p14="http://schemas.microsoft.com/office/powerpoint/2010/main">
    <mc:Choice Requires="p14">
      <p:transition spd="slow" p14:dur="2000" advTm="13613"/>
    </mc:Choice>
    <mc:Fallback xmlns="">
      <p:transition spd="slow" advTm="13613"/>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1219200" y="310137"/>
            <a:ext cx="9144000" cy="950383"/>
          </a:xfrm>
        </p:spPr>
        <p:txBody>
          <a:bodyPr/>
          <a:lstStyle/>
          <a:p>
            <a:r>
              <a:rPr lang="en-US" dirty="0"/>
              <a:t>Vision Plan</a:t>
            </a:r>
          </a:p>
        </p:txBody>
      </p:sp>
      <p:pic>
        <p:nvPicPr>
          <p:cNvPr id="6" name="Picture 8" descr="Image result for vsp">
            <a:extLst>
              <a:ext uri="{FF2B5EF4-FFF2-40B4-BE49-F238E27FC236}">
                <a16:creationId xmlns:a16="http://schemas.microsoft.com/office/drawing/2014/main" id="{DDDE432A-8156-4B92-BFA0-81765DE3479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3314" y="1524000"/>
            <a:ext cx="977235" cy="74120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FE0DCBF9-AA4D-C3FA-D4F9-9D41DAC94A94}"/>
              </a:ext>
            </a:extLst>
          </p:cNvPr>
          <p:cNvSpPr txBox="1"/>
          <p:nvPr/>
        </p:nvSpPr>
        <p:spPr>
          <a:xfrm>
            <a:off x="253314" y="2212458"/>
            <a:ext cx="4090086" cy="1200329"/>
          </a:xfrm>
          <a:prstGeom prst="rect">
            <a:avLst/>
          </a:prstGeom>
          <a:noFill/>
        </p:spPr>
        <p:txBody>
          <a:bodyPr wrap="square">
            <a:spAutoFit/>
          </a:bodyPr>
          <a:lstStyle/>
          <a:p>
            <a:pPr algn="l"/>
            <a:r>
              <a:rPr lang="en-US" sz="1200" b="0" i="0" u="none" strike="noStrike" baseline="0" dirty="0">
                <a:solidFill>
                  <a:srgbClr val="000500"/>
                </a:solidFill>
                <a:latin typeface="Avenir Next LT Pro Light" panose="020B0304020202020204" pitchFamily="34" charset="0"/>
              </a:rPr>
              <a:t>Aegis Living offers a comprehensive vision plan with Vision Service Plan (VSP) to help with vision care costs for eye exams and corrective eyewear. You can access vision care services from any provider you wish. However, your costs will typically be lower if you choose a VSP Signature network provider.</a:t>
            </a:r>
            <a:endParaRPr lang="en-US" sz="1200" dirty="0">
              <a:latin typeface="Avenir Next LT Pro Light" panose="020B0304020202020204" pitchFamily="34" charset="0"/>
            </a:endParaRPr>
          </a:p>
        </p:txBody>
      </p:sp>
      <p:pic>
        <p:nvPicPr>
          <p:cNvPr id="9" name="Picture 8">
            <a:extLst>
              <a:ext uri="{FF2B5EF4-FFF2-40B4-BE49-F238E27FC236}">
                <a16:creationId xmlns:a16="http://schemas.microsoft.com/office/drawing/2014/main" id="{1A2DB6D0-F86C-100A-C755-5DAF79CE7532}"/>
              </a:ext>
            </a:extLst>
          </p:cNvPr>
          <p:cNvPicPr>
            <a:picLocks noChangeAspect="1"/>
          </p:cNvPicPr>
          <p:nvPr/>
        </p:nvPicPr>
        <p:blipFill>
          <a:blip r:embed="rId4"/>
          <a:stretch>
            <a:fillRect/>
          </a:stretch>
        </p:blipFill>
        <p:spPr>
          <a:xfrm>
            <a:off x="4343400" y="1600200"/>
            <a:ext cx="7053263" cy="4754714"/>
          </a:xfrm>
          <a:prstGeom prst="rect">
            <a:avLst/>
          </a:prstGeom>
        </p:spPr>
      </p:pic>
    </p:spTree>
    <p:extLst>
      <p:ext uri="{BB962C8B-B14F-4D97-AF65-F5344CB8AC3E}">
        <p14:creationId xmlns:p14="http://schemas.microsoft.com/office/powerpoint/2010/main" val="2757125801"/>
      </p:ext>
    </p:extLst>
  </p:cSld>
  <p:clrMapOvr>
    <a:masterClrMapping/>
  </p:clrMapOvr>
  <mc:AlternateContent xmlns:mc="http://schemas.openxmlformats.org/markup-compatibility/2006" xmlns:p14="http://schemas.microsoft.com/office/powerpoint/2010/main">
    <mc:Choice Requires="p14">
      <p:transition spd="slow" p14:dur="2000" advTm="65706"/>
    </mc:Choice>
    <mc:Fallback xmlns="">
      <p:transition spd="slow" advTm="65706"/>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65ABE6F1-A821-4040-BE35-256F3696EB6E}"/>
              </a:ext>
            </a:extLst>
          </p:cNvPr>
          <p:cNvSpPr/>
          <p:nvPr/>
        </p:nvSpPr>
        <p:spPr>
          <a:xfrm>
            <a:off x="8874332" y="2819400"/>
            <a:ext cx="1981201" cy="2846400"/>
          </a:xfrm>
          <a:prstGeom prst="roundRect">
            <a:avLst/>
          </a:prstGeom>
          <a:solidFill>
            <a:srgbClr val="FF9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 Placeholder 3"/>
          <p:cNvSpPr>
            <a:spLocks noGrp="1"/>
          </p:cNvSpPr>
          <p:nvPr>
            <p:ph type="body" sz="quarter" idx="10"/>
          </p:nvPr>
        </p:nvSpPr>
        <p:spPr>
          <a:xfrm>
            <a:off x="1676400" y="381000"/>
            <a:ext cx="9144000" cy="950383"/>
          </a:xfrm>
        </p:spPr>
        <p:txBody>
          <a:bodyPr/>
          <a:lstStyle/>
          <a:p>
            <a:r>
              <a:rPr lang="en-US" dirty="0"/>
              <a:t>Flexible Spending Accounts (FSA)</a:t>
            </a:r>
          </a:p>
        </p:txBody>
      </p:sp>
      <p:sp>
        <p:nvSpPr>
          <p:cNvPr id="5" name="Text Placeholder 4"/>
          <p:cNvSpPr>
            <a:spLocks noGrp="1"/>
          </p:cNvSpPr>
          <p:nvPr>
            <p:ph type="body" sz="quarter" idx="11"/>
          </p:nvPr>
        </p:nvSpPr>
        <p:spPr>
          <a:xfrm>
            <a:off x="213942" y="1791229"/>
            <a:ext cx="9650991" cy="2118586"/>
          </a:xfrm>
        </p:spPr>
        <p:txBody>
          <a:bodyPr/>
          <a:lstStyle/>
          <a:p>
            <a:pPr marL="0" indent="0">
              <a:buNone/>
            </a:pPr>
            <a:r>
              <a:rPr lang="en-US" sz="1200" dirty="0">
                <a:solidFill>
                  <a:schemeClr val="tx1">
                    <a:lumMod val="65000"/>
                    <a:lumOff val="35000"/>
                  </a:schemeClr>
                </a:solidFill>
                <a:latin typeface="Avenir Next LT Pro Light" panose="020B0304020202020204" pitchFamily="34" charset="0"/>
              </a:rPr>
              <a:t>Aegis Living offers flexible spending accounts (FSA) through Navia Benefit Solutions. An FSA allows you to set aside money on a pre-tax basis to pay for qualified out-of-pocket healthcare and dependent care expenses. Putting money in an FSA helps you save by reducing your taxable income and therefore, reducing your taxes.</a:t>
            </a:r>
          </a:p>
        </p:txBody>
      </p:sp>
      <p:graphicFrame>
        <p:nvGraphicFramePr>
          <p:cNvPr id="8" name="Table 7">
            <a:extLst>
              <a:ext uri="{FF2B5EF4-FFF2-40B4-BE49-F238E27FC236}">
                <a16:creationId xmlns:a16="http://schemas.microsoft.com/office/drawing/2014/main" id="{477B1ECF-912B-48D7-BCCC-DFDC5C6E63FD}"/>
              </a:ext>
            </a:extLst>
          </p:cNvPr>
          <p:cNvGraphicFramePr>
            <a:graphicFrameLocks noGrp="1"/>
          </p:cNvGraphicFramePr>
          <p:nvPr>
            <p:extLst>
              <p:ext uri="{D42A27DB-BD31-4B8C-83A1-F6EECF244321}">
                <p14:modId xmlns:p14="http://schemas.microsoft.com/office/powerpoint/2010/main" val="1767525895"/>
              </p:ext>
            </p:extLst>
          </p:nvPr>
        </p:nvGraphicFramePr>
        <p:xfrm>
          <a:off x="1676399" y="2713553"/>
          <a:ext cx="6445087" cy="2846400"/>
        </p:xfrm>
        <a:graphic>
          <a:graphicData uri="http://schemas.openxmlformats.org/drawingml/2006/table">
            <a:tbl>
              <a:tblPr firstRow="1" firstCol="1" bandRow="1"/>
              <a:tblGrid>
                <a:gridCol w="1352673">
                  <a:extLst>
                    <a:ext uri="{9D8B030D-6E8A-4147-A177-3AD203B41FA5}">
                      <a16:colId xmlns:a16="http://schemas.microsoft.com/office/drawing/2014/main" val="3835164602"/>
                    </a:ext>
                  </a:extLst>
                </a:gridCol>
                <a:gridCol w="2864484">
                  <a:extLst>
                    <a:ext uri="{9D8B030D-6E8A-4147-A177-3AD203B41FA5}">
                      <a16:colId xmlns:a16="http://schemas.microsoft.com/office/drawing/2014/main" val="4162049922"/>
                    </a:ext>
                  </a:extLst>
                </a:gridCol>
                <a:gridCol w="1113965">
                  <a:extLst>
                    <a:ext uri="{9D8B030D-6E8A-4147-A177-3AD203B41FA5}">
                      <a16:colId xmlns:a16="http://schemas.microsoft.com/office/drawing/2014/main" val="2738870241"/>
                    </a:ext>
                  </a:extLst>
                </a:gridCol>
                <a:gridCol w="1113965">
                  <a:extLst>
                    <a:ext uri="{9D8B030D-6E8A-4147-A177-3AD203B41FA5}">
                      <a16:colId xmlns:a16="http://schemas.microsoft.com/office/drawing/2014/main" val="3285075121"/>
                    </a:ext>
                  </a:extLst>
                </a:gridCol>
              </a:tblGrid>
              <a:tr h="432802">
                <a:tc>
                  <a:txBody>
                    <a:bodyPr/>
                    <a:lstStyle/>
                    <a:p>
                      <a:pPr marL="0" marR="0">
                        <a:lnSpc>
                          <a:spcPct val="115000"/>
                        </a:lnSpc>
                        <a:spcBef>
                          <a:spcPts val="0"/>
                        </a:spcBef>
                        <a:spcAft>
                          <a:spcPts val="0"/>
                        </a:spcAft>
                      </a:pPr>
                      <a:r>
                        <a:rPr lang="en-US" sz="1200" b="1" dirty="0">
                          <a:solidFill>
                            <a:schemeClr val="tx1">
                              <a:lumMod val="65000"/>
                              <a:lumOff val="35000"/>
                            </a:schemeClr>
                          </a:solidFill>
                          <a:effectLst/>
                          <a:latin typeface="Avenir Next LT Pro Light" panose="020B0304020202020204" pitchFamily="34" charset="0"/>
                          <a:ea typeface="Times New Roman" panose="02020603050405020304" pitchFamily="18" charset="0"/>
                          <a:cs typeface="Calibri" panose="020F0502020204030204" pitchFamily="34" charset="0"/>
                        </a:rPr>
                        <a:t>FSA</a:t>
                      </a:r>
                      <a:endParaRPr lang="en-US" sz="1200" dirty="0">
                        <a:solidFill>
                          <a:schemeClr val="tx1">
                            <a:lumMod val="65000"/>
                            <a:lumOff val="35000"/>
                          </a:schemeClr>
                        </a:solidFill>
                        <a:effectLst/>
                        <a:latin typeface="Avenir Next LT Pro Light" panose="020B0304020202020204" pitchFamily="34" charset="0"/>
                        <a:ea typeface="Times New Roman" panose="02020603050405020304" pitchFamily="18" charset="0"/>
                        <a:cs typeface="Calibri" panose="020F0502020204030204" pitchFamily="34"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b="1" dirty="0">
                          <a:solidFill>
                            <a:schemeClr val="tx1">
                              <a:lumMod val="65000"/>
                              <a:lumOff val="35000"/>
                            </a:schemeClr>
                          </a:solidFill>
                          <a:effectLst/>
                          <a:latin typeface="Avenir Next LT Pro Light" panose="020B0304020202020204" pitchFamily="34" charset="0"/>
                          <a:ea typeface="Times New Roman" panose="02020603050405020304" pitchFamily="18" charset="0"/>
                          <a:cs typeface="Calibri" panose="020F0502020204030204" pitchFamily="34" charset="0"/>
                        </a:rPr>
                        <a:t>Eligible expenses</a:t>
                      </a:r>
                      <a:endParaRPr lang="en-US" sz="1200" dirty="0">
                        <a:solidFill>
                          <a:schemeClr val="tx1">
                            <a:lumMod val="65000"/>
                            <a:lumOff val="35000"/>
                          </a:schemeClr>
                        </a:solidFill>
                        <a:effectLst/>
                        <a:latin typeface="Avenir Next LT Pro Light" panose="020B0304020202020204" pitchFamily="34" charset="0"/>
                        <a:ea typeface="Times New Roman" panose="02020603050405020304" pitchFamily="18" charset="0"/>
                        <a:cs typeface="Calibri" panose="020F0502020204030204" pitchFamily="34"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b="1" dirty="0">
                          <a:solidFill>
                            <a:schemeClr val="tx1">
                              <a:lumMod val="65000"/>
                              <a:lumOff val="35000"/>
                            </a:schemeClr>
                          </a:solidFill>
                          <a:effectLst/>
                          <a:latin typeface="Avenir Next LT Pro Light" panose="020B0304020202020204" pitchFamily="34" charset="0"/>
                          <a:ea typeface="Times New Roman" panose="02020603050405020304" pitchFamily="18" charset="0"/>
                          <a:cs typeface="Calibri" panose="020F0502020204030204" pitchFamily="34" charset="0"/>
                        </a:rPr>
                        <a:t>Minimum election</a:t>
                      </a:r>
                      <a:endParaRPr lang="en-US" sz="1200" dirty="0">
                        <a:solidFill>
                          <a:schemeClr val="tx1">
                            <a:lumMod val="65000"/>
                            <a:lumOff val="35000"/>
                          </a:schemeClr>
                        </a:solidFill>
                        <a:effectLst/>
                        <a:latin typeface="Avenir Next LT Pro Light" panose="020B0304020202020204" pitchFamily="34" charset="0"/>
                        <a:ea typeface="Times New Roman" panose="02020603050405020304" pitchFamily="18" charset="0"/>
                        <a:cs typeface="Calibri" panose="020F0502020204030204" pitchFamily="34"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b="1" dirty="0">
                          <a:solidFill>
                            <a:schemeClr val="tx1">
                              <a:lumMod val="65000"/>
                              <a:lumOff val="35000"/>
                            </a:schemeClr>
                          </a:solidFill>
                          <a:effectLst/>
                          <a:latin typeface="Avenir Next LT Pro Light" panose="020B0304020202020204" pitchFamily="34" charset="0"/>
                          <a:ea typeface="Times New Roman" panose="02020603050405020304" pitchFamily="18" charset="0"/>
                          <a:cs typeface="Calibri" panose="020F0502020204030204" pitchFamily="34" charset="0"/>
                        </a:rPr>
                        <a:t>Maximum election</a:t>
                      </a:r>
                      <a:endParaRPr lang="en-US" sz="1200" dirty="0">
                        <a:solidFill>
                          <a:schemeClr val="tx1">
                            <a:lumMod val="65000"/>
                            <a:lumOff val="35000"/>
                          </a:schemeClr>
                        </a:solidFill>
                        <a:effectLst/>
                        <a:latin typeface="Avenir Next LT Pro Light" panose="020B0304020202020204" pitchFamily="34" charset="0"/>
                        <a:ea typeface="Times New Roman" panose="02020603050405020304" pitchFamily="18" charset="0"/>
                        <a:cs typeface="Calibri" panose="020F0502020204030204" pitchFamily="34"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76230690"/>
                  </a:ext>
                </a:extLst>
              </a:tr>
              <a:tr h="875086">
                <a:tc>
                  <a:txBody>
                    <a:bodyPr/>
                    <a:lstStyle/>
                    <a:p>
                      <a:pPr marL="0" marR="0">
                        <a:lnSpc>
                          <a:spcPct val="115000"/>
                        </a:lnSpc>
                        <a:spcBef>
                          <a:spcPts val="0"/>
                        </a:spcBef>
                        <a:spcAft>
                          <a:spcPts val="0"/>
                        </a:spcAft>
                      </a:pPr>
                      <a:r>
                        <a:rPr lang="en-US" sz="1200" b="1" dirty="0">
                          <a:solidFill>
                            <a:schemeClr val="tx1">
                              <a:lumMod val="65000"/>
                              <a:lumOff val="35000"/>
                            </a:schemeClr>
                          </a:solidFill>
                          <a:effectLst/>
                          <a:latin typeface="Avenir Next LT Pro Light" panose="020B0304020202020204" pitchFamily="34" charset="0"/>
                          <a:ea typeface="Times New Roman" panose="02020603050405020304" pitchFamily="18" charset="0"/>
                          <a:cs typeface="Calibri" panose="020F0502020204030204" pitchFamily="34" charset="0"/>
                        </a:rPr>
                        <a:t>Healthcare FSA</a:t>
                      </a: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dirty="0">
                          <a:solidFill>
                            <a:schemeClr val="tx1">
                              <a:lumMod val="65000"/>
                              <a:lumOff val="35000"/>
                            </a:schemeClr>
                          </a:solidFill>
                          <a:effectLst/>
                          <a:latin typeface="Avenir Next LT Pro Light" panose="020B0304020202020204" pitchFamily="34" charset="0"/>
                          <a:ea typeface="Times New Roman" panose="02020603050405020304" pitchFamily="18" charset="0"/>
                          <a:cs typeface="Calibri" panose="020F0502020204030204" pitchFamily="34" charset="0"/>
                        </a:rPr>
                        <a:t>Medical, prescription drug, dental, and vision expenses </a:t>
                      </a:r>
                      <a:r>
                        <a:rPr lang="en-US" sz="1200" b="0" i="0" u="none" strike="noStrike" kern="1200" baseline="0" dirty="0">
                          <a:solidFill>
                            <a:schemeClr val="tx1">
                              <a:lumMod val="65000"/>
                              <a:lumOff val="35000"/>
                            </a:schemeClr>
                          </a:solidFill>
                          <a:latin typeface="Avenir Next LT Pro Light" panose="020B0304020202020204" pitchFamily="34" charset="0"/>
                          <a:ea typeface="+mn-ea"/>
                          <a:cs typeface="Calibri" panose="020F0502020204030204" pitchFamily="34" charset="0"/>
                        </a:rPr>
                        <a:t>for you and your tax dependents – regardless of if they are covered on your medical plan. </a:t>
                      </a:r>
                      <a:endParaRPr lang="en-US" sz="1200" dirty="0">
                        <a:solidFill>
                          <a:schemeClr val="tx1">
                            <a:lumMod val="65000"/>
                            <a:lumOff val="35000"/>
                          </a:schemeClr>
                        </a:solidFill>
                        <a:effectLst/>
                        <a:latin typeface="Avenir Next LT Pro Light" panose="020B0304020202020204" pitchFamily="34" charset="0"/>
                        <a:ea typeface="Times New Roman" panose="02020603050405020304" pitchFamily="18" charset="0"/>
                        <a:cs typeface="Calibri" panose="020F0502020204030204" pitchFamily="34"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dirty="0">
                          <a:solidFill>
                            <a:schemeClr val="tx1">
                              <a:lumMod val="65000"/>
                              <a:lumOff val="35000"/>
                            </a:schemeClr>
                          </a:solidFill>
                          <a:effectLst/>
                          <a:latin typeface="Avenir Next LT Pro Light" panose="020B0304020202020204" pitchFamily="34" charset="0"/>
                          <a:ea typeface="Times New Roman" panose="02020603050405020304" pitchFamily="18" charset="0"/>
                          <a:cs typeface="Calibri" panose="020F0502020204030204" pitchFamily="34" charset="0"/>
                        </a:rPr>
                        <a:t>$100</a:t>
                      </a: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dirty="0">
                          <a:solidFill>
                            <a:schemeClr val="tx1">
                              <a:lumMod val="65000"/>
                              <a:lumOff val="35000"/>
                            </a:schemeClr>
                          </a:solidFill>
                          <a:effectLst/>
                          <a:latin typeface="Avenir Next LT Pro Light" panose="020B0304020202020204" pitchFamily="34" charset="0"/>
                          <a:ea typeface="Times New Roman" panose="02020603050405020304" pitchFamily="18" charset="0"/>
                          <a:cs typeface="Calibri" panose="020F0502020204030204" pitchFamily="34" charset="0"/>
                        </a:rPr>
                        <a:t>$3,200</a:t>
                      </a: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60007506"/>
                  </a:ext>
                </a:extLst>
              </a:tr>
              <a:tr h="1538512">
                <a:tc>
                  <a:txBody>
                    <a:bodyPr/>
                    <a:lstStyle/>
                    <a:p>
                      <a:pPr marL="0" marR="0">
                        <a:lnSpc>
                          <a:spcPct val="115000"/>
                        </a:lnSpc>
                        <a:spcBef>
                          <a:spcPts val="0"/>
                        </a:spcBef>
                        <a:spcAft>
                          <a:spcPts val="0"/>
                        </a:spcAft>
                      </a:pPr>
                      <a:r>
                        <a:rPr lang="en-US" sz="1200" b="1" dirty="0">
                          <a:solidFill>
                            <a:schemeClr val="tx1">
                              <a:lumMod val="65000"/>
                              <a:lumOff val="35000"/>
                            </a:schemeClr>
                          </a:solidFill>
                          <a:effectLst/>
                          <a:latin typeface="Avenir Next LT Pro Light" panose="020B0304020202020204" pitchFamily="34" charset="0"/>
                          <a:ea typeface="Times New Roman" panose="02020603050405020304" pitchFamily="18" charset="0"/>
                          <a:cs typeface="Calibri" panose="020F0502020204030204" pitchFamily="34" charset="0"/>
                        </a:rPr>
                        <a:t>Dependent</a:t>
                      </a:r>
                      <a:r>
                        <a:rPr lang="en-US" sz="1200" b="1" baseline="0" dirty="0">
                          <a:solidFill>
                            <a:schemeClr val="tx1">
                              <a:lumMod val="65000"/>
                              <a:lumOff val="35000"/>
                            </a:schemeClr>
                          </a:solidFill>
                          <a:effectLst/>
                          <a:latin typeface="Avenir Next LT Pro Light" panose="020B0304020202020204" pitchFamily="34" charset="0"/>
                          <a:ea typeface="Times New Roman" panose="02020603050405020304" pitchFamily="18" charset="0"/>
                          <a:cs typeface="Calibri" panose="020F0502020204030204" pitchFamily="34" charset="0"/>
                        </a:rPr>
                        <a:t> Care</a:t>
                      </a:r>
                      <a:r>
                        <a:rPr lang="en-US" sz="1200" b="1" dirty="0">
                          <a:solidFill>
                            <a:schemeClr val="tx1">
                              <a:lumMod val="65000"/>
                              <a:lumOff val="35000"/>
                            </a:schemeClr>
                          </a:solidFill>
                          <a:effectLst/>
                          <a:latin typeface="Avenir Next LT Pro Light" panose="020B0304020202020204" pitchFamily="34" charset="0"/>
                          <a:ea typeface="Times New Roman" panose="02020603050405020304" pitchFamily="18" charset="0"/>
                          <a:cs typeface="Calibri" panose="020F0502020204030204" pitchFamily="34" charset="0"/>
                        </a:rPr>
                        <a:t> FSA</a:t>
                      </a: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dirty="0">
                          <a:solidFill>
                            <a:schemeClr val="tx1">
                              <a:lumMod val="65000"/>
                              <a:lumOff val="35000"/>
                            </a:schemeClr>
                          </a:solidFill>
                          <a:effectLst/>
                          <a:latin typeface="Avenir Next LT Pro Light" panose="020B0304020202020204" pitchFamily="34" charset="0"/>
                          <a:ea typeface="Times New Roman" panose="02020603050405020304" pitchFamily="18" charset="0"/>
                          <a:cs typeface="Calibri" panose="020F0502020204030204" pitchFamily="34" charset="0"/>
                        </a:rPr>
                        <a:t>Before and after school care, day care, preschool, day camps for your dependent children 12 and under that allows you to work, look for work, or be a full-time student</a:t>
                      </a: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dirty="0">
                          <a:solidFill>
                            <a:schemeClr val="tx1">
                              <a:lumMod val="65000"/>
                              <a:lumOff val="35000"/>
                            </a:schemeClr>
                          </a:solidFill>
                          <a:effectLst/>
                          <a:latin typeface="Avenir Next LT Pro Light" panose="020B0304020202020204" pitchFamily="34" charset="0"/>
                          <a:ea typeface="Times New Roman" panose="02020603050405020304" pitchFamily="18" charset="0"/>
                          <a:cs typeface="Calibri" panose="020F0502020204030204" pitchFamily="34" charset="0"/>
                        </a:rPr>
                        <a:t>$500</a:t>
                      </a: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dirty="0">
                          <a:solidFill>
                            <a:schemeClr val="tx1">
                              <a:lumMod val="65000"/>
                              <a:lumOff val="35000"/>
                            </a:schemeClr>
                          </a:solidFill>
                          <a:effectLst/>
                          <a:latin typeface="Avenir Next LT Pro Light" panose="020B0304020202020204" pitchFamily="34" charset="0"/>
                          <a:ea typeface="Times New Roman" panose="02020603050405020304" pitchFamily="18" charset="0"/>
                          <a:cs typeface="Calibri" panose="020F0502020204030204" pitchFamily="34" charset="0"/>
                        </a:rPr>
                        <a:t>$5,000 if single or filing jointly ($2,500 if married,</a:t>
                      </a:r>
                      <a:r>
                        <a:rPr lang="en-US" sz="1200" baseline="0" dirty="0">
                          <a:solidFill>
                            <a:schemeClr val="tx1">
                              <a:lumMod val="65000"/>
                              <a:lumOff val="35000"/>
                            </a:schemeClr>
                          </a:solidFill>
                          <a:effectLst/>
                          <a:latin typeface="Avenir Next LT Pro Light" panose="020B0304020202020204" pitchFamily="34" charset="0"/>
                          <a:ea typeface="Times New Roman" panose="02020603050405020304" pitchFamily="18" charset="0"/>
                          <a:cs typeface="Calibri" panose="020F0502020204030204" pitchFamily="34" charset="0"/>
                        </a:rPr>
                        <a:t> filing separately)</a:t>
                      </a:r>
                      <a:endParaRPr lang="en-US" sz="1200" dirty="0">
                        <a:solidFill>
                          <a:schemeClr val="tx1">
                            <a:lumMod val="65000"/>
                            <a:lumOff val="35000"/>
                          </a:schemeClr>
                        </a:solidFill>
                        <a:effectLst/>
                        <a:latin typeface="Avenir Next LT Pro Light" panose="020B0304020202020204" pitchFamily="34" charset="0"/>
                        <a:ea typeface="Times New Roman" panose="02020603050405020304" pitchFamily="18" charset="0"/>
                        <a:cs typeface="Calibri" panose="020F0502020204030204" pitchFamily="34"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77887265"/>
                  </a:ext>
                </a:extLst>
              </a:tr>
            </a:tbl>
          </a:graphicData>
        </a:graphic>
      </p:graphicFrame>
      <p:pic>
        <p:nvPicPr>
          <p:cNvPr id="11" name="Picture 10" descr="Image result for navia benefit solutions">
            <a:extLst>
              <a:ext uri="{FF2B5EF4-FFF2-40B4-BE49-F238E27FC236}">
                <a16:creationId xmlns:a16="http://schemas.microsoft.com/office/drawing/2014/main" id="{472D3C42-AE2E-4ABE-A67C-784D21D8FD9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67313" y="3062193"/>
            <a:ext cx="1832511" cy="60192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336350C-559A-4091-AF50-0A963881F38C}"/>
              </a:ext>
            </a:extLst>
          </p:cNvPr>
          <p:cNvSpPr txBox="1"/>
          <p:nvPr/>
        </p:nvSpPr>
        <p:spPr>
          <a:xfrm>
            <a:off x="8831068" y="3861600"/>
            <a:ext cx="1981201" cy="1446550"/>
          </a:xfrm>
          <a:prstGeom prst="rect">
            <a:avLst/>
          </a:prstGeom>
          <a:noFill/>
        </p:spPr>
        <p:txBody>
          <a:bodyPr wrap="square" rtlCol="0">
            <a:spAutoFit/>
          </a:bodyPr>
          <a:lstStyle/>
          <a:p>
            <a:pPr algn="ctr"/>
            <a:r>
              <a:rPr lang="en-US" sz="1100" dirty="0">
                <a:solidFill>
                  <a:schemeClr val="bg1"/>
                </a:solidFill>
                <a:latin typeface="Avenir LT Std 45 Book" panose="020B0502020203020204"/>
                <a:cs typeface="Calibri" panose="020F0502020204030204" pitchFamily="34" charset="0"/>
              </a:rPr>
              <a:t>Use it or lose it!</a:t>
            </a:r>
          </a:p>
          <a:p>
            <a:pPr algn="ctr"/>
            <a:endParaRPr lang="en-US" sz="1100" dirty="0">
              <a:solidFill>
                <a:schemeClr val="bg1"/>
              </a:solidFill>
              <a:latin typeface="Avenir LT Std 45 Book" panose="020B0502020203020204"/>
              <a:cs typeface="Calibri" panose="020F0502020204030204" pitchFamily="34" charset="0"/>
            </a:endParaRPr>
          </a:p>
          <a:p>
            <a:pPr algn="ctr"/>
            <a:r>
              <a:rPr lang="en-US" sz="1100" dirty="0">
                <a:solidFill>
                  <a:schemeClr val="bg1"/>
                </a:solidFill>
                <a:latin typeface="Avenir LT Std 45 Book" panose="020B0502020203020204"/>
                <a:cs typeface="Calibri" panose="020F0502020204030204" pitchFamily="34" charset="0"/>
              </a:rPr>
              <a:t>Healthcare FSA Amounts over $640 and ALL Dependent Care FSA balances will be forfeited (lost) at the end of the plan year (3/31/2025)</a:t>
            </a:r>
          </a:p>
        </p:txBody>
      </p:sp>
    </p:spTree>
    <p:extLst>
      <p:ext uri="{BB962C8B-B14F-4D97-AF65-F5344CB8AC3E}">
        <p14:creationId xmlns:p14="http://schemas.microsoft.com/office/powerpoint/2010/main" val="492814376"/>
      </p:ext>
    </p:extLst>
  </p:cSld>
  <p:clrMapOvr>
    <a:masterClrMapping/>
  </p:clrMapOvr>
  <mc:AlternateContent xmlns:mc="http://schemas.openxmlformats.org/markup-compatibility/2006" xmlns:p14="http://schemas.microsoft.com/office/powerpoint/2010/main">
    <mc:Choice Requires="p14">
      <p:transition spd="slow" p14:dur="2000" advTm="78223"/>
    </mc:Choice>
    <mc:Fallback xmlns="">
      <p:transition spd="slow" advTm="78223"/>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1540525" y="238077"/>
            <a:ext cx="9144000" cy="950383"/>
          </a:xfrm>
        </p:spPr>
        <p:txBody>
          <a:bodyPr/>
          <a:lstStyle/>
          <a:p>
            <a:r>
              <a:rPr lang="en-US" dirty="0"/>
              <a:t>Basic Life and AD&amp;D Insurance</a:t>
            </a:r>
          </a:p>
        </p:txBody>
      </p:sp>
      <p:sp>
        <p:nvSpPr>
          <p:cNvPr id="3" name="Content Placeholder 2">
            <a:extLst>
              <a:ext uri="{FF2B5EF4-FFF2-40B4-BE49-F238E27FC236}">
                <a16:creationId xmlns:a16="http://schemas.microsoft.com/office/drawing/2014/main" id="{6417AFF2-99DB-469F-9D57-E067373FFBD7}"/>
              </a:ext>
            </a:extLst>
          </p:cNvPr>
          <p:cNvSpPr>
            <a:spLocks noGrp="1"/>
          </p:cNvSpPr>
          <p:nvPr>
            <p:ph idx="4294967295"/>
          </p:nvPr>
        </p:nvSpPr>
        <p:spPr>
          <a:xfrm>
            <a:off x="242215" y="1838230"/>
            <a:ext cx="6886206" cy="4348818"/>
          </a:xfrm>
          <a:prstGeom prst="rect">
            <a:avLst/>
          </a:prstGeom>
        </p:spPr>
        <p:txBody>
          <a:bodyPr/>
          <a:lstStyle/>
          <a:p>
            <a:pPr marL="0" indent="0">
              <a:buNone/>
            </a:pPr>
            <a:r>
              <a:rPr lang="en-US" sz="1500" dirty="0">
                <a:solidFill>
                  <a:schemeClr val="tx1">
                    <a:lumMod val="65000"/>
                    <a:lumOff val="35000"/>
                  </a:schemeClr>
                </a:solidFill>
                <a:latin typeface="Avenir Next LT Pro Light" panose="020B0304020202020204" pitchFamily="34" charset="0"/>
              </a:rPr>
              <a:t>Aegis Living provides basic life and accidental death and dismemberment (AD&amp;D) insurance to all eligible employees at no cost. </a:t>
            </a:r>
          </a:p>
          <a:p>
            <a:endParaRPr lang="en-US" sz="1500" b="1" dirty="0">
              <a:solidFill>
                <a:schemeClr val="tx1">
                  <a:lumMod val="65000"/>
                  <a:lumOff val="35000"/>
                </a:schemeClr>
              </a:solidFill>
              <a:latin typeface="Avenir Next LT Pro Light" panose="020B0304020202020204" pitchFamily="34" charset="0"/>
            </a:endParaRPr>
          </a:p>
          <a:p>
            <a:pPr marL="0" indent="0">
              <a:buNone/>
            </a:pPr>
            <a:r>
              <a:rPr lang="en-US" sz="1500" b="1" dirty="0">
                <a:solidFill>
                  <a:schemeClr val="tx1">
                    <a:lumMod val="65000"/>
                    <a:lumOff val="35000"/>
                  </a:schemeClr>
                </a:solidFill>
                <a:latin typeface="Avenir Next LT Pro Light" panose="020B0304020202020204" pitchFamily="34" charset="0"/>
              </a:rPr>
              <a:t>What is Basic Life and AD&amp;D Insurance? </a:t>
            </a:r>
            <a:endParaRPr lang="en-US" sz="1500" dirty="0">
              <a:solidFill>
                <a:schemeClr val="tx1">
                  <a:lumMod val="65000"/>
                  <a:lumOff val="35000"/>
                </a:schemeClr>
              </a:solidFill>
              <a:latin typeface="Avenir Next LT Pro Light" panose="020B0304020202020204" pitchFamily="34" charset="0"/>
            </a:endParaRPr>
          </a:p>
          <a:p>
            <a:pPr lvl="1">
              <a:buFont typeface="Arial" panose="020B0604020202020204" pitchFamily="34" charset="0"/>
              <a:buChar char="•"/>
            </a:pPr>
            <a:r>
              <a:rPr lang="en-US" sz="1500" dirty="0">
                <a:solidFill>
                  <a:schemeClr val="tx1">
                    <a:lumMod val="65000"/>
                    <a:lumOff val="35000"/>
                  </a:schemeClr>
                </a:solidFill>
                <a:latin typeface="Avenir Next LT Pro Light" panose="020B0304020202020204" pitchFamily="34" charset="0"/>
              </a:rPr>
              <a:t>Life insurance pays your beneficiary a benefit if you die while you are covered. AD&amp;D insurance provides benefits due to certain injuries (e.g., loss of limbs, sight, speech, or hearing, paralysis, etc.) or death from an accident. </a:t>
            </a:r>
          </a:p>
          <a:p>
            <a:endParaRPr lang="en-US" sz="1500" b="1" dirty="0">
              <a:solidFill>
                <a:schemeClr val="tx1">
                  <a:lumMod val="65000"/>
                  <a:lumOff val="35000"/>
                </a:schemeClr>
              </a:solidFill>
              <a:latin typeface="Avenir Next LT Pro Light" panose="020B0304020202020204" pitchFamily="34" charset="0"/>
            </a:endParaRPr>
          </a:p>
          <a:p>
            <a:pPr marL="0" indent="0">
              <a:buNone/>
            </a:pPr>
            <a:r>
              <a:rPr lang="en-US" sz="1500" b="1" dirty="0">
                <a:solidFill>
                  <a:schemeClr val="tx1">
                    <a:lumMod val="65000"/>
                    <a:lumOff val="35000"/>
                  </a:schemeClr>
                </a:solidFill>
                <a:latin typeface="Avenir Next LT Pro Light" panose="020B0304020202020204" pitchFamily="34" charset="0"/>
              </a:rPr>
              <a:t>What is my Benefit? </a:t>
            </a:r>
            <a:endParaRPr lang="en-US" sz="1500" dirty="0">
              <a:solidFill>
                <a:schemeClr val="tx1">
                  <a:lumMod val="65000"/>
                  <a:lumOff val="35000"/>
                </a:schemeClr>
              </a:solidFill>
              <a:latin typeface="Avenir Next LT Pro Light" panose="020B0304020202020204" pitchFamily="34" charset="0"/>
            </a:endParaRPr>
          </a:p>
          <a:p>
            <a:pPr lvl="1">
              <a:buFont typeface="Arial" panose="020B0604020202020204" pitchFamily="34" charset="0"/>
              <a:buChar char="•"/>
            </a:pPr>
            <a:r>
              <a:rPr lang="en-US" sz="1500" dirty="0">
                <a:solidFill>
                  <a:schemeClr val="tx1">
                    <a:lumMod val="65000"/>
                    <a:lumOff val="35000"/>
                  </a:schemeClr>
                </a:solidFill>
                <a:latin typeface="Avenir Next LT Pro Light" panose="020B0304020202020204" pitchFamily="34" charset="0"/>
              </a:rPr>
              <a:t>Aegis Living provides you $10,000 of basic life insurance and $10,000 of AD&amp;D insurance. </a:t>
            </a:r>
          </a:p>
        </p:txBody>
      </p:sp>
      <p:sp>
        <p:nvSpPr>
          <p:cNvPr id="6" name="Rectangle: Rounded Corners 5">
            <a:extLst>
              <a:ext uri="{FF2B5EF4-FFF2-40B4-BE49-F238E27FC236}">
                <a16:creationId xmlns:a16="http://schemas.microsoft.com/office/drawing/2014/main" id="{F340DF07-4EC7-4847-B970-CADB9A810644}"/>
              </a:ext>
            </a:extLst>
          </p:cNvPr>
          <p:cNvSpPr/>
          <p:nvPr/>
        </p:nvSpPr>
        <p:spPr>
          <a:xfrm>
            <a:off x="7696200" y="4953000"/>
            <a:ext cx="3421070" cy="838200"/>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22C0EE50-AD49-4879-8564-F0F15F030124}"/>
              </a:ext>
            </a:extLst>
          </p:cNvPr>
          <p:cNvSpPr txBox="1"/>
          <p:nvPr/>
        </p:nvSpPr>
        <p:spPr>
          <a:xfrm>
            <a:off x="7831910" y="5079712"/>
            <a:ext cx="3087307" cy="553998"/>
          </a:xfrm>
          <a:prstGeom prst="rect">
            <a:avLst/>
          </a:prstGeom>
          <a:noFill/>
        </p:spPr>
        <p:txBody>
          <a:bodyPr wrap="square" rtlCol="0">
            <a:spAutoFit/>
          </a:bodyPr>
          <a:lstStyle/>
          <a:p>
            <a:pPr algn="ctr"/>
            <a:r>
              <a:rPr lang="en-US" sz="1500" b="1" dirty="0">
                <a:solidFill>
                  <a:schemeClr val="bg1"/>
                </a:solidFill>
                <a:latin typeface="Avenir LT Std 45 Book" panose="020B0502020203020204"/>
                <a:cs typeface="Calibri" panose="020F0502020204030204" pitchFamily="34" charset="0"/>
              </a:rPr>
              <a:t>Aegis Living pays the full cost on your behalf. </a:t>
            </a:r>
            <a:endParaRPr lang="en-US" sz="1500" dirty="0">
              <a:solidFill>
                <a:schemeClr val="bg1"/>
              </a:solidFill>
              <a:latin typeface="Avenir LT Std 45 Book" panose="020B0502020203020204"/>
              <a:cs typeface="Calibri" panose="020F0502020204030204" pitchFamily="34" charset="0"/>
            </a:endParaRPr>
          </a:p>
        </p:txBody>
      </p:sp>
      <p:pic>
        <p:nvPicPr>
          <p:cNvPr id="8" name="Picture 2" descr="shutterstock_717416929[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54968" y="1752600"/>
            <a:ext cx="4331957" cy="2875693"/>
          </a:xfrm>
          <a:prstGeom prst="rect">
            <a:avLst/>
          </a:prstGeom>
          <a:noFill/>
          <a:ln>
            <a:noFill/>
          </a:ln>
          <a:effectLst/>
          <a:extLst>
            <a:ext uri="{909E8E84-426E-40DD-AFC4-6F175D3DCCD1}">
              <a14:hiddenFill xmlns:a14="http://schemas.microsoft.com/office/drawing/2010/main">
                <a:solidFill>
                  <a:srgbClr val="059BD2"/>
                </a:solidFill>
              </a14:hiddenFill>
            </a:ext>
            <a:ext uri="{91240B29-F687-4F45-9708-019B960494DF}">
              <a14:hiddenLine xmlns:a14="http://schemas.microsoft.com/office/drawing/2010/main" w="25400" algn="ctr">
                <a:solidFill>
                  <a:srgbClr val="FC661E"/>
                </a:solidFill>
                <a:miter lim="800000"/>
                <a:headEnd/>
                <a:tailEnd/>
              </a14:hiddenLine>
            </a:ext>
            <a:ext uri="{AF507438-7753-43E0-B8FC-AC1667EBCBE1}">
              <a14:hiddenEffects xmlns:a14="http://schemas.microsoft.com/office/drawing/2010/main">
                <a:effectLst>
                  <a:outerShdw dist="35921" dir="2700000" algn="ctr" rotWithShape="0">
                    <a:srgbClr val="FC661E"/>
                  </a:outerShdw>
                </a:effectLst>
              </a14:hiddenEffects>
            </a:ext>
          </a:extLst>
        </p:spPr>
      </p:pic>
      <p:pic>
        <p:nvPicPr>
          <p:cNvPr id="2" name="Picture 3" descr="image004">
            <a:extLst>
              <a:ext uri="{FF2B5EF4-FFF2-40B4-BE49-F238E27FC236}">
                <a16:creationId xmlns:a16="http://schemas.microsoft.com/office/drawing/2014/main" id="{3D52FD64-65AF-151E-476E-3500EC6C6AC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39400" y="207698"/>
            <a:ext cx="1509932"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90323020"/>
      </p:ext>
    </p:extLst>
  </p:cSld>
  <p:clrMapOvr>
    <a:masterClrMapping/>
  </p:clrMapOvr>
  <mc:AlternateContent xmlns:mc="http://schemas.openxmlformats.org/markup-compatibility/2006" xmlns:p14="http://schemas.microsoft.com/office/powerpoint/2010/main">
    <mc:Choice Requires="p14">
      <p:transition spd="slow" p14:dur="2000" advTm="38585"/>
    </mc:Choice>
    <mc:Fallback xmlns="">
      <p:transition spd="slow" advTm="38585"/>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685800" y="3048000"/>
            <a:ext cx="10820400" cy="1270000"/>
          </a:xfrm>
        </p:spPr>
        <p:txBody>
          <a:bodyPr/>
          <a:lstStyle/>
          <a:p>
            <a:r>
              <a:rPr lang="en-US" sz="4000" dirty="0"/>
              <a:t>How to Enroll</a:t>
            </a:r>
          </a:p>
          <a:p>
            <a:endParaRPr lang="en-US" sz="6600" dirty="0"/>
          </a:p>
        </p:txBody>
      </p:sp>
    </p:spTree>
    <p:extLst>
      <p:ext uri="{BB962C8B-B14F-4D97-AF65-F5344CB8AC3E}">
        <p14:creationId xmlns:p14="http://schemas.microsoft.com/office/powerpoint/2010/main" val="2855788031"/>
      </p:ext>
    </p:extLst>
  </p:cSld>
  <p:clrMapOvr>
    <a:masterClrMapping/>
  </p:clrMapOvr>
  <mc:AlternateContent xmlns:mc="http://schemas.openxmlformats.org/markup-compatibility/2006" xmlns:p14="http://schemas.microsoft.com/office/powerpoint/2010/main">
    <mc:Choice Requires="p14">
      <p:transition spd="slow" p14:dur="2000" advTm="3573"/>
    </mc:Choice>
    <mc:Fallback xmlns="">
      <p:transition spd="slow" advTm="3573"/>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1500130" y="316364"/>
            <a:ext cx="9144000" cy="950383"/>
          </a:xfrm>
        </p:spPr>
        <p:txBody>
          <a:bodyPr/>
          <a:lstStyle/>
          <a:p>
            <a:r>
              <a:rPr lang="en-US" dirty="0"/>
              <a:t>How to Enroll</a:t>
            </a:r>
          </a:p>
        </p:txBody>
      </p:sp>
      <p:sp>
        <p:nvSpPr>
          <p:cNvPr id="10" name="TextBox 9">
            <a:extLst>
              <a:ext uri="{FF2B5EF4-FFF2-40B4-BE49-F238E27FC236}">
                <a16:creationId xmlns:a16="http://schemas.microsoft.com/office/drawing/2014/main" id="{92F181CF-5631-D48D-BECC-53FA892716D8}"/>
              </a:ext>
            </a:extLst>
          </p:cNvPr>
          <p:cNvSpPr txBox="1"/>
          <p:nvPr/>
        </p:nvSpPr>
        <p:spPr>
          <a:xfrm>
            <a:off x="533400" y="1752600"/>
            <a:ext cx="7239000" cy="2677656"/>
          </a:xfrm>
          <a:prstGeom prst="rect">
            <a:avLst/>
          </a:prstGeom>
          <a:noFill/>
        </p:spPr>
        <p:txBody>
          <a:bodyPr wrap="square">
            <a:spAutoFit/>
          </a:bodyPr>
          <a:lstStyle/>
          <a:p>
            <a:r>
              <a:rPr lang="en-US" sz="1400" dirty="0">
                <a:latin typeface="Avenir Next LT Pro Light" panose="020B0304020202020204" pitchFamily="34" charset="0"/>
              </a:rPr>
              <a:t>You can easily access and update your benefits through UKG Pro. </a:t>
            </a:r>
          </a:p>
          <a:p>
            <a:r>
              <a:rPr lang="en-US" sz="1400" dirty="0">
                <a:latin typeface="Avenir Next LT Pro Light" panose="020B0304020202020204" pitchFamily="34" charset="0"/>
              </a:rPr>
              <a:t>Simply go to:</a:t>
            </a:r>
          </a:p>
          <a:p>
            <a:endParaRPr lang="en-US" sz="1400" dirty="0">
              <a:latin typeface="Avenir Next LT Pro Light" panose="020B0304020202020204" pitchFamily="34" charset="0"/>
            </a:endParaRPr>
          </a:p>
          <a:p>
            <a:pPr marL="342900" indent="-342900">
              <a:buFont typeface="+mj-lt"/>
              <a:buAutoNum type="arabicPeriod"/>
            </a:pPr>
            <a:r>
              <a:rPr lang="en-US" sz="1400" dirty="0">
                <a:latin typeface="Avenir Next LT Pro Light" panose="020B0304020202020204" pitchFamily="34" charset="0"/>
              </a:rPr>
              <a:t>Myself</a:t>
            </a:r>
          </a:p>
          <a:p>
            <a:pPr marL="342900" indent="-342900">
              <a:buFont typeface="+mj-lt"/>
              <a:buAutoNum type="arabicPeriod"/>
            </a:pPr>
            <a:r>
              <a:rPr lang="en-US" sz="1400" dirty="0">
                <a:latin typeface="Avenir Next LT Pro Light" panose="020B0304020202020204" pitchFamily="34" charset="0"/>
              </a:rPr>
              <a:t>Life Events</a:t>
            </a:r>
          </a:p>
          <a:p>
            <a:pPr marL="342900" indent="-342900">
              <a:buFont typeface="+mj-lt"/>
              <a:buAutoNum type="arabicPeriod"/>
            </a:pPr>
            <a:r>
              <a:rPr lang="en-US" sz="1400" dirty="0">
                <a:latin typeface="Avenir Next LT Pro Light" panose="020B0304020202020204" pitchFamily="34" charset="0"/>
              </a:rPr>
              <a:t>I am a New Employee</a:t>
            </a:r>
          </a:p>
          <a:p>
            <a:endParaRPr lang="en-US" sz="1400" dirty="0">
              <a:latin typeface="Avenir Next LT Pro Light" panose="020B0304020202020204" pitchFamily="34" charset="0"/>
            </a:endParaRPr>
          </a:p>
          <a:p>
            <a:r>
              <a:rPr lang="en-US" sz="1400" dirty="0">
                <a:latin typeface="Avenir Next LT Pro Light" panose="020B0304020202020204" pitchFamily="34" charset="0"/>
              </a:rPr>
              <a:t>You have 30 days from your hire date to elect your coverage</a:t>
            </a:r>
          </a:p>
          <a:p>
            <a:endParaRPr lang="en-US" sz="1400" dirty="0">
              <a:latin typeface="Avenir Next LT Pro Light" panose="020B0304020202020204" pitchFamily="34" charset="0"/>
            </a:endParaRPr>
          </a:p>
          <a:p>
            <a:r>
              <a:rPr lang="en-US" sz="1400" dirty="0">
                <a:latin typeface="Avenir Next LT Pro Light" panose="020B0304020202020204" pitchFamily="34" charset="0"/>
              </a:rPr>
              <a:t>Please note that the Benefits Enrollment is not available on the Mobile App at this time. You must use a computer to access and change your benefit elections.</a:t>
            </a:r>
          </a:p>
          <a:p>
            <a:endParaRPr lang="en-US" sz="1400" dirty="0">
              <a:latin typeface="Avenir Next LT Pro Light" panose="020B0304020202020204" pitchFamily="34" charset="0"/>
            </a:endParaRPr>
          </a:p>
        </p:txBody>
      </p:sp>
      <p:pic>
        <p:nvPicPr>
          <p:cNvPr id="14" name="Picture 13">
            <a:extLst>
              <a:ext uri="{FF2B5EF4-FFF2-40B4-BE49-F238E27FC236}">
                <a16:creationId xmlns:a16="http://schemas.microsoft.com/office/drawing/2014/main" id="{45635D5D-0238-5899-ABBB-08C2AF1EBC72}"/>
              </a:ext>
            </a:extLst>
          </p:cNvPr>
          <p:cNvPicPr>
            <a:picLocks noChangeAspect="1"/>
          </p:cNvPicPr>
          <p:nvPr/>
        </p:nvPicPr>
        <p:blipFill>
          <a:blip r:embed="rId3"/>
          <a:stretch>
            <a:fillRect/>
          </a:stretch>
        </p:blipFill>
        <p:spPr>
          <a:xfrm rot="1057447">
            <a:off x="8047283" y="893151"/>
            <a:ext cx="2171558" cy="5172531"/>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4174006836"/>
      </p:ext>
    </p:extLst>
  </p:cSld>
  <p:clrMapOvr>
    <a:masterClrMapping/>
  </p:clrMapOvr>
  <mc:AlternateContent xmlns:mc="http://schemas.openxmlformats.org/markup-compatibility/2006" xmlns:p14="http://schemas.microsoft.com/office/powerpoint/2010/main">
    <mc:Choice Requires="p14">
      <p:transition spd="slow" p14:dur="2000" advTm="56645"/>
    </mc:Choice>
    <mc:Fallback xmlns="">
      <p:transition spd="slow" advTm="56645"/>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685800" y="3048000"/>
            <a:ext cx="10820400" cy="1270000"/>
          </a:xfrm>
        </p:spPr>
        <p:txBody>
          <a:bodyPr/>
          <a:lstStyle/>
          <a:p>
            <a:r>
              <a:rPr lang="en-US" sz="4000" dirty="0"/>
              <a:t>Ongoing Resources</a:t>
            </a:r>
          </a:p>
          <a:p>
            <a:endParaRPr lang="en-US" sz="6600" dirty="0"/>
          </a:p>
        </p:txBody>
      </p:sp>
    </p:spTree>
    <p:extLst>
      <p:ext uri="{BB962C8B-B14F-4D97-AF65-F5344CB8AC3E}">
        <p14:creationId xmlns:p14="http://schemas.microsoft.com/office/powerpoint/2010/main" val="614729627"/>
      </p:ext>
    </p:extLst>
  </p:cSld>
  <p:clrMapOvr>
    <a:masterClrMapping/>
  </p:clrMapOvr>
  <mc:AlternateContent xmlns:mc="http://schemas.openxmlformats.org/markup-compatibility/2006" xmlns:p14="http://schemas.microsoft.com/office/powerpoint/2010/main">
    <mc:Choice Requires="p14">
      <p:transition spd="slow" p14:dur="2000" advTm="5592"/>
    </mc:Choice>
    <mc:Fallback xmlns="">
      <p:transition spd="slow" advTm="5592"/>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cstate="email">
            <a:extLst>
              <a:ext uri="{28A0092B-C50C-407E-A947-70E740481C1C}">
                <a14:useLocalDpi xmlns:a14="http://schemas.microsoft.com/office/drawing/2010/main"/>
              </a:ext>
            </a:extLst>
          </a:blip>
          <a:srcRect t="37853" b="37853"/>
          <a:stretch>
            <a:fillRect/>
          </a:stretch>
        </p:blipFill>
        <p:spPr>
          <a:xfrm>
            <a:off x="-185533" y="-179228"/>
            <a:ext cx="12563065" cy="2033303"/>
          </a:xfrm>
          <a:prstGeom prst="rect">
            <a:avLst/>
          </a:prstGeom>
        </p:spPr>
      </p:pic>
      <p:sp>
        <p:nvSpPr>
          <p:cNvPr id="3" name="AutoShape 3"/>
          <p:cNvSpPr/>
          <p:nvPr/>
        </p:nvSpPr>
        <p:spPr>
          <a:xfrm>
            <a:off x="1202319" y="1060952"/>
            <a:ext cx="9805691" cy="1430381"/>
          </a:xfrm>
          <a:prstGeom prst="rect">
            <a:avLst/>
          </a:prstGeom>
          <a:solidFill>
            <a:srgbClr val="1192D1"/>
          </a:solidFill>
        </p:spPr>
        <p:txBody>
          <a:bodyPr/>
          <a:lstStyle/>
          <a:p>
            <a:endParaRPr lang="en-US"/>
          </a:p>
        </p:txBody>
      </p:sp>
      <p:sp>
        <p:nvSpPr>
          <p:cNvPr id="4" name="TextBox 4"/>
          <p:cNvSpPr txBox="1"/>
          <p:nvPr/>
        </p:nvSpPr>
        <p:spPr>
          <a:xfrm>
            <a:off x="1512168" y="1504825"/>
            <a:ext cx="9185992" cy="718145"/>
          </a:xfrm>
          <a:prstGeom prst="rect">
            <a:avLst/>
          </a:prstGeom>
        </p:spPr>
        <p:txBody>
          <a:bodyPr lIns="0" tIns="0" rIns="0" bIns="0" rtlCol="0" anchor="t">
            <a:spAutoFit/>
          </a:bodyPr>
          <a:lstStyle/>
          <a:p>
            <a:pPr algn="ctr">
              <a:lnSpc>
                <a:spcPts val="5550"/>
              </a:lnSpc>
            </a:pPr>
            <a:r>
              <a:rPr lang="en-US" sz="5000" dirty="0">
                <a:solidFill>
                  <a:srgbClr val="FFFFFF"/>
                </a:solidFill>
                <a:latin typeface="AccentGraphic" panose="02000303060000020004" pitchFamily="50" charset="0"/>
              </a:rPr>
              <a:t>Aegis Living Advocate Center</a:t>
            </a:r>
          </a:p>
        </p:txBody>
      </p:sp>
      <p:sp>
        <p:nvSpPr>
          <p:cNvPr id="5" name="Text Placeholder 2">
            <a:extLst>
              <a:ext uri="{FF2B5EF4-FFF2-40B4-BE49-F238E27FC236}">
                <a16:creationId xmlns:a16="http://schemas.microsoft.com/office/drawing/2014/main" id="{BF740CDC-C5D2-B50C-BC97-869FC18D11B4}"/>
              </a:ext>
            </a:extLst>
          </p:cNvPr>
          <p:cNvSpPr txBox="1">
            <a:spLocks/>
          </p:cNvSpPr>
          <p:nvPr/>
        </p:nvSpPr>
        <p:spPr>
          <a:xfrm>
            <a:off x="1248863" y="2625191"/>
            <a:ext cx="5284694" cy="4016147"/>
          </a:xfrm>
          <a:prstGeom prst="rect">
            <a:avLst/>
          </a:prstGeom>
          <a:ln/>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nSpc>
                <a:spcPct val="150000"/>
              </a:lnSpc>
            </a:pPr>
            <a:r>
              <a:rPr lang="en-US" sz="1200" dirty="0">
                <a:solidFill>
                  <a:schemeClr val="tx1">
                    <a:lumMod val="65000"/>
                    <a:lumOff val="35000"/>
                  </a:schemeClr>
                </a:solidFill>
                <a:latin typeface="Avenir Next LT Pro Light" panose="020B0304020202020204" pitchFamily="34" charset="0"/>
              </a:rPr>
              <a:t>For assist with:</a:t>
            </a:r>
          </a:p>
          <a:p>
            <a:pPr marL="398463" lvl="1" indent="-171450">
              <a:lnSpc>
                <a:spcPct val="150000"/>
              </a:lnSpc>
              <a:buFont typeface="Arial" panose="020B0604020202020204" pitchFamily="34" charset="0"/>
              <a:buChar char="•"/>
            </a:pPr>
            <a:r>
              <a:rPr lang="en-US" sz="1200" dirty="0">
                <a:solidFill>
                  <a:schemeClr val="tx1">
                    <a:lumMod val="65000"/>
                    <a:lumOff val="35000"/>
                  </a:schemeClr>
                </a:solidFill>
                <a:latin typeface="Avenir Next LT Pro Light" panose="020B0304020202020204" pitchFamily="34" charset="0"/>
              </a:rPr>
              <a:t>Questions about benefits or provider bills</a:t>
            </a:r>
          </a:p>
          <a:p>
            <a:pPr marL="398463" lvl="1" indent="-171450">
              <a:lnSpc>
                <a:spcPct val="150000"/>
              </a:lnSpc>
              <a:buFont typeface="Arial" panose="020B0604020202020204" pitchFamily="34" charset="0"/>
              <a:buChar char="•"/>
            </a:pPr>
            <a:r>
              <a:rPr lang="en-US" sz="1200" dirty="0">
                <a:solidFill>
                  <a:schemeClr val="tx1">
                    <a:lumMod val="65000"/>
                    <a:lumOff val="35000"/>
                  </a:schemeClr>
                </a:solidFill>
                <a:latin typeface="Avenir Next LT Pro Light" panose="020B0304020202020204" pitchFamily="34" charset="0"/>
              </a:rPr>
              <a:t>Claim issues</a:t>
            </a:r>
          </a:p>
          <a:p>
            <a:pPr marL="398463" lvl="1" indent="-171450">
              <a:lnSpc>
                <a:spcPct val="150000"/>
              </a:lnSpc>
              <a:buFont typeface="Arial" panose="020B0604020202020204" pitchFamily="34" charset="0"/>
              <a:buChar char="•"/>
            </a:pPr>
            <a:r>
              <a:rPr lang="en-US" sz="1200" dirty="0">
                <a:solidFill>
                  <a:schemeClr val="tx1">
                    <a:lumMod val="65000"/>
                    <a:lumOff val="35000"/>
                  </a:schemeClr>
                </a:solidFill>
                <a:latin typeface="Avenir Next LT Pro Light" panose="020B0304020202020204" pitchFamily="34" charset="0"/>
              </a:rPr>
              <a:t>Pharmacy or prescription issues</a:t>
            </a:r>
          </a:p>
          <a:p>
            <a:pPr marL="398463" lvl="1" indent="-171450">
              <a:lnSpc>
                <a:spcPct val="150000"/>
              </a:lnSpc>
              <a:buFont typeface="Arial" panose="020B0604020202020204" pitchFamily="34" charset="0"/>
              <a:buChar char="•"/>
            </a:pPr>
            <a:r>
              <a:rPr lang="en-US" sz="1200" dirty="0">
                <a:solidFill>
                  <a:schemeClr val="tx1">
                    <a:lumMod val="65000"/>
                    <a:lumOff val="35000"/>
                  </a:schemeClr>
                </a:solidFill>
                <a:latin typeface="Avenir Next LT Pro Light" panose="020B0304020202020204" pitchFamily="34" charset="0"/>
              </a:rPr>
              <a:t>Guidance around difficult situations like denied procedures or appeals</a:t>
            </a:r>
          </a:p>
          <a:p>
            <a:pPr lvl="1">
              <a:lnSpc>
                <a:spcPct val="150000"/>
              </a:lnSpc>
            </a:pPr>
            <a:endParaRPr lang="en-US" sz="1200" dirty="0">
              <a:solidFill>
                <a:schemeClr val="tx1">
                  <a:lumMod val="65000"/>
                  <a:lumOff val="35000"/>
                </a:schemeClr>
              </a:solidFill>
              <a:latin typeface="Avenir Next LT Pro Light" panose="020B0304020202020204" pitchFamily="34" charset="0"/>
            </a:endParaRPr>
          </a:p>
          <a:p>
            <a:pPr algn="ctr">
              <a:lnSpc>
                <a:spcPct val="150000"/>
              </a:lnSpc>
            </a:pPr>
            <a:r>
              <a:rPr lang="en-US" sz="1200" dirty="0">
                <a:solidFill>
                  <a:schemeClr val="tx1">
                    <a:lumMod val="65000"/>
                    <a:lumOff val="35000"/>
                  </a:schemeClr>
                </a:solidFill>
                <a:latin typeface="Avenir Next LT Pro Light" panose="020B0304020202020204" pitchFamily="34" charset="0"/>
              </a:rPr>
              <a:t>Benefit Advocates available at Gallagher</a:t>
            </a:r>
          </a:p>
          <a:p>
            <a:pPr algn="ctr">
              <a:lnSpc>
                <a:spcPct val="150000"/>
              </a:lnSpc>
            </a:pPr>
            <a:r>
              <a:rPr lang="en-US" sz="1200" dirty="0">
                <a:solidFill>
                  <a:schemeClr val="tx1">
                    <a:lumMod val="65000"/>
                    <a:lumOff val="35000"/>
                  </a:schemeClr>
                </a:solidFill>
                <a:latin typeface="Avenir Next LT Pro Light" panose="020B0304020202020204" pitchFamily="34" charset="0"/>
              </a:rPr>
              <a:t>1-833-262-1832</a:t>
            </a:r>
          </a:p>
          <a:p>
            <a:pPr algn="ctr">
              <a:lnSpc>
                <a:spcPct val="150000"/>
              </a:lnSpc>
            </a:pPr>
            <a:r>
              <a:rPr lang="en-US" sz="1200" dirty="0">
                <a:solidFill>
                  <a:schemeClr val="tx1">
                    <a:lumMod val="65000"/>
                    <a:lumOff val="35000"/>
                  </a:schemeClr>
                </a:solidFill>
                <a:latin typeface="Avenir Next LT Pro Light" panose="020B0304020202020204" pitchFamily="34" charset="0"/>
                <a:hlinkClick r:id="rId4">
                  <a:extLst>
                    <a:ext uri="{A12FA001-AC4F-418D-AE19-62706E023703}">
                      <ahyp:hlinkClr xmlns:ahyp="http://schemas.microsoft.com/office/drawing/2018/hyperlinkcolor" xmlns="" val="tx"/>
                    </a:ext>
                  </a:extLst>
                </a:hlinkClick>
              </a:rPr>
              <a:t>bac.aegisliving@ajg.com</a:t>
            </a:r>
            <a:endParaRPr lang="en-US" sz="1200" dirty="0">
              <a:solidFill>
                <a:schemeClr val="tx1">
                  <a:lumMod val="65000"/>
                  <a:lumOff val="35000"/>
                </a:schemeClr>
              </a:solidFill>
              <a:latin typeface="Avenir Next LT Pro Light" panose="020B0304020202020204" pitchFamily="34" charset="0"/>
            </a:endParaRPr>
          </a:p>
          <a:p>
            <a:pPr algn="ctr">
              <a:lnSpc>
                <a:spcPct val="150000"/>
              </a:lnSpc>
            </a:pPr>
            <a:r>
              <a:rPr lang="en-US" sz="1200" dirty="0">
                <a:solidFill>
                  <a:schemeClr val="tx1">
                    <a:lumMod val="65000"/>
                    <a:lumOff val="35000"/>
                  </a:schemeClr>
                </a:solidFill>
                <a:latin typeface="Avenir Next LT Pro Light" panose="020B0304020202020204" pitchFamily="34" charset="0"/>
              </a:rPr>
              <a:t>Mon – Fri, 8 am – 6 pm PT</a:t>
            </a:r>
          </a:p>
          <a:p>
            <a:pPr algn="ctr">
              <a:lnSpc>
                <a:spcPct val="150000"/>
              </a:lnSpc>
            </a:pPr>
            <a:r>
              <a:rPr lang="en-US" sz="1200" dirty="0">
                <a:solidFill>
                  <a:schemeClr val="tx1">
                    <a:lumMod val="65000"/>
                    <a:lumOff val="35000"/>
                  </a:schemeClr>
                </a:solidFill>
                <a:latin typeface="Avenir Next LT Pro Light" panose="020B0304020202020204" pitchFamily="34" charset="0"/>
              </a:rPr>
              <a:t>Language interpretation assistance available in 200+ languages</a:t>
            </a:r>
          </a:p>
          <a:p>
            <a:pPr>
              <a:lnSpc>
                <a:spcPct val="150000"/>
              </a:lnSpc>
            </a:pPr>
            <a:endParaRPr lang="en-US" sz="1200" dirty="0">
              <a:solidFill>
                <a:schemeClr val="tx1">
                  <a:lumMod val="65000"/>
                  <a:lumOff val="35000"/>
                </a:schemeClr>
              </a:solidFill>
              <a:latin typeface="Avenir Next LT Pro Light" panose="020B0304020202020204" pitchFamily="34" charset="0"/>
            </a:endParaRPr>
          </a:p>
        </p:txBody>
      </p:sp>
      <p:pic>
        <p:nvPicPr>
          <p:cNvPr id="9" name="Picture 8" descr="Q:\InDesign\Z Graphics\shutterstock_195701912.jpg">
            <a:extLst>
              <a:ext uri="{FF2B5EF4-FFF2-40B4-BE49-F238E27FC236}">
                <a16:creationId xmlns:a16="http://schemas.microsoft.com/office/drawing/2014/main" id="{A6A41001-D891-36ED-D060-FADA72D9364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9114" r="26810"/>
          <a:stretch/>
        </p:blipFill>
        <p:spPr bwMode="auto">
          <a:xfrm>
            <a:off x="7315200" y="2647227"/>
            <a:ext cx="3593232" cy="3785954"/>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9878120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cstate="email">
            <a:extLst>
              <a:ext uri="{28A0092B-C50C-407E-A947-70E740481C1C}">
                <a14:useLocalDpi xmlns:a14="http://schemas.microsoft.com/office/drawing/2010/main"/>
              </a:ext>
            </a:extLst>
          </a:blip>
          <a:srcRect t="37853" b="37853"/>
          <a:stretch>
            <a:fillRect/>
          </a:stretch>
        </p:blipFill>
        <p:spPr>
          <a:xfrm>
            <a:off x="-185533" y="-179228"/>
            <a:ext cx="12563065" cy="2033303"/>
          </a:xfrm>
          <a:prstGeom prst="rect">
            <a:avLst/>
          </a:prstGeom>
        </p:spPr>
      </p:pic>
      <p:sp>
        <p:nvSpPr>
          <p:cNvPr id="3" name="AutoShape 3"/>
          <p:cNvSpPr/>
          <p:nvPr/>
        </p:nvSpPr>
        <p:spPr>
          <a:xfrm>
            <a:off x="1202319" y="1060952"/>
            <a:ext cx="9805691" cy="1430381"/>
          </a:xfrm>
          <a:prstGeom prst="rect">
            <a:avLst/>
          </a:prstGeom>
          <a:solidFill>
            <a:srgbClr val="1192D1"/>
          </a:solidFill>
        </p:spPr>
        <p:txBody>
          <a:bodyPr/>
          <a:lstStyle/>
          <a:p>
            <a:endParaRPr lang="en-US"/>
          </a:p>
        </p:txBody>
      </p:sp>
      <p:sp>
        <p:nvSpPr>
          <p:cNvPr id="4" name="TextBox 4"/>
          <p:cNvSpPr txBox="1"/>
          <p:nvPr/>
        </p:nvSpPr>
        <p:spPr>
          <a:xfrm>
            <a:off x="1512168" y="1066800"/>
            <a:ext cx="9185992" cy="1436291"/>
          </a:xfrm>
          <a:prstGeom prst="rect">
            <a:avLst/>
          </a:prstGeom>
        </p:spPr>
        <p:txBody>
          <a:bodyPr lIns="0" tIns="0" rIns="0" bIns="0" rtlCol="0" anchor="t">
            <a:spAutoFit/>
          </a:bodyPr>
          <a:lstStyle/>
          <a:p>
            <a:pPr algn="ctr">
              <a:lnSpc>
                <a:spcPts val="5550"/>
              </a:lnSpc>
            </a:pPr>
            <a:r>
              <a:rPr lang="en-US" sz="4000" dirty="0">
                <a:solidFill>
                  <a:srgbClr val="FFFFFF"/>
                </a:solidFill>
                <a:latin typeface="AccentGraphic" panose="02000303060000020004" pitchFamily="50" charset="0"/>
              </a:rPr>
              <a:t>Benefit Portal</a:t>
            </a:r>
            <a:br>
              <a:rPr lang="en-US" sz="4000" dirty="0">
                <a:solidFill>
                  <a:srgbClr val="FFFFFF"/>
                </a:solidFill>
                <a:latin typeface="AccentGraphic" panose="02000303060000020004" pitchFamily="50" charset="0"/>
              </a:rPr>
            </a:br>
            <a:r>
              <a:rPr lang="en-US" sz="4000" dirty="0">
                <a:solidFill>
                  <a:srgbClr val="FFFFFF"/>
                </a:solidFill>
                <a:latin typeface="AccentGraphic" panose="02000303060000020004" pitchFamily="50" charset="0"/>
              </a:rPr>
              <a:t>Connect2MyBenefits Portal</a:t>
            </a:r>
          </a:p>
        </p:txBody>
      </p:sp>
      <p:sp>
        <p:nvSpPr>
          <p:cNvPr id="5" name="Text Placeholder 2">
            <a:extLst>
              <a:ext uri="{FF2B5EF4-FFF2-40B4-BE49-F238E27FC236}">
                <a16:creationId xmlns:a16="http://schemas.microsoft.com/office/drawing/2014/main" id="{BF740CDC-C5D2-B50C-BC97-869FC18D11B4}"/>
              </a:ext>
            </a:extLst>
          </p:cNvPr>
          <p:cNvSpPr txBox="1">
            <a:spLocks/>
          </p:cNvSpPr>
          <p:nvPr/>
        </p:nvSpPr>
        <p:spPr>
          <a:xfrm>
            <a:off x="1396348" y="2640410"/>
            <a:ext cx="4271655" cy="3429000"/>
          </a:xfrm>
          <a:prstGeom prst="rect">
            <a:avLst/>
          </a:prstGeom>
          <a:ln/>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nSpc>
                <a:spcPct val="150000"/>
              </a:lnSpc>
            </a:pPr>
            <a:r>
              <a:rPr lang="en-US" sz="1200" dirty="0">
                <a:solidFill>
                  <a:schemeClr val="tx1">
                    <a:lumMod val="65000"/>
                    <a:lumOff val="35000"/>
                  </a:schemeClr>
                </a:solidFill>
                <a:latin typeface="Avenir Next LT Pro Light" panose="020B0304020202020204" pitchFamily="34" charset="0"/>
              </a:rPr>
              <a:t>To review all of the information in this presentation and more, visit the Aegis Benefits Hub:</a:t>
            </a:r>
          </a:p>
          <a:p>
            <a:pPr>
              <a:lnSpc>
                <a:spcPct val="150000"/>
              </a:lnSpc>
            </a:pPr>
            <a:endParaRPr lang="en-US" sz="1200" dirty="0">
              <a:solidFill>
                <a:schemeClr val="tx1">
                  <a:lumMod val="65000"/>
                  <a:lumOff val="35000"/>
                </a:schemeClr>
              </a:solidFill>
              <a:latin typeface="Avenir Next LT Pro Light" panose="020B0304020202020204" pitchFamily="34" charset="0"/>
            </a:endParaRPr>
          </a:p>
          <a:p>
            <a:pPr>
              <a:lnSpc>
                <a:spcPct val="150000"/>
              </a:lnSpc>
            </a:pPr>
            <a:r>
              <a:rPr lang="en-US" sz="1200" dirty="0">
                <a:solidFill>
                  <a:schemeClr val="tx1">
                    <a:lumMod val="65000"/>
                    <a:lumOff val="35000"/>
                  </a:schemeClr>
                </a:solidFill>
                <a:latin typeface="Avenir Next LT Pro Light" panose="020B0304020202020204" pitchFamily="34" charset="0"/>
                <a:hlinkClick r:id="rId4"/>
              </a:rPr>
              <a:t>c2mb.ajg.com/aegisliving/home/</a:t>
            </a:r>
            <a:endParaRPr lang="en-US" sz="1200" dirty="0">
              <a:solidFill>
                <a:schemeClr val="tx1">
                  <a:lumMod val="65000"/>
                  <a:lumOff val="35000"/>
                </a:schemeClr>
              </a:solidFill>
              <a:latin typeface="Avenir Next LT Pro Light" panose="020B0304020202020204" pitchFamily="34" charset="0"/>
            </a:endParaRPr>
          </a:p>
          <a:p>
            <a:pPr>
              <a:lnSpc>
                <a:spcPct val="150000"/>
              </a:lnSpc>
            </a:pPr>
            <a:endParaRPr lang="en-US" sz="1200" dirty="0">
              <a:solidFill>
                <a:schemeClr val="tx1">
                  <a:lumMod val="65000"/>
                  <a:lumOff val="35000"/>
                </a:schemeClr>
              </a:solidFill>
              <a:latin typeface="Avenir Next LT Pro Light" panose="020B0304020202020204" pitchFamily="34" charset="0"/>
            </a:endParaRPr>
          </a:p>
        </p:txBody>
      </p:sp>
      <p:pic>
        <p:nvPicPr>
          <p:cNvPr id="8" name="Picture 7">
            <a:extLst>
              <a:ext uri="{FF2B5EF4-FFF2-40B4-BE49-F238E27FC236}">
                <a16:creationId xmlns:a16="http://schemas.microsoft.com/office/drawing/2014/main" id="{81CFC3BF-972D-870F-7D68-97E3B3BB8833}"/>
              </a:ext>
            </a:extLst>
          </p:cNvPr>
          <p:cNvPicPr>
            <a:picLocks noChangeAspect="1"/>
          </p:cNvPicPr>
          <p:nvPr/>
        </p:nvPicPr>
        <p:blipFill>
          <a:blip r:embed="rId5"/>
          <a:stretch>
            <a:fillRect/>
          </a:stretch>
        </p:blipFill>
        <p:spPr>
          <a:xfrm>
            <a:off x="6105164" y="2640410"/>
            <a:ext cx="4394852" cy="3943433"/>
          </a:xfrm>
          <a:prstGeom prst="rect">
            <a:avLst/>
          </a:prstGeom>
        </p:spPr>
      </p:pic>
    </p:spTree>
    <p:extLst>
      <p:ext uri="{BB962C8B-B14F-4D97-AF65-F5344CB8AC3E}">
        <p14:creationId xmlns:p14="http://schemas.microsoft.com/office/powerpoint/2010/main" val="36383245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1524000" y="250949"/>
            <a:ext cx="9144000" cy="950383"/>
          </a:xfrm>
        </p:spPr>
        <p:txBody>
          <a:bodyPr/>
          <a:lstStyle/>
          <a:p>
            <a:r>
              <a:rPr lang="en-US" sz="4000" dirty="0"/>
              <a:t>Aegis Living Benefits Team</a:t>
            </a:r>
            <a:endParaRPr lang="en-US" dirty="0"/>
          </a:p>
        </p:txBody>
      </p:sp>
      <p:sp>
        <p:nvSpPr>
          <p:cNvPr id="3" name="Text Placeholder 2"/>
          <p:cNvSpPr>
            <a:spLocks noGrp="1"/>
          </p:cNvSpPr>
          <p:nvPr>
            <p:ph type="body" sz="quarter" idx="11"/>
          </p:nvPr>
        </p:nvSpPr>
        <p:spPr>
          <a:xfrm>
            <a:off x="1066800" y="1676400"/>
            <a:ext cx="5056094" cy="4267200"/>
          </a:xfrm>
        </p:spPr>
        <p:txBody>
          <a:bodyPr/>
          <a:lstStyle/>
          <a:p>
            <a:pPr marL="0" indent="0">
              <a:buNone/>
            </a:pPr>
            <a:r>
              <a:rPr lang="en-US" sz="1200" dirty="0">
                <a:solidFill>
                  <a:schemeClr val="tx1">
                    <a:lumMod val="65000"/>
                    <a:lumOff val="35000"/>
                  </a:schemeClr>
                </a:solidFill>
                <a:latin typeface="Avenir Next LT Pro Light" panose="020B0304020202020204" pitchFamily="34" charset="0"/>
              </a:rPr>
              <a:t>Aegis Living Benefits Team</a:t>
            </a:r>
          </a:p>
          <a:p>
            <a:pPr marL="0" indent="0">
              <a:buNone/>
            </a:pPr>
            <a:endParaRPr lang="en-US" sz="1200" dirty="0">
              <a:solidFill>
                <a:schemeClr val="tx1">
                  <a:lumMod val="65000"/>
                  <a:lumOff val="35000"/>
                </a:schemeClr>
              </a:solidFill>
              <a:latin typeface="Avenir Next LT Pro Light" panose="020B0304020202020204" pitchFamily="34" charset="0"/>
            </a:endParaRPr>
          </a:p>
          <a:p>
            <a:pPr marL="0" indent="0">
              <a:buNone/>
            </a:pPr>
            <a:r>
              <a:rPr lang="en-US" sz="1200" dirty="0">
                <a:solidFill>
                  <a:schemeClr val="tx1">
                    <a:lumMod val="65000"/>
                    <a:lumOff val="35000"/>
                  </a:schemeClr>
                </a:solidFill>
                <a:latin typeface="Avenir Next LT Pro Light" panose="020B0304020202020204" pitchFamily="34" charset="0"/>
              </a:rPr>
              <a:t>	Joycee Santos</a:t>
            </a:r>
          </a:p>
          <a:p>
            <a:pPr marL="0" indent="0">
              <a:buNone/>
            </a:pPr>
            <a:r>
              <a:rPr lang="en-US" sz="1200" i="1" dirty="0">
                <a:solidFill>
                  <a:schemeClr val="tx1">
                    <a:lumMod val="65000"/>
                    <a:lumOff val="35000"/>
                  </a:schemeClr>
                </a:solidFill>
                <a:latin typeface="Avenir Next LT Pro Light" panose="020B0304020202020204" pitchFamily="34" charset="0"/>
              </a:rPr>
              <a:t>	Benefits and Leave of Absence Administrator</a:t>
            </a:r>
          </a:p>
          <a:p>
            <a:pPr marL="0" indent="0">
              <a:buNone/>
            </a:pPr>
            <a:endParaRPr lang="en-US" sz="1200" dirty="0">
              <a:solidFill>
                <a:schemeClr val="tx1">
                  <a:lumMod val="65000"/>
                  <a:lumOff val="35000"/>
                </a:schemeClr>
              </a:solidFill>
              <a:latin typeface="Avenir Next LT Pro Light" panose="020B0304020202020204" pitchFamily="34" charset="0"/>
            </a:endParaRPr>
          </a:p>
          <a:p>
            <a:pPr marL="0" indent="0">
              <a:buNone/>
            </a:pPr>
            <a:r>
              <a:rPr lang="en-US" sz="1200" dirty="0">
                <a:solidFill>
                  <a:schemeClr val="tx1">
                    <a:lumMod val="65000"/>
                    <a:lumOff val="35000"/>
                  </a:schemeClr>
                </a:solidFill>
                <a:latin typeface="Avenir Next LT Pro Light" panose="020B0304020202020204" pitchFamily="34" charset="0"/>
              </a:rPr>
              <a:t>	Bobbie Benavente</a:t>
            </a:r>
          </a:p>
          <a:p>
            <a:pPr marL="0" indent="0">
              <a:buNone/>
            </a:pPr>
            <a:r>
              <a:rPr lang="en-US" sz="1200" i="1" dirty="0">
                <a:solidFill>
                  <a:schemeClr val="tx1">
                    <a:lumMod val="65000"/>
                    <a:lumOff val="35000"/>
                  </a:schemeClr>
                </a:solidFill>
                <a:latin typeface="Avenir Next LT Pro Light" panose="020B0304020202020204" pitchFamily="34" charset="0"/>
              </a:rPr>
              <a:t>	Director, Benefits and Leave of Absence</a:t>
            </a:r>
          </a:p>
          <a:p>
            <a:pPr marL="0" indent="0">
              <a:buNone/>
            </a:pPr>
            <a:endParaRPr lang="en-US" sz="1200" dirty="0">
              <a:solidFill>
                <a:schemeClr val="tx1">
                  <a:lumMod val="65000"/>
                  <a:lumOff val="35000"/>
                </a:schemeClr>
              </a:solidFill>
              <a:latin typeface="Avenir Next LT Pro Light" panose="020B0304020202020204" pitchFamily="34" charset="0"/>
            </a:endParaRPr>
          </a:p>
          <a:p>
            <a:pPr marL="0" indent="0">
              <a:buNone/>
            </a:pPr>
            <a:r>
              <a:rPr lang="en-US" sz="1200" dirty="0">
                <a:solidFill>
                  <a:schemeClr val="tx1">
                    <a:lumMod val="65000"/>
                    <a:lumOff val="35000"/>
                  </a:schemeClr>
                </a:solidFill>
                <a:latin typeface="Avenir Next LT Pro Light" panose="020B0304020202020204" pitchFamily="34" charset="0"/>
              </a:rPr>
              <a:t>Email: </a:t>
            </a:r>
            <a:r>
              <a:rPr lang="en-US" sz="1200" dirty="0">
                <a:solidFill>
                  <a:schemeClr val="tx1">
                    <a:lumMod val="65000"/>
                    <a:lumOff val="35000"/>
                  </a:schemeClr>
                </a:solidFill>
                <a:latin typeface="Avenir Next LT Pro Light" panose="020B0304020202020204" pitchFamily="34" charset="0"/>
                <a:hlinkClick r:id="rId3"/>
              </a:rPr>
              <a:t>benefits@aegisliving.com</a:t>
            </a:r>
            <a:endParaRPr lang="en-US" sz="1200" dirty="0">
              <a:solidFill>
                <a:schemeClr val="tx1">
                  <a:lumMod val="65000"/>
                  <a:lumOff val="35000"/>
                </a:schemeClr>
              </a:solidFill>
              <a:latin typeface="Avenir Next LT Pro Light" panose="020B0304020202020204" pitchFamily="34" charset="0"/>
            </a:endParaRPr>
          </a:p>
          <a:p>
            <a:pPr marL="0" indent="0">
              <a:buNone/>
            </a:pPr>
            <a:r>
              <a:rPr lang="en-US" sz="1200" dirty="0">
                <a:solidFill>
                  <a:schemeClr val="tx1">
                    <a:lumMod val="65000"/>
                    <a:lumOff val="35000"/>
                  </a:schemeClr>
                </a:solidFill>
                <a:latin typeface="Avenir Next LT Pro Light" panose="020B0304020202020204" pitchFamily="34" charset="0"/>
              </a:rPr>
              <a:t>Phone: 1(425) 364-5190</a:t>
            </a:r>
          </a:p>
          <a:p>
            <a:pPr marL="0" indent="0">
              <a:buNone/>
            </a:pPr>
            <a:endParaRPr lang="en-US" sz="1200" dirty="0">
              <a:solidFill>
                <a:schemeClr val="tx1">
                  <a:lumMod val="65000"/>
                  <a:lumOff val="35000"/>
                </a:schemeClr>
              </a:solidFill>
              <a:latin typeface="Avenir Next LT Pro Light" panose="020B0304020202020204" pitchFamily="34" charset="0"/>
            </a:endParaRPr>
          </a:p>
          <a:p>
            <a:endParaRPr lang="en-US" sz="1200" dirty="0">
              <a:solidFill>
                <a:schemeClr val="tx1">
                  <a:lumMod val="65000"/>
                  <a:lumOff val="35000"/>
                </a:schemeClr>
              </a:solidFill>
              <a:latin typeface="Avenir Next LT Pro Light" panose="020B0304020202020204" pitchFamily="34" charset="0"/>
            </a:endParaRPr>
          </a:p>
        </p:txBody>
      </p:sp>
      <p:pic>
        <p:nvPicPr>
          <p:cNvPr id="8" name="Picture 7" descr="Q:\InDesign\Z Graphics\shutterstock_195701912.jpg"/>
          <p:cNvPicPr>
            <a:picLocks noChangeAspect="1"/>
          </p:cNvPicPr>
          <p:nvPr/>
        </p:nvPicPr>
        <p:blipFill rotWithShape="1">
          <a:blip r:embed="rId4" cstate="print">
            <a:extLst>
              <a:ext uri="{28A0092B-C50C-407E-A947-70E740481C1C}">
                <a14:useLocalDpi xmlns:a14="http://schemas.microsoft.com/office/drawing/2010/main" val="0"/>
              </a:ext>
            </a:extLst>
          </a:blip>
          <a:srcRect l="9114" r="26810"/>
          <a:stretch/>
        </p:blipFill>
        <p:spPr bwMode="auto">
          <a:xfrm>
            <a:off x="6400800" y="1676400"/>
            <a:ext cx="4122302" cy="434340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124202590"/>
      </p:ext>
    </p:extLst>
  </p:cSld>
  <p:clrMapOvr>
    <a:masterClrMapping/>
  </p:clrMapOvr>
  <mc:AlternateContent xmlns:mc="http://schemas.openxmlformats.org/markup-compatibility/2006" xmlns:p14="http://schemas.microsoft.com/office/powerpoint/2010/main">
    <mc:Choice Requires="p14">
      <p:transition spd="slow" p14:dur="2000" advTm="7528"/>
    </mc:Choice>
    <mc:Fallback xmlns="">
      <p:transition spd="slow" advTm="7528"/>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9142414"/>
      </p:ext>
    </p:extLst>
  </p:cSld>
  <p:clrMapOvr>
    <a:masterClrMapping/>
  </p:clrMapOvr>
  <mc:AlternateContent xmlns:mc="http://schemas.openxmlformats.org/markup-compatibility/2006" xmlns:p14="http://schemas.microsoft.com/office/powerpoint/2010/main">
    <mc:Choice Requires="p14">
      <p:transition spd="slow" p14:dur="2000" advTm="3135"/>
    </mc:Choice>
    <mc:Fallback xmlns="">
      <p:transition spd="slow" advTm="3135"/>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838200" y="2514600"/>
            <a:ext cx="10820400" cy="1270000"/>
          </a:xfrm>
        </p:spPr>
        <p:txBody>
          <a:bodyPr/>
          <a:lstStyle/>
          <a:p>
            <a:r>
              <a:rPr lang="en-US" sz="6000" dirty="0"/>
              <a:t>Eligibility</a:t>
            </a:r>
          </a:p>
        </p:txBody>
      </p:sp>
    </p:spTree>
    <p:extLst>
      <p:ext uri="{BB962C8B-B14F-4D97-AF65-F5344CB8AC3E}">
        <p14:creationId xmlns:p14="http://schemas.microsoft.com/office/powerpoint/2010/main" val="1475291678"/>
      </p:ext>
    </p:extLst>
  </p:cSld>
  <p:clrMapOvr>
    <a:masterClrMapping/>
  </p:clrMapOvr>
  <mc:AlternateContent xmlns:mc="http://schemas.openxmlformats.org/markup-compatibility/2006" xmlns:p14="http://schemas.microsoft.com/office/powerpoint/2010/main">
    <mc:Choice Requires="p14">
      <p:transition spd="slow" p14:dur="2000" advTm="5601"/>
    </mc:Choice>
    <mc:Fallback xmlns="">
      <p:transition spd="slow" advTm="5601"/>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1524001" y="430742"/>
            <a:ext cx="9144000" cy="950383"/>
          </a:xfrm>
        </p:spPr>
        <p:txBody>
          <a:bodyPr/>
          <a:lstStyle/>
          <a:p>
            <a:r>
              <a:rPr lang="en-US" sz="4000" dirty="0"/>
              <a:t>Eligibility</a:t>
            </a:r>
          </a:p>
        </p:txBody>
      </p:sp>
      <p:sp>
        <p:nvSpPr>
          <p:cNvPr id="5" name="Text Placeholder 4"/>
          <p:cNvSpPr>
            <a:spLocks noGrp="1"/>
          </p:cNvSpPr>
          <p:nvPr>
            <p:ph type="body" sz="quarter" idx="11"/>
          </p:nvPr>
        </p:nvSpPr>
        <p:spPr>
          <a:xfrm>
            <a:off x="367172" y="1447800"/>
            <a:ext cx="5881228" cy="5105400"/>
          </a:xfrm>
        </p:spPr>
        <p:txBody>
          <a:bodyPr/>
          <a:lstStyle/>
          <a:p>
            <a:pPr marL="0" indent="0">
              <a:buNone/>
            </a:pPr>
            <a:r>
              <a:rPr lang="en-US" b="1" dirty="0">
                <a:solidFill>
                  <a:schemeClr val="tx1">
                    <a:lumMod val="65000"/>
                    <a:lumOff val="35000"/>
                  </a:schemeClr>
                </a:solidFill>
                <a:latin typeface="Avenir Next LT Pro Light" panose="020B0304020202020204" pitchFamily="34" charset="0"/>
              </a:rPr>
              <a:t>Full-Time Employees</a:t>
            </a:r>
          </a:p>
          <a:p>
            <a:pPr marL="0" indent="0">
              <a:buNone/>
            </a:pPr>
            <a:r>
              <a:rPr lang="en-US" dirty="0">
                <a:solidFill>
                  <a:schemeClr val="tx1">
                    <a:lumMod val="65000"/>
                    <a:lumOff val="35000"/>
                  </a:schemeClr>
                </a:solidFill>
                <a:latin typeface="Avenir Next LT Pro Light" panose="020B0304020202020204" pitchFamily="34" charset="0"/>
              </a:rPr>
              <a:t>Full-time Aegis Living employees who regularly work at least 30 hours/week are eligible for health and welfare benefits on the first day of the month following date of hire. </a:t>
            </a:r>
          </a:p>
          <a:p>
            <a:pPr marL="0" indent="0">
              <a:buNone/>
            </a:pPr>
            <a:endParaRPr lang="en-US" dirty="0">
              <a:solidFill>
                <a:schemeClr val="tx1">
                  <a:lumMod val="65000"/>
                  <a:lumOff val="35000"/>
                </a:schemeClr>
              </a:solidFill>
              <a:latin typeface="Avenir Next LT Pro Light" panose="020B0304020202020204" pitchFamily="34" charset="0"/>
            </a:endParaRPr>
          </a:p>
          <a:p>
            <a:pPr marL="0" indent="0">
              <a:buNone/>
            </a:pPr>
            <a:r>
              <a:rPr lang="en-US" dirty="0">
                <a:solidFill>
                  <a:schemeClr val="tx1">
                    <a:lumMod val="65000"/>
                    <a:lumOff val="35000"/>
                  </a:schemeClr>
                </a:solidFill>
                <a:latin typeface="Avenir Next LT Pro Light" panose="020B0304020202020204" pitchFamily="34" charset="0"/>
              </a:rPr>
              <a:t>For example, an employee hired in January would be eligible for benefits on February 1st.</a:t>
            </a:r>
          </a:p>
          <a:p>
            <a:pPr marL="0" indent="0">
              <a:buNone/>
            </a:pPr>
            <a:endParaRPr lang="en-US" dirty="0">
              <a:solidFill>
                <a:schemeClr val="tx1">
                  <a:lumMod val="65000"/>
                  <a:lumOff val="35000"/>
                </a:schemeClr>
              </a:solidFill>
              <a:latin typeface="Avenir Next LT Pro Light" panose="020B0304020202020204" pitchFamily="34" charset="0"/>
            </a:endParaRPr>
          </a:p>
          <a:p>
            <a:pPr marL="0" indent="0">
              <a:buNone/>
            </a:pPr>
            <a:r>
              <a:rPr lang="en-US" b="1" dirty="0">
                <a:solidFill>
                  <a:schemeClr val="tx1">
                    <a:lumMod val="65000"/>
                    <a:lumOff val="35000"/>
                  </a:schemeClr>
                </a:solidFill>
                <a:latin typeface="Avenir Next LT Pro Light" panose="020B0304020202020204" pitchFamily="34" charset="0"/>
              </a:rPr>
              <a:t>All</a:t>
            </a:r>
            <a:r>
              <a:rPr lang="en-US" dirty="0">
                <a:solidFill>
                  <a:schemeClr val="tx1">
                    <a:lumMod val="65000"/>
                    <a:lumOff val="35000"/>
                  </a:schemeClr>
                </a:solidFill>
                <a:latin typeface="Avenir Next LT Pro Light" panose="020B0304020202020204" pitchFamily="34" charset="0"/>
              </a:rPr>
              <a:t> of our employees are eligible for our voluntary benefits, discount programs, retirement plan and much more….</a:t>
            </a:r>
          </a:p>
        </p:txBody>
      </p:sp>
      <p:pic>
        <p:nvPicPr>
          <p:cNvPr id="2" name="Picture 1">
            <a:extLst>
              <a:ext uri="{FF2B5EF4-FFF2-40B4-BE49-F238E27FC236}">
                <a16:creationId xmlns:a16="http://schemas.microsoft.com/office/drawing/2014/main" id="{240F9841-AAF3-CDE3-C5F7-45DED7D897F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5585" r="12894"/>
          <a:stretch/>
        </p:blipFill>
        <p:spPr>
          <a:xfrm>
            <a:off x="6310772" y="1371600"/>
            <a:ext cx="5881228" cy="5486400"/>
          </a:xfrm>
          <a:prstGeom prst="rect">
            <a:avLst/>
          </a:prstGeom>
        </p:spPr>
      </p:pic>
    </p:spTree>
    <p:extLst>
      <p:ext uri="{BB962C8B-B14F-4D97-AF65-F5344CB8AC3E}">
        <p14:creationId xmlns:p14="http://schemas.microsoft.com/office/powerpoint/2010/main" val="4221157169"/>
      </p:ext>
    </p:extLst>
  </p:cSld>
  <p:clrMapOvr>
    <a:masterClrMapping/>
  </p:clrMapOvr>
  <mc:AlternateContent xmlns:mc="http://schemas.openxmlformats.org/markup-compatibility/2006" xmlns:p14="http://schemas.microsoft.com/office/powerpoint/2010/main">
    <mc:Choice Requires="p14">
      <p:transition spd="slow" p14:dur="2000" advTm="32616"/>
    </mc:Choice>
    <mc:Fallback xmlns="">
      <p:transition spd="slow" advTm="32616"/>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7D76B9-34A5-672A-626E-B677FC1F514D}"/>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8FBCF3D2-C7F2-854F-7487-630CC0372025}"/>
              </a:ext>
            </a:extLst>
          </p:cNvPr>
          <p:cNvSpPr>
            <a:spLocks noGrp="1"/>
          </p:cNvSpPr>
          <p:nvPr>
            <p:ph type="body" sz="quarter" idx="10"/>
          </p:nvPr>
        </p:nvSpPr>
        <p:spPr>
          <a:xfrm>
            <a:off x="838200" y="2514600"/>
            <a:ext cx="10820400" cy="990600"/>
          </a:xfrm>
        </p:spPr>
        <p:txBody>
          <a:bodyPr/>
          <a:lstStyle/>
          <a:p>
            <a:pPr>
              <a:spcBef>
                <a:spcPts val="0"/>
              </a:spcBef>
            </a:pPr>
            <a:r>
              <a:rPr lang="en-US" sz="6000" dirty="0"/>
              <a:t>Benefit Plans</a:t>
            </a:r>
          </a:p>
        </p:txBody>
      </p:sp>
    </p:spTree>
    <p:extLst>
      <p:ext uri="{BB962C8B-B14F-4D97-AF65-F5344CB8AC3E}">
        <p14:creationId xmlns:p14="http://schemas.microsoft.com/office/powerpoint/2010/main" val="718139187"/>
      </p:ext>
    </p:extLst>
  </p:cSld>
  <p:clrMapOvr>
    <a:masterClrMapping/>
  </p:clrMapOvr>
  <mc:AlternateContent xmlns:mc="http://schemas.openxmlformats.org/markup-compatibility/2006" xmlns:p14="http://schemas.microsoft.com/office/powerpoint/2010/main">
    <mc:Choice Requires="p14">
      <p:transition spd="slow" p14:dur="2000" advTm="5601"/>
    </mc:Choice>
    <mc:Fallback xmlns="">
      <p:transition spd="slow" advTm="5601"/>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B09D00-1B45-0425-F6D3-C32B70F63F77}"/>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9E6E59E8-8C49-543F-9AA3-890938CB38CA}"/>
              </a:ext>
            </a:extLst>
          </p:cNvPr>
          <p:cNvSpPr>
            <a:spLocks noGrp="1"/>
          </p:cNvSpPr>
          <p:nvPr>
            <p:ph type="body" sz="quarter" idx="10"/>
          </p:nvPr>
        </p:nvSpPr>
        <p:spPr>
          <a:xfrm>
            <a:off x="1524001" y="430742"/>
            <a:ext cx="9144000" cy="950383"/>
          </a:xfrm>
        </p:spPr>
        <p:txBody>
          <a:bodyPr/>
          <a:lstStyle/>
          <a:p>
            <a:r>
              <a:rPr lang="en-US" dirty="0"/>
              <a:t>Plans for All Employees</a:t>
            </a:r>
          </a:p>
        </p:txBody>
      </p:sp>
      <p:sp>
        <p:nvSpPr>
          <p:cNvPr id="5" name="Text Placeholder 4">
            <a:extLst>
              <a:ext uri="{FF2B5EF4-FFF2-40B4-BE49-F238E27FC236}">
                <a16:creationId xmlns:a16="http://schemas.microsoft.com/office/drawing/2014/main" id="{01708F0E-B220-2309-D05F-A6D45807EF42}"/>
              </a:ext>
            </a:extLst>
          </p:cNvPr>
          <p:cNvSpPr>
            <a:spLocks noGrp="1"/>
          </p:cNvSpPr>
          <p:nvPr>
            <p:ph type="body" sz="quarter" idx="11"/>
          </p:nvPr>
        </p:nvSpPr>
        <p:spPr>
          <a:xfrm>
            <a:off x="228600" y="1752600"/>
            <a:ext cx="5943600" cy="4495800"/>
          </a:xfrm>
        </p:spPr>
        <p:txBody>
          <a:bodyPr/>
          <a:lstStyle/>
          <a:p>
            <a:pPr marL="0" indent="0">
              <a:buNone/>
            </a:pPr>
            <a:r>
              <a:rPr lang="en-US" sz="1400" dirty="0">
                <a:solidFill>
                  <a:schemeClr val="tx1">
                    <a:lumMod val="65000"/>
                    <a:lumOff val="35000"/>
                  </a:schemeClr>
                </a:solidFill>
                <a:latin typeface="Avenir Next LT Pro Light" panose="020B0304020202020204" pitchFamily="34" charset="0"/>
              </a:rPr>
              <a:t>Aegis Living offers the following benefits to All employees:</a:t>
            </a:r>
          </a:p>
          <a:p>
            <a:pPr lvl="1">
              <a:buFont typeface="Arial" panose="020B0604020202020204" pitchFamily="34" charset="0"/>
              <a:buChar char="•"/>
            </a:pPr>
            <a:r>
              <a:rPr lang="en-US" dirty="0">
                <a:solidFill>
                  <a:schemeClr val="tx1">
                    <a:lumMod val="65000"/>
                    <a:lumOff val="35000"/>
                  </a:schemeClr>
                </a:solidFill>
                <a:latin typeface="Avenir Next LT Pro Light" panose="020B0304020202020204" pitchFamily="34" charset="0"/>
              </a:rPr>
              <a:t>Voluntary Life Insurance and Accidental Death &amp; Dismemberment</a:t>
            </a:r>
          </a:p>
          <a:p>
            <a:pPr lvl="1">
              <a:buFont typeface="Arial" panose="020B0604020202020204" pitchFamily="34" charset="0"/>
              <a:buChar char="•"/>
            </a:pPr>
            <a:r>
              <a:rPr lang="en-US" dirty="0">
                <a:solidFill>
                  <a:schemeClr val="tx1">
                    <a:lumMod val="65000"/>
                    <a:lumOff val="35000"/>
                  </a:schemeClr>
                </a:solidFill>
                <a:latin typeface="Avenir Next LT Pro Light" panose="020B0304020202020204" pitchFamily="34" charset="0"/>
              </a:rPr>
              <a:t>Voluntary Critical Illness</a:t>
            </a:r>
          </a:p>
          <a:p>
            <a:pPr lvl="1">
              <a:buFont typeface="Arial" panose="020B0604020202020204" pitchFamily="34" charset="0"/>
              <a:buChar char="•"/>
            </a:pPr>
            <a:r>
              <a:rPr lang="en-US" dirty="0">
                <a:solidFill>
                  <a:schemeClr val="tx1">
                    <a:lumMod val="65000"/>
                    <a:lumOff val="35000"/>
                  </a:schemeClr>
                </a:solidFill>
                <a:latin typeface="Avenir Next LT Pro Light" panose="020B0304020202020204" pitchFamily="34" charset="0"/>
              </a:rPr>
              <a:t>Voluntary Hospital Indemnity</a:t>
            </a:r>
          </a:p>
          <a:p>
            <a:pPr lvl="1">
              <a:buFont typeface="Arial" panose="020B0604020202020204" pitchFamily="34" charset="0"/>
              <a:buChar char="•"/>
            </a:pPr>
            <a:r>
              <a:rPr lang="en-US" dirty="0">
                <a:solidFill>
                  <a:schemeClr val="tx1">
                    <a:lumMod val="65000"/>
                    <a:lumOff val="35000"/>
                  </a:schemeClr>
                </a:solidFill>
                <a:latin typeface="Avenir Next LT Pro Light" panose="020B0304020202020204" pitchFamily="34" charset="0"/>
              </a:rPr>
              <a:t>Voluntary Accident</a:t>
            </a:r>
          </a:p>
          <a:p>
            <a:pPr lvl="1">
              <a:buFont typeface="Arial" panose="020B0604020202020204" pitchFamily="34" charset="0"/>
              <a:buChar char="•"/>
            </a:pPr>
            <a:r>
              <a:rPr lang="en-US" dirty="0">
                <a:solidFill>
                  <a:schemeClr val="tx1">
                    <a:lumMod val="65000"/>
                    <a:lumOff val="35000"/>
                  </a:schemeClr>
                </a:solidFill>
                <a:latin typeface="Avenir Next LT Pro Light" panose="020B0304020202020204" pitchFamily="34" charset="0"/>
              </a:rPr>
              <a:t>Voluntary Long Term Disability</a:t>
            </a:r>
          </a:p>
          <a:p>
            <a:pPr lvl="1">
              <a:buFont typeface="Arial" panose="020B0604020202020204" pitchFamily="34" charset="0"/>
              <a:buChar char="•"/>
            </a:pPr>
            <a:r>
              <a:rPr lang="en-US" dirty="0">
                <a:solidFill>
                  <a:schemeClr val="tx1">
                    <a:lumMod val="65000"/>
                    <a:lumOff val="35000"/>
                  </a:schemeClr>
                </a:solidFill>
                <a:latin typeface="Avenir Next LT Pro Light" panose="020B0304020202020204" pitchFamily="34" charset="0"/>
              </a:rPr>
              <a:t>Employee Discount Programs</a:t>
            </a:r>
          </a:p>
          <a:p>
            <a:pPr lvl="1">
              <a:buFont typeface="Arial" panose="020B0604020202020204" pitchFamily="34" charset="0"/>
              <a:buChar char="•"/>
            </a:pPr>
            <a:r>
              <a:rPr lang="en-US" dirty="0">
                <a:solidFill>
                  <a:schemeClr val="tx1">
                    <a:lumMod val="65000"/>
                    <a:lumOff val="35000"/>
                  </a:schemeClr>
                </a:solidFill>
                <a:latin typeface="Avenir Next LT Pro Light" panose="020B0304020202020204" pitchFamily="34" charset="0"/>
              </a:rPr>
              <a:t>Employee Assistance Program</a:t>
            </a:r>
          </a:p>
          <a:p>
            <a:pPr lvl="1">
              <a:buFont typeface="Arial" panose="020B0604020202020204" pitchFamily="34" charset="0"/>
              <a:buChar char="•"/>
            </a:pPr>
            <a:r>
              <a:rPr lang="en-US" dirty="0">
                <a:solidFill>
                  <a:schemeClr val="tx1">
                    <a:lumMod val="65000"/>
                    <a:lumOff val="35000"/>
                  </a:schemeClr>
                </a:solidFill>
                <a:latin typeface="Avenir Next LT Pro Light" panose="020B0304020202020204" pitchFamily="34" charset="0"/>
              </a:rPr>
              <a:t>Education Reimbursement Program</a:t>
            </a:r>
          </a:p>
          <a:p>
            <a:pPr lvl="1">
              <a:buFont typeface="Arial" panose="020B0604020202020204" pitchFamily="34" charset="0"/>
              <a:buChar char="•"/>
            </a:pPr>
            <a:r>
              <a:rPr lang="en-US" dirty="0">
                <a:solidFill>
                  <a:schemeClr val="tx1">
                    <a:lumMod val="65000"/>
                    <a:lumOff val="35000"/>
                  </a:schemeClr>
                </a:solidFill>
                <a:latin typeface="Avenir Next LT Pro Light" panose="020B0304020202020204" pitchFamily="34" charset="0"/>
              </a:rPr>
              <a:t>401(k) Retirement Plan</a:t>
            </a:r>
          </a:p>
          <a:p>
            <a:pPr lvl="1">
              <a:buFont typeface="Arial" panose="020B0604020202020204" pitchFamily="34" charset="0"/>
              <a:buChar char="•"/>
            </a:pPr>
            <a:r>
              <a:rPr lang="en-US" dirty="0">
                <a:solidFill>
                  <a:schemeClr val="tx1">
                    <a:lumMod val="65000"/>
                    <a:lumOff val="35000"/>
                  </a:schemeClr>
                </a:solidFill>
                <a:latin typeface="Avenir Next LT Pro Light" panose="020B0304020202020204" pitchFamily="34" charset="0"/>
              </a:rPr>
              <a:t>MoveSpring Physical Wellness Plan</a:t>
            </a:r>
          </a:p>
          <a:p>
            <a:pPr lvl="1">
              <a:buFont typeface="Arial" panose="020B0604020202020204" pitchFamily="34" charset="0"/>
              <a:buChar char="•"/>
            </a:pPr>
            <a:r>
              <a:rPr lang="en-US" dirty="0">
                <a:solidFill>
                  <a:schemeClr val="tx1">
                    <a:lumMod val="65000"/>
                    <a:lumOff val="35000"/>
                  </a:schemeClr>
                </a:solidFill>
                <a:latin typeface="Avenir Next LT Pro Light" panose="020B0304020202020204" pitchFamily="34" charset="0"/>
              </a:rPr>
              <a:t>WellCents Financial Wellness Plan</a:t>
            </a:r>
          </a:p>
          <a:p>
            <a:pPr lvl="1">
              <a:buFont typeface="Arial" panose="020B0604020202020204" pitchFamily="34" charset="0"/>
              <a:buChar char="•"/>
            </a:pPr>
            <a:r>
              <a:rPr lang="en-US" dirty="0">
                <a:solidFill>
                  <a:schemeClr val="tx1">
                    <a:lumMod val="65000"/>
                    <a:lumOff val="35000"/>
                  </a:schemeClr>
                </a:solidFill>
                <a:latin typeface="Avenir Next LT Pro Light" panose="020B0304020202020204" pitchFamily="34" charset="0"/>
              </a:rPr>
              <a:t>Home Purchase Program – Enhanced Benefits</a:t>
            </a:r>
          </a:p>
          <a:p>
            <a:pPr lvl="1">
              <a:buFont typeface="Arial" panose="020B0604020202020204" pitchFamily="34" charset="0"/>
              <a:buChar char="•"/>
            </a:pPr>
            <a:r>
              <a:rPr lang="en-US" dirty="0">
                <a:solidFill>
                  <a:schemeClr val="tx1">
                    <a:lumMod val="65000"/>
                    <a:lumOff val="35000"/>
                  </a:schemeClr>
                </a:solidFill>
                <a:latin typeface="Avenir Next LT Pro Light" panose="020B0304020202020204" pitchFamily="34" charset="0"/>
              </a:rPr>
              <a:t>Employee Cash Advance Program – PayActiv </a:t>
            </a:r>
          </a:p>
          <a:p>
            <a:endParaRPr lang="en-US" sz="1400" dirty="0">
              <a:solidFill>
                <a:schemeClr val="tx1">
                  <a:lumMod val="65000"/>
                  <a:lumOff val="35000"/>
                </a:schemeClr>
              </a:solidFill>
              <a:latin typeface="Avenir Next LT Pro Light" panose="020B0304020202020204" pitchFamily="34" charset="0"/>
            </a:endParaRPr>
          </a:p>
          <a:p>
            <a:pPr marL="0" indent="0">
              <a:buNone/>
            </a:pPr>
            <a:r>
              <a:rPr lang="en-US" sz="1400" dirty="0">
                <a:solidFill>
                  <a:schemeClr val="tx1">
                    <a:lumMod val="65000"/>
                    <a:lumOff val="35000"/>
                  </a:schemeClr>
                </a:solidFill>
                <a:latin typeface="Avenir Next LT Pro Light" panose="020B0304020202020204" pitchFamily="34" charset="0"/>
              </a:rPr>
              <a:t>Information about each can be found at </a:t>
            </a:r>
            <a:r>
              <a:rPr lang="en-US" sz="1400" dirty="0">
                <a:solidFill>
                  <a:schemeClr val="tx1">
                    <a:lumMod val="65000"/>
                    <a:lumOff val="35000"/>
                  </a:schemeClr>
                </a:solidFill>
                <a:latin typeface="Avenir Next LT Pro Light" panose="020B0304020202020204" pitchFamily="34" charset="0"/>
                <a:hlinkClick r:id="rId3">
                  <a:extLst>
                    <a:ext uri="{A12FA001-AC4F-418D-AE19-62706E023703}">
                      <ahyp:hlinkClr xmlns:ahyp="http://schemas.microsoft.com/office/drawing/2018/hyperlinkcolor" xmlns="" val="tx"/>
                    </a:ext>
                  </a:extLst>
                </a:hlinkClick>
              </a:rPr>
              <a:t>https://c2mb.ajg.com/aegisliving/home/</a:t>
            </a:r>
            <a:endParaRPr lang="en-US" sz="1400" dirty="0">
              <a:solidFill>
                <a:schemeClr val="tx1">
                  <a:lumMod val="65000"/>
                  <a:lumOff val="35000"/>
                </a:schemeClr>
              </a:solidFill>
              <a:latin typeface="Avenir Next LT Pro Light" panose="020B0304020202020204" pitchFamily="34" charset="0"/>
            </a:endParaRPr>
          </a:p>
        </p:txBody>
      </p:sp>
      <p:pic>
        <p:nvPicPr>
          <p:cNvPr id="2" name="Picture 1">
            <a:extLst>
              <a:ext uri="{FF2B5EF4-FFF2-40B4-BE49-F238E27FC236}">
                <a16:creationId xmlns:a16="http://schemas.microsoft.com/office/drawing/2014/main" id="{73E9B2FE-8BC7-8D93-0F76-05F5155B5A3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5585" r="12894"/>
          <a:stretch/>
        </p:blipFill>
        <p:spPr>
          <a:xfrm>
            <a:off x="6310772" y="1371600"/>
            <a:ext cx="5881228" cy="5486400"/>
          </a:xfrm>
          <a:prstGeom prst="rect">
            <a:avLst/>
          </a:prstGeom>
        </p:spPr>
      </p:pic>
      <p:pic>
        <p:nvPicPr>
          <p:cNvPr id="6" name="Picture 5" descr="Qr code&#10;&#10;Description automatically generated">
            <a:extLst>
              <a:ext uri="{FF2B5EF4-FFF2-40B4-BE49-F238E27FC236}">
                <a16:creationId xmlns:a16="http://schemas.microsoft.com/office/drawing/2014/main" id="{ADDD7005-3D71-F0DD-DFFF-46EED25FC3A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43400" y="5029200"/>
            <a:ext cx="1524000" cy="1524000"/>
          </a:xfrm>
          <a:prstGeom prst="rect">
            <a:avLst/>
          </a:prstGeom>
        </p:spPr>
      </p:pic>
    </p:spTree>
    <p:extLst>
      <p:ext uri="{BB962C8B-B14F-4D97-AF65-F5344CB8AC3E}">
        <p14:creationId xmlns:p14="http://schemas.microsoft.com/office/powerpoint/2010/main" val="2009461290"/>
      </p:ext>
    </p:extLst>
  </p:cSld>
  <p:clrMapOvr>
    <a:masterClrMapping/>
  </p:clrMapOvr>
  <mc:AlternateContent xmlns:mc="http://schemas.openxmlformats.org/markup-compatibility/2006" xmlns:p14="http://schemas.microsoft.com/office/powerpoint/2010/main">
    <mc:Choice Requires="p14">
      <p:transition spd="slow" p14:dur="2000" advTm="32616"/>
    </mc:Choice>
    <mc:Fallback xmlns="">
      <p:transition spd="slow" advTm="32616"/>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sz="4000" dirty="0"/>
              <a:t>Voluntary Life and AD&amp;D Insurance</a:t>
            </a:r>
          </a:p>
        </p:txBody>
      </p:sp>
      <p:sp>
        <p:nvSpPr>
          <p:cNvPr id="5" name="Text Placeholder 4"/>
          <p:cNvSpPr>
            <a:spLocks noGrp="1"/>
          </p:cNvSpPr>
          <p:nvPr>
            <p:ph type="body" sz="quarter" idx="11"/>
          </p:nvPr>
        </p:nvSpPr>
        <p:spPr>
          <a:xfrm>
            <a:off x="276530" y="2590800"/>
            <a:ext cx="6657670" cy="3720562"/>
          </a:xfrm>
        </p:spPr>
        <p:txBody>
          <a:bodyPr/>
          <a:lstStyle/>
          <a:p>
            <a:pPr marL="0" indent="0">
              <a:spcBef>
                <a:spcPts val="0"/>
              </a:spcBef>
              <a:buNone/>
            </a:pPr>
            <a:r>
              <a:rPr lang="en-US" sz="1400" dirty="0">
                <a:latin typeface="Avenir Next LT Pro Light" panose="020B0304020202020204" pitchFamily="34" charset="0"/>
              </a:rPr>
              <a:t>All team members can elect voluntary </a:t>
            </a:r>
            <a:r>
              <a:rPr lang="en-US" sz="1400" dirty="0">
                <a:solidFill>
                  <a:srgbClr val="41463F"/>
                </a:solidFill>
                <a:latin typeface="Avenir Next LT Pro Light" panose="020B0304020202020204" pitchFamily="34" charset="0"/>
              </a:rPr>
              <a:t>life and AD&amp;D insurance for yourself, your spouse, and dependents.  </a:t>
            </a:r>
          </a:p>
          <a:p>
            <a:pPr marL="0" indent="0">
              <a:spcBef>
                <a:spcPts val="0"/>
              </a:spcBef>
              <a:buNone/>
            </a:pPr>
            <a:endParaRPr lang="en-US" sz="1400" dirty="0">
              <a:solidFill>
                <a:srgbClr val="41463F"/>
              </a:solidFill>
              <a:latin typeface="Avenir Next LT Pro Light" panose="020B0304020202020204" pitchFamily="34" charset="0"/>
            </a:endParaRPr>
          </a:p>
          <a:p>
            <a:pPr marL="0" indent="0">
              <a:spcBef>
                <a:spcPts val="0"/>
              </a:spcBef>
              <a:buNone/>
            </a:pPr>
            <a:r>
              <a:rPr lang="en-US" sz="1400" dirty="0">
                <a:latin typeface="Avenir Next LT Pro Light" panose="020B0304020202020204" pitchFamily="34" charset="0"/>
              </a:rPr>
              <a:t>You pay the cost of coverage, based on the amount you elect and your age.</a:t>
            </a:r>
          </a:p>
          <a:p>
            <a:pPr marL="0" indent="0">
              <a:spcBef>
                <a:spcPts val="0"/>
              </a:spcBef>
              <a:buNone/>
            </a:pPr>
            <a:r>
              <a:rPr lang="en-US" sz="1400" dirty="0">
                <a:latin typeface="Avenir Next LT Pro Light" panose="020B0304020202020204" pitchFamily="34" charset="0"/>
              </a:rPr>
              <a:t> </a:t>
            </a:r>
          </a:p>
          <a:p>
            <a:pPr marL="0" indent="0">
              <a:spcBef>
                <a:spcPts val="0"/>
              </a:spcBef>
              <a:buNone/>
            </a:pPr>
            <a:r>
              <a:rPr lang="en-US" sz="1400" dirty="0">
                <a:latin typeface="Avenir Next LT Pro Light" panose="020B0304020202020204" pitchFamily="34" charset="0"/>
              </a:rPr>
              <a:t>You must be enrolled to purchase life insurance for your spouse and/or children. </a:t>
            </a:r>
          </a:p>
          <a:p>
            <a:pPr marL="0" indent="0">
              <a:spcBef>
                <a:spcPts val="0"/>
              </a:spcBef>
              <a:buNone/>
            </a:pPr>
            <a:endParaRPr lang="en-US" sz="1400" dirty="0">
              <a:latin typeface="Avenir Next LT Pro Light" panose="020B0304020202020204" pitchFamily="34" charset="0"/>
            </a:endParaRPr>
          </a:p>
          <a:p>
            <a:pPr marL="0" indent="0">
              <a:spcBef>
                <a:spcPts val="0"/>
              </a:spcBef>
              <a:buNone/>
            </a:pPr>
            <a:r>
              <a:rPr lang="en-US" sz="1400" dirty="0">
                <a:latin typeface="Avenir Next LT Pro Light" panose="020B0304020202020204" pitchFamily="34" charset="0"/>
              </a:rPr>
              <a:t>If you enroll when you are initially eligible you can elect up to $250k for yourself and $50k for your spouse (guaranteed issue) without Evidence of Insurability (EOI).  If it is outside of your initial enrollment any amount you elect will require EOI. </a:t>
            </a:r>
          </a:p>
          <a:p>
            <a:pPr marL="0" indent="0">
              <a:spcBef>
                <a:spcPts val="0"/>
              </a:spcBef>
              <a:buNone/>
            </a:pPr>
            <a:endParaRPr lang="en-US" sz="1400" dirty="0">
              <a:latin typeface="Avenir Next LT Pro Light" panose="020B0304020202020204" pitchFamily="34" charset="0"/>
            </a:endParaRPr>
          </a:p>
          <a:p>
            <a:pPr marL="0" indent="0">
              <a:spcBef>
                <a:spcPts val="0"/>
              </a:spcBef>
              <a:buNone/>
            </a:pPr>
            <a:r>
              <a:rPr lang="en-US" sz="1400" dirty="0">
                <a:latin typeface="Avenir Next LT Pro Light" panose="020B0304020202020204" pitchFamily="34" charset="0"/>
              </a:rPr>
              <a:t>Refer to the Benefit Guide and the enrollment system for more information. </a:t>
            </a:r>
          </a:p>
          <a:p>
            <a:pPr marL="0" indent="0">
              <a:lnSpc>
                <a:spcPct val="150000"/>
              </a:lnSpc>
              <a:buNone/>
            </a:pPr>
            <a:endParaRPr lang="en-US" sz="1400" dirty="0">
              <a:latin typeface="Avenir Next LT Pro Light" panose="020B0304020202020204" pitchFamily="34" charset="0"/>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62800" y="2815955"/>
            <a:ext cx="4556453" cy="3048000"/>
          </a:xfrm>
          <a:prstGeom prst="rect">
            <a:avLst/>
          </a:prstGeom>
        </p:spPr>
      </p:pic>
      <p:pic>
        <p:nvPicPr>
          <p:cNvPr id="3074" name="Picture 3" descr="image00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67800" y="1537362"/>
            <a:ext cx="1533525"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999309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3"/>
          <p:cNvSpPr/>
          <p:nvPr/>
        </p:nvSpPr>
        <p:spPr>
          <a:xfrm>
            <a:off x="8294971" y="1920107"/>
            <a:ext cx="1992029" cy="3001026"/>
          </a:xfrm>
          <a:prstGeom prst="rect">
            <a:avLst/>
          </a:prstGeom>
          <a:solidFill>
            <a:srgbClr val="FFFFFF"/>
          </a:solidFill>
        </p:spPr>
        <p:txBody>
          <a:bodyPr/>
          <a:lstStyle/>
          <a:p>
            <a:endParaRPr lang="en-US" dirty="0"/>
          </a:p>
        </p:txBody>
      </p:sp>
      <p:sp>
        <p:nvSpPr>
          <p:cNvPr id="4" name="AutoShape 4"/>
          <p:cNvSpPr/>
          <p:nvPr/>
        </p:nvSpPr>
        <p:spPr>
          <a:xfrm>
            <a:off x="1712456" y="1920107"/>
            <a:ext cx="1992029" cy="3001026"/>
          </a:xfrm>
          <a:prstGeom prst="rect">
            <a:avLst/>
          </a:prstGeom>
          <a:solidFill>
            <a:srgbClr val="FFFFFF"/>
          </a:solidFill>
        </p:spPr>
        <p:txBody>
          <a:bodyPr/>
          <a:lstStyle/>
          <a:p>
            <a:endParaRPr lang="en-US" dirty="0"/>
          </a:p>
        </p:txBody>
      </p:sp>
      <p:sp>
        <p:nvSpPr>
          <p:cNvPr id="5" name="TextBox 5"/>
          <p:cNvSpPr txBox="1"/>
          <p:nvPr/>
        </p:nvSpPr>
        <p:spPr>
          <a:xfrm>
            <a:off x="1712457" y="3733800"/>
            <a:ext cx="1978536" cy="369332"/>
          </a:xfrm>
          <a:prstGeom prst="rect">
            <a:avLst/>
          </a:prstGeom>
        </p:spPr>
        <p:txBody>
          <a:bodyPr wrap="square" lIns="0" tIns="0" rIns="0" bIns="0" rtlCol="0" anchor="t">
            <a:spAutoFit/>
          </a:bodyPr>
          <a:lstStyle/>
          <a:p>
            <a:pPr marL="119063" indent="-119063">
              <a:buFont typeface="Arial" panose="020B0604020202020204" pitchFamily="34" charset="0"/>
              <a:buChar char="•"/>
            </a:pPr>
            <a:r>
              <a:rPr lang="en-US" sz="1200" spc="13" dirty="0">
                <a:solidFill>
                  <a:srgbClr val="595959"/>
                </a:solidFill>
                <a:latin typeface="Avenir Next LT Pro Light" panose="020B0304020202020204" pitchFamily="34" charset="0"/>
              </a:rPr>
              <a:t>Pays cash benefits directly to you after a mishap</a:t>
            </a:r>
          </a:p>
        </p:txBody>
      </p:sp>
      <p:sp>
        <p:nvSpPr>
          <p:cNvPr id="6" name="AutoShape 6"/>
          <p:cNvSpPr/>
          <p:nvPr/>
        </p:nvSpPr>
        <p:spPr>
          <a:xfrm>
            <a:off x="3906628" y="1920107"/>
            <a:ext cx="1992029" cy="3001026"/>
          </a:xfrm>
          <a:prstGeom prst="rect">
            <a:avLst/>
          </a:prstGeom>
          <a:solidFill>
            <a:srgbClr val="FFFFFF"/>
          </a:solidFill>
        </p:spPr>
        <p:txBody>
          <a:bodyPr/>
          <a:lstStyle/>
          <a:p>
            <a:endParaRPr lang="en-US" dirty="0"/>
          </a:p>
        </p:txBody>
      </p:sp>
      <p:sp>
        <p:nvSpPr>
          <p:cNvPr id="7" name="AutoShape 7"/>
          <p:cNvSpPr/>
          <p:nvPr/>
        </p:nvSpPr>
        <p:spPr>
          <a:xfrm>
            <a:off x="1712456" y="1920107"/>
            <a:ext cx="1992029" cy="1275041"/>
          </a:xfrm>
          <a:prstGeom prst="rect">
            <a:avLst/>
          </a:prstGeom>
          <a:solidFill>
            <a:srgbClr val="1192D1">
              <a:alpha val="19608"/>
            </a:srgbClr>
          </a:solidFill>
        </p:spPr>
        <p:txBody>
          <a:bodyPr/>
          <a:lstStyle/>
          <a:p>
            <a:endParaRPr lang="en-US" sz="1600" dirty="0">
              <a:latin typeface="Avenir LT Std 45 Book" panose="020B0502020203020204" pitchFamily="34" charset="0"/>
            </a:endParaRPr>
          </a:p>
        </p:txBody>
      </p:sp>
      <p:sp>
        <p:nvSpPr>
          <p:cNvPr id="8" name="TextBox 8"/>
          <p:cNvSpPr txBox="1"/>
          <p:nvPr/>
        </p:nvSpPr>
        <p:spPr>
          <a:xfrm>
            <a:off x="1848315" y="2058674"/>
            <a:ext cx="1720313" cy="600101"/>
          </a:xfrm>
          <a:prstGeom prst="rect">
            <a:avLst/>
          </a:prstGeom>
        </p:spPr>
        <p:txBody>
          <a:bodyPr lIns="0" tIns="0" rIns="0" bIns="0" rtlCol="0" anchor="t">
            <a:spAutoFit/>
          </a:bodyPr>
          <a:lstStyle/>
          <a:p>
            <a:pPr algn="ctr">
              <a:lnSpc>
                <a:spcPts val="2379"/>
              </a:lnSpc>
            </a:pPr>
            <a:r>
              <a:rPr lang="en-US" sz="1600" spc="220" dirty="0">
                <a:solidFill>
                  <a:srgbClr val="1192D1"/>
                </a:solidFill>
                <a:latin typeface="Avenir LT Std 45 Book" panose="020B0502020203020204" pitchFamily="34" charset="0"/>
                <a:cs typeface="Avenir Heavy" panose="020B0703020203020204" pitchFamily="34" charset="-78"/>
              </a:rPr>
              <a:t>Voluntary Accident</a:t>
            </a:r>
          </a:p>
        </p:txBody>
      </p:sp>
      <p:sp>
        <p:nvSpPr>
          <p:cNvPr id="9" name="AutoShape 9"/>
          <p:cNvSpPr/>
          <p:nvPr/>
        </p:nvSpPr>
        <p:spPr>
          <a:xfrm>
            <a:off x="3906628" y="1920107"/>
            <a:ext cx="1992029" cy="1275041"/>
          </a:xfrm>
          <a:prstGeom prst="rect">
            <a:avLst/>
          </a:prstGeom>
          <a:solidFill>
            <a:srgbClr val="1192D1">
              <a:alpha val="19608"/>
            </a:srgbClr>
          </a:solidFill>
        </p:spPr>
        <p:txBody>
          <a:bodyPr/>
          <a:lstStyle/>
          <a:p>
            <a:endParaRPr lang="en-US" sz="1600" dirty="0">
              <a:latin typeface="Avenir LT Std 45 Book" panose="020B0502020203020204" pitchFamily="34" charset="0"/>
            </a:endParaRPr>
          </a:p>
        </p:txBody>
      </p:sp>
      <p:sp>
        <p:nvSpPr>
          <p:cNvPr id="10" name="TextBox 10"/>
          <p:cNvSpPr txBox="1"/>
          <p:nvPr/>
        </p:nvSpPr>
        <p:spPr>
          <a:xfrm>
            <a:off x="3997318" y="2057400"/>
            <a:ext cx="1810649" cy="600101"/>
          </a:xfrm>
          <a:prstGeom prst="rect">
            <a:avLst/>
          </a:prstGeom>
        </p:spPr>
        <p:txBody>
          <a:bodyPr lIns="0" tIns="0" rIns="0" bIns="0" rtlCol="0" anchor="t">
            <a:spAutoFit/>
          </a:bodyPr>
          <a:lstStyle/>
          <a:p>
            <a:pPr algn="ctr">
              <a:lnSpc>
                <a:spcPts val="2379"/>
              </a:lnSpc>
            </a:pPr>
            <a:r>
              <a:rPr lang="en-US" sz="1600" spc="220" dirty="0">
                <a:solidFill>
                  <a:srgbClr val="1192D1"/>
                </a:solidFill>
                <a:latin typeface="Avenir LT Std 45 Book" panose="020B0502020203020204" pitchFamily="34" charset="0"/>
                <a:cs typeface="Avenir Heavy" panose="020B0703020203020204" pitchFamily="34" charset="-78"/>
              </a:rPr>
              <a:t>Voluntary Critical Illness</a:t>
            </a:r>
          </a:p>
        </p:txBody>
      </p:sp>
      <p:sp>
        <p:nvSpPr>
          <p:cNvPr id="11" name="AutoShape 11"/>
          <p:cNvSpPr/>
          <p:nvPr/>
        </p:nvSpPr>
        <p:spPr>
          <a:xfrm>
            <a:off x="6100799" y="1920107"/>
            <a:ext cx="1992029" cy="1275041"/>
          </a:xfrm>
          <a:prstGeom prst="rect">
            <a:avLst/>
          </a:prstGeom>
          <a:solidFill>
            <a:srgbClr val="1192D1">
              <a:alpha val="19608"/>
            </a:srgbClr>
          </a:solidFill>
        </p:spPr>
        <p:txBody>
          <a:bodyPr/>
          <a:lstStyle/>
          <a:p>
            <a:endParaRPr lang="en-US" sz="1600" dirty="0">
              <a:latin typeface="Avenir LT Std 45 Book" panose="020B0502020203020204" pitchFamily="34" charset="0"/>
            </a:endParaRPr>
          </a:p>
        </p:txBody>
      </p:sp>
      <p:sp>
        <p:nvSpPr>
          <p:cNvPr id="12" name="TextBox 12"/>
          <p:cNvSpPr txBox="1"/>
          <p:nvPr/>
        </p:nvSpPr>
        <p:spPr>
          <a:xfrm>
            <a:off x="6236658" y="2058674"/>
            <a:ext cx="1720313" cy="907877"/>
          </a:xfrm>
          <a:prstGeom prst="rect">
            <a:avLst/>
          </a:prstGeom>
        </p:spPr>
        <p:txBody>
          <a:bodyPr lIns="0" tIns="0" rIns="0" bIns="0" rtlCol="0" anchor="t">
            <a:spAutoFit/>
          </a:bodyPr>
          <a:lstStyle/>
          <a:p>
            <a:pPr algn="ctr">
              <a:lnSpc>
                <a:spcPts val="2379"/>
              </a:lnSpc>
            </a:pPr>
            <a:r>
              <a:rPr lang="en-US" sz="1600" spc="220" dirty="0">
                <a:solidFill>
                  <a:srgbClr val="1192D1"/>
                </a:solidFill>
                <a:latin typeface="Avenir LT Std 45 Book" panose="020B0502020203020204" pitchFamily="34" charset="0"/>
                <a:cs typeface="Avenir Heavy" panose="020B0703020203020204" pitchFamily="34" charset="-78"/>
              </a:rPr>
              <a:t>Voluntary Hospital Indemnity</a:t>
            </a:r>
          </a:p>
        </p:txBody>
      </p:sp>
      <p:sp>
        <p:nvSpPr>
          <p:cNvPr id="13" name="AutoShape 13"/>
          <p:cNvSpPr/>
          <p:nvPr/>
        </p:nvSpPr>
        <p:spPr>
          <a:xfrm>
            <a:off x="8294971" y="1920107"/>
            <a:ext cx="1992029" cy="1275041"/>
          </a:xfrm>
          <a:prstGeom prst="rect">
            <a:avLst/>
          </a:prstGeom>
          <a:solidFill>
            <a:srgbClr val="1192D1">
              <a:alpha val="19608"/>
            </a:srgbClr>
          </a:solidFill>
        </p:spPr>
        <p:txBody>
          <a:bodyPr/>
          <a:lstStyle/>
          <a:p>
            <a:endParaRPr lang="en-US" sz="1600" dirty="0">
              <a:latin typeface="Avenir LT Std 45 Book" panose="020B0502020203020204" pitchFamily="34" charset="0"/>
            </a:endParaRPr>
          </a:p>
        </p:txBody>
      </p:sp>
      <p:sp>
        <p:nvSpPr>
          <p:cNvPr id="14" name="TextBox 14"/>
          <p:cNvSpPr txBox="1"/>
          <p:nvPr/>
        </p:nvSpPr>
        <p:spPr>
          <a:xfrm>
            <a:off x="8430829" y="2057400"/>
            <a:ext cx="1720313" cy="600101"/>
          </a:xfrm>
          <a:prstGeom prst="rect">
            <a:avLst/>
          </a:prstGeom>
        </p:spPr>
        <p:txBody>
          <a:bodyPr lIns="0" tIns="0" rIns="0" bIns="0" rtlCol="0" anchor="t">
            <a:spAutoFit/>
          </a:bodyPr>
          <a:lstStyle/>
          <a:p>
            <a:pPr algn="ctr">
              <a:lnSpc>
                <a:spcPts val="2379"/>
              </a:lnSpc>
            </a:pPr>
            <a:r>
              <a:rPr lang="en-US" sz="1600" spc="220" dirty="0">
                <a:solidFill>
                  <a:srgbClr val="1192D1"/>
                </a:solidFill>
                <a:latin typeface="Avenir LT Std 45 Book" panose="020B0502020203020204" pitchFamily="34" charset="0"/>
                <a:cs typeface="Avenir Heavy" panose="020B0703020203020204" pitchFamily="34" charset="-78"/>
              </a:rPr>
              <a:t>Long Term Disability</a:t>
            </a:r>
          </a:p>
        </p:txBody>
      </p:sp>
      <p:sp>
        <p:nvSpPr>
          <p:cNvPr id="15" name="TextBox 15"/>
          <p:cNvSpPr txBox="1"/>
          <p:nvPr/>
        </p:nvSpPr>
        <p:spPr>
          <a:xfrm>
            <a:off x="3902129" y="3733800"/>
            <a:ext cx="1987533" cy="1477328"/>
          </a:xfrm>
          <a:prstGeom prst="rect">
            <a:avLst/>
          </a:prstGeom>
        </p:spPr>
        <p:txBody>
          <a:bodyPr wrap="square" lIns="0" tIns="0" rIns="0" bIns="0" rtlCol="0" anchor="t">
            <a:spAutoFit/>
          </a:bodyPr>
          <a:lstStyle>
            <a:defPPr>
              <a:defRPr lang="en-US"/>
            </a:defPPr>
            <a:lvl1pPr marL="119063" indent="-119063">
              <a:buFont typeface="Arial" panose="020B0604020202020204" pitchFamily="34" charset="0"/>
              <a:buChar char="•"/>
              <a:defRPr sz="1200" spc="13">
                <a:solidFill>
                  <a:srgbClr val="595959"/>
                </a:solidFill>
                <a:latin typeface="Avenir LT Std 45 Book" panose="020B0502020203020204" pitchFamily="34" charset="0"/>
              </a:defRPr>
            </a:lvl1pPr>
          </a:lstStyle>
          <a:p>
            <a:r>
              <a:rPr lang="en-US" dirty="0">
                <a:latin typeface="Avenir Next LT Pro Light" panose="020B0304020202020204" pitchFamily="34" charset="0"/>
              </a:rPr>
              <a:t>Pays lump sum benefits directly to you upon diagnosis (Cancer, Heart Attack, Stroke, Major Organ Failure)</a:t>
            </a:r>
          </a:p>
          <a:p>
            <a:endParaRPr lang="en-US" dirty="0">
              <a:latin typeface="Avenir Next LT Pro Light" panose="020B0304020202020204" pitchFamily="34" charset="0"/>
            </a:endParaRPr>
          </a:p>
          <a:p>
            <a:r>
              <a:rPr lang="en-US" dirty="0">
                <a:latin typeface="Avenir Next LT Pro Light" panose="020B0304020202020204" pitchFamily="34" charset="0"/>
              </a:rPr>
              <a:t>Coverage is guarantee issue </a:t>
            </a:r>
          </a:p>
        </p:txBody>
      </p:sp>
      <p:sp>
        <p:nvSpPr>
          <p:cNvPr id="16" name="TextBox 16"/>
          <p:cNvSpPr txBox="1"/>
          <p:nvPr/>
        </p:nvSpPr>
        <p:spPr>
          <a:xfrm>
            <a:off x="6105295" y="3733800"/>
            <a:ext cx="1987533" cy="1107996"/>
          </a:xfrm>
          <a:prstGeom prst="rect">
            <a:avLst/>
          </a:prstGeom>
        </p:spPr>
        <p:txBody>
          <a:bodyPr wrap="square" lIns="0" tIns="0" rIns="0" bIns="0" rtlCol="0" anchor="t">
            <a:spAutoFit/>
          </a:bodyPr>
          <a:lstStyle/>
          <a:p>
            <a:pPr marL="119063" indent="-119063">
              <a:buFont typeface="Arial" panose="020B0604020202020204" pitchFamily="34" charset="0"/>
              <a:buChar char="•"/>
            </a:pPr>
            <a:r>
              <a:rPr lang="en-US" sz="1200" spc="13" dirty="0">
                <a:solidFill>
                  <a:srgbClr val="595959"/>
                </a:solidFill>
                <a:latin typeface="Avenir Next LT Pro Light" panose="020B0304020202020204" pitchFamily="34" charset="0"/>
              </a:rPr>
              <a:t>Pays a lump sum benefits directly to you for a hospital admission (Hospital admission, ICU confinement etc.)</a:t>
            </a:r>
          </a:p>
          <a:p>
            <a:endParaRPr lang="en-US" sz="1200" spc="13" dirty="0">
              <a:solidFill>
                <a:srgbClr val="595959"/>
              </a:solidFill>
              <a:latin typeface="Avenir Next LT Pro Light" panose="020B0304020202020204" pitchFamily="34" charset="0"/>
            </a:endParaRPr>
          </a:p>
        </p:txBody>
      </p:sp>
      <p:sp>
        <p:nvSpPr>
          <p:cNvPr id="17" name="TextBox 17"/>
          <p:cNvSpPr txBox="1"/>
          <p:nvPr/>
        </p:nvSpPr>
        <p:spPr>
          <a:xfrm>
            <a:off x="8285976" y="3324393"/>
            <a:ext cx="1987533" cy="1661993"/>
          </a:xfrm>
          <a:prstGeom prst="rect">
            <a:avLst/>
          </a:prstGeom>
        </p:spPr>
        <p:txBody>
          <a:bodyPr wrap="square" lIns="0" tIns="0" rIns="0" bIns="0" rtlCol="0" anchor="t">
            <a:spAutoFit/>
          </a:bodyPr>
          <a:lstStyle/>
          <a:p>
            <a:pPr marL="119063" indent="-119063">
              <a:buFont typeface="Arial" panose="020B0604020202020204" pitchFamily="34" charset="0"/>
              <a:buChar char="•"/>
            </a:pPr>
            <a:r>
              <a:rPr lang="en-US" sz="1200" spc="13" dirty="0">
                <a:solidFill>
                  <a:srgbClr val="595959"/>
                </a:solidFill>
                <a:latin typeface="Avenir Next LT Pro Light" panose="020B0304020202020204" pitchFamily="34" charset="0"/>
              </a:rPr>
              <a:t>LTD benefits can replace up to 60% of your salary, to a maximum benefit of $10,000 per month</a:t>
            </a:r>
          </a:p>
          <a:p>
            <a:pPr marL="119063" indent="-119063">
              <a:buFont typeface="Arial" panose="020B0604020202020204" pitchFamily="34" charset="0"/>
              <a:buChar char="•"/>
            </a:pPr>
            <a:endParaRPr lang="en-US" sz="1200" spc="13" dirty="0">
              <a:solidFill>
                <a:srgbClr val="595959"/>
              </a:solidFill>
              <a:latin typeface="Avenir Next LT Pro Light" panose="020B0304020202020204" pitchFamily="34" charset="0"/>
            </a:endParaRPr>
          </a:p>
          <a:p>
            <a:pPr marL="119063" indent="-119063">
              <a:buFont typeface="Arial" panose="020B0604020202020204" pitchFamily="34" charset="0"/>
              <a:buChar char="•"/>
            </a:pPr>
            <a:r>
              <a:rPr lang="en-US" sz="1200" spc="13" dirty="0">
                <a:solidFill>
                  <a:srgbClr val="595959"/>
                </a:solidFill>
                <a:latin typeface="Avenir Next LT Pro Light" panose="020B0304020202020204" pitchFamily="34" charset="0"/>
              </a:rPr>
              <a:t>Elimination Period 180 days</a:t>
            </a:r>
          </a:p>
          <a:p>
            <a:pPr marL="119063" indent="-119063">
              <a:buFont typeface="Arial" panose="020B0604020202020204" pitchFamily="34" charset="0"/>
              <a:buChar char="•"/>
            </a:pPr>
            <a:endParaRPr lang="en-US" sz="1200" spc="13" dirty="0">
              <a:solidFill>
                <a:srgbClr val="595959"/>
              </a:solidFill>
              <a:latin typeface="Avenir Next LT Pro Light" panose="020B0304020202020204" pitchFamily="34" charset="0"/>
            </a:endParaRPr>
          </a:p>
          <a:p>
            <a:pPr marL="119063" indent="-119063">
              <a:buFont typeface="Arial" panose="020B0604020202020204" pitchFamily="34" charset="0"/>
              <a:buChar char="•"/>
            </a:pPr>
            <a:r>
              <a:rPr lang="en-US" sz="1200" spc="13" dirty="0">
                <a:solidFill>
                  <a:srgbClr val="595959"/>
                </a:solidFill>
                <a:latin typeface="Avenir Next LT Pro Light" panose="020B0304020202020204" pitchFamily="34" charset="0"/>
              </a:rPr>
              <a:t>Duration SSNRA</a:t>
            </a:r>
          </a:p>
        </p:txBody>
      </p:sp>
      <p:sp>
        <p:nvSpPr>
          <p:cNvPr id="18" name="TextBox 18"/>
          <p:cNvSpPr txBox="1"/>
          <p:nvPr/>
        </p:nvSpPr>
        <p:spPr>
          <a:xfrm>
            <a:off x="950816" y="298876"/>
            <a:ext cx="10308958" cy="834074"/>
          </a:xfrm>
          <a:prstGeom prst="rect">
            <a:avLst/>
          </a:prstGeom>
        </p:spPr>
        <p:txBody>
          <a:bodyPr lIns="0" tIns="0" rIns="0" bIns="0" rtlCol="0" anchor="t">
            <a:spAutoFit/>
          </a:bodyPr>
          <a:lstStyle/>
          <a:p>
            <a:pPr algn="ctr">
              <a:lnSpc>
                <a:spcPct val="150000"/>
              </a:lnSpc>
            </a:pPr>
            <a:r>
              <a:rPr lang="en-US" sz="4000" spc="40" dirty="0">
                <a:solidFill>
                  <a:schemeClr val="bg1"/>
                </a:solidFill>
                <a:latin typeface="AccentGraphic" panose="02000303060000020004" pitchFamily="50" charset="0"/>
              </a:rPr>
              <a:t>Voluntary Plans</a:t>
            </a:r>
          </a:p>
        </p:txBody>
      </p:sp>
      <p:sp>
        <p:nvSpPr>
          <p:cNvPr id="37" name="TextBox 36">
            <a:extLst>
              <a:ext uri="{FF2B5EF4-FFF2-40B4-BE49-F238E27FC236}">
                <a16:creationId xmlns:a16="http://schemas.microsoft.com/office/drawing/2014/main" id="{BCC7373D-FF8F-BFA7-48EC-E373506AEA36}"/>
              </a:ext>
            </a:extLst>
          </p:cNvPr>
          <p:cNvSpPr txBox="1"/>
          <p:nvPr/>
        </p:nvSpPr>
        <p:spPr>
          <a:xfrm>
            <a:off x="1712455" y="3240844"/>
            <a:ext cx="6393863" cy="461665"/>
          </a:xfrm>
          <a:prstGeom prst="rect">
            <a:avLst/>
          </a:prstGeom>
          <a:solidFill>
            <a:srgbClr val="D0EAF6"/>
          </a:solidFill>
        </p:spPr>
        <p:txBody>
          <a:bodyPr wrap="square">
            <a:spAutoFit/>
          </a:bodyPr>
          <a:lstStyle/>
          <a:p>
            <a:pPr algn="ctr"/>
            <a:r>
              <a:rPr lang="en-US" sz="1200" spc="13" dirty="0">
                <a:solidFill>
                  <a:srgbClr val="1192D1"/>
                </a:solidFill>
                <a:latin typeface="Avenir Next LT Pro Light" panose="020B0304020202020204" pitchFamily="34" charset="0"/>
              </a:rPr>
              <a:t>You choose how to spend – childcare, deductibles, etc.</a:t>
            </a:r>
          </a:p>
          <a:p>
            <a:pPr algn="ctr"/>
            <a:r>
              <a:rPr lang="en-US" sz="1200" spc="13" dirty="0">
                <a:solidFill>
                  <a:srgbClr val="1192D1"/>
                </a:solidFill>
                <a:latin typeface="Avenir Next LT Pro Light" panose="020B0304020202020204" pitchFamily="34" charset="0"/>
              </a:rPr>
              <a:t>$75 wellness screening reimbursement benefit per person per year</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B569F12-8407-4839-95CD-BEFE7E985A8B}"/>
              </a:ext>
            </a:extLst>
          </p:cNvPr>
          <p:cNvSpPr/>
          <p:nvPr/>
        </p:nvSpPr>
        <p:spPr>
          <a:xfrm>
            <a:off x="6026147" y="1824662"/>
            <a:ext cx="4573902" cy="3600986"/>
          </a:xfrm>
          <a:prstGeom prst="rect">
            <a:avLst/>
          </a:prstGeom>
        </p:spPr>
        <p:txBody>
          <a:bodyPr wrap="square">
            <a:spAutoFit/>
          </a:bodyPr>
          <a:lstStyle/>
          <a:p>
            <a:r>
              <a:rPr lang="en-US" sz="1200" b="1" dirty="0">
                <a:solidFill>
                  <a:srgbClr val="41463F"/>
                </a:solidFill>
                <a:latin typeface="Avenir Next LT Pro Light" panose="020B0304020202020204" pitchFamily="34" charset="0"/>
                <a:cs typeface="Calibri" panose="020F0502020204030204" pitchFamily="34" charset="0"/>
              </a:rPr>
              <a:t>Perks at Work!</a:t>
            </a:r>
          </a:p>
          <a:p>
            <a:endParaRPr lang="en-US" sz="1200" dirty="0">
              <a:solidFill>
                <a:srgbClr val="41463F"/>
              </a:solidFill>
              <a:latin typeface="Avenir Next LT Pro Light" panose="020B0304020202020204" pitchFamily="34" charset="0"/>
              <a:cs typeface="Arial" panose="020B0604020202020204" pitchFamily="34" charset="0"/>
            </a:endParaRPr>
          </a:p>
          <a:p>
            <a:r>
              <a:rPr lang="en-US" sz="1200" dirty="0">
                <a:solidFill>
                  <a:srgbClr val="41463F"/>
                </a:solidFill>
                <a:latin typeface="Avenir Next LT Pro Light" panose="020B0304020202020204" pitchFamily="34" charset="0"/>
                <a:cs typeface="Calibri" panose="020F0502020204030204" pitchFamily="34" charset="0"/>
              </a:rPr>
              <a:t>We’ve partnered with Perks at Work to give you access to employee discounts, so you don’t have to pay full price on the things you buy.  </a:t>
            </a:r>
          </a:p>
          <a:p>
            <a:endParaRPr lang="en-US" sz="1200" dirty="0">
              <a:solidFill>
                <a:srgbClr val="41463F"/>
              </a:solidFill>
              <a:latin typeface="Avenir Next LT Pro Light" panose="020B0304020202020204" pitchFamily="34" charset="0"/>
              <a:cs typeface="Calibri" panose="020F0502020204030204" pitchFamily="34" charset="0"/>
            </a:endParaRPr>
          </a:p>
          <a:p>
            <a:r>
              <a:rPr lang="en-US" sz="1200" dirty="0">
                <a:solidFill>
                  <a:srgbClr val="41463F"/>
                </a:solidFill>
                <a:latin typeface="Avenir Next LT Pro Light" panose="020B0304020202020204" pitchFamily="34" charset="0"/>
                <a:cs typeface="Calibri" panose="020F0502020204030204" pitchFamily="34" charset="0"/>
              </a:rPr>
              <a:t>From 30% off movie tickets to hundreds of dollars off a new personal laptop, discounted gym memberships and more</a:t>
            </a:r>
          </a:p>
          <a:p>
            <a:endParaRPr lang="en-US" sz="1200" b="1" dirty="0">
              <a:solidFill>
                <a:srgbClr val="41463F"/>
              </a:solidFill>
              <a:latin typeface="Avenir Next LT Pro Light" panose="020B0304020202020204" pitchFamily="34" charset="0"/>
              <a:cs typeface="Calibri" panose="020F0502020204030204" pitchFamily="34" charset="0"/>
            </a:endParaRPr>
          </a:p>
          <a:p>
            <a:r>
              <a:rPr lang="en-US" sz="1200" b="1" dirty="0">
                <a:solidFill>
                  <a:srgbClr val="41463F"/>
                </a:solidFill>
                <a:latin typeface="Avenir Next LT Pro Light" panose="020B0304020202020204" pitchFamily="34" charset="0"/>
                <a:cs typeface="Calibri" panose="020F0502020204030204" pitchFamily="34" charset="0"/>
              </a:rPr>
              <a:t>Community Online Academy (COA) </a:t>
            </a:r>
            <a:r>
              <a:rPr lang="en-US" sz="1200" dirty="0">
                <a:solidFill>
                  <a:srgbClr val="41463F"/>
                </a:solidFill>
                <a:latin typeface="Avenir Next LT Pro Light" panose="020B0304020202020204" pitchFamily="34" charset="0"/>
                <a:cs typeface="Calibri" panose="020F0502020204030204" pitchFamily="34" charset="0"/>
              </a:rPr>
              <a:t/>
            </a:r>
            <a:br>
              <a:rPr lang="en-US" sz="1200" dirty="0">
                <a:solidFill>
                  <a:srgbClr val="41463F"/>
                </a:solidFill>
                <a:latin typeface="Avenir Next LT Pro Light" panose="020B0304020202020204" pitchFamily="34" charset="0"/>
                <a:cs typeface="Calibri" panose="020F0502020204030204" pitchFamily="34" charset="0"/>
              </a:rPr>
            </a:br>
            <a:r>
              <a:rPr lang="en-US" sz="1200" dirty="0">
                <a:solidFill>
                  <a:srgbClr val="41463F"/>
                </a:solidFill>
                <a:latin typeface="Avenir Next LT Pro Light" panose="020B0304020202020204" pitchFamily="34" charset="0"/>
                <a:cs typeface="Calibri" panose="020F0502020204030204" pitchFamily="34" charset="0"/>
              </a:rPr>
              <a:t>We recognize the challenges of managing work, family and life while still trying to maintain our own health/immune systems. We have partnered with Perks at Work to provide ALL Aegis Employees and their families access to </a:t>
            </a:r>
            <a:r>
              <a:rPr lang="en-US" sz="1200" dirty="0">
                <a:solidFill>
                  <a:srgbClr val="41463F"/>
                </a:solidFill>
                <a:latin typeface="Avenir Next LT Pro Light" panose="020B0304020202020204" pitchFamily="34" charset="0"/>
                <a:cs typeface="Calibri" panose="020F0502020204030204" pitchFamily="34" charset="0"/>
                <a:hlinkClick r:id="rId2">
                  <a:extLst>
                    <a:ext uri="{A12FA001-AC4F-418D-AE19-62706E023703}">
                      <ahyp:hlinkClr xmlns:ahyp="http://schemas.microsoft.com/office/drawing/2018/hyperlinkcolor" xmlns="" val="tx"/>
                    </a:ext>
                  </a:extLst>
                </a:hlinkClick>
              </a:rPr>
              <a:t>Community Online Academy</a:t>
            </a:r>
            <a:r>
              <a:rPr lang="en-US" sz="1200" dirty="0">
                <a:solidFill>
                  <a:srgbClr val="41463F"/>
                </a:solidFill>
                <a:latin typeface="Avenir Next LT Pro Light" panose="020B0304020202020204" pitchFamily="34" charset="0"/>
                <a:cs typeface="Calibri" panose="020F0502020204030204" pitchFamily="34" charset="0"/>
              </a:rPr>
              <a:t>. </a:t>
            </a:r>
          </a:p>
          <a:p>
            <a:endParaRPr lang="en-US" sz="1200" dirty="0">
              <a:solidFill>
                <a:srgbClr val="41463F"/>
              </a:solidFill>
              <a:latin typeface="Avenir Next LT Pro Light" panose="020B0304020202020204" pitchFamily="34" charset="0"/>
              <a:cs typeface="Calibri" panose="020F0502020204030204" pitchFamily="34" charset="0"/>
            </a:endParaRPr>
          </a:p>
          <a:p>
            <a:r>
              <a:rPr lang="en-US" sz="1200" dirty="0">
                <a:solidFill>
                  <a:srgbClr val="41463F"/>
                </a:solidFill>
                <a:latin typeface="Avenir Next LT Pro Light" panose="020B0304020202020204" pitchFamily="34" charset="0"/>
                <a:cs typeface="Calibri" panose="020F0502020204030204" pitchFamily="34" charset="0"/>
              </a:rPr>
              <a:t>COA offers a full Thursday of 30-45 min virtual sessions focused on learning and health &amp; wellness as well as a robust video library.</a:t>
            </a:r>
            <a:endParaRPr lang="en-US" sz="1200" b="1" dirty="0">
              <a:solidFill>
                <a:srgbClr val="41463F"/>
              </a:solidFill>
              <a:latin typeface="Avenir Next LT Pro Light" panose="020B0304020202020204" pitchFamily="34" charset="0"/>
              <a:cs typeface="Calibri" panose="020F0502020204030204" pitchFamily="34" charset="0"/>
            </a:endParaRPr>
          </a:p>
        </p:txBody>
      </p:sp>
      <p:sp>
        <p:nvSpPr>
          <p:cNvPr id="13" name="Rectangle 12">
            <a:extLst>
              <a:ext uri="{FF2B5EF4-FFF2-40B4-BE49-F238E27FC236}">
                <a16:creationId xmlns:a16="http://schemas.microsoft.com/office/drawing/2014/main" id="{76AD950B-A0B4-49C5-B413-6143F45071D5}"/>
              </a:ext>
            </a:extLst>
          </p:cNvPr>
          <p:cNvSpPr/>
          <p:nvPr/>
        </p:nvSpPr>
        <p:spPr>
          <a:xfrm>
            <a:off x="5992439" y="5461670"/>
            <a:ext cx="4536914" cy="1243930"/>
          </a:xfrm>
          <a:prstGeom prst="rect">
            <a:avLst/>
          </a:prstGeom>
        </p:spPr>
        <p:txBody>
          <a:bodyPr wrap="square">
            <a:spAutoFit/>
          </a:bodyPr>
          <a:lstStyle/>
          <a:p>
            <a:r>
              <a:rPr lang="en-US" sz="900" dirty="0">
                <a:latin typeface="Avenir Next LT Pro Light" panose="020B0304020202020204" pitchFamily="34" charset="0"/>
                <a:cs typeface="Arial" panose="020B0604020202020204" pitchFamily="34" charset="0"/>
              </a:rPr>
              <a:t>Simply log on to:</a:t>
            </a:r>
          </a:p>
          <a:p>
            <a:pPr>
              <a:spcBef>
                <a:spcPts val="450"/>
              </a:spcBef>
              <a:spcAft>
                <a:spcPts val="450"/>
              </a:spcAft>
            </a:pPr>
            <a:r>
              <a:rPr lang="en-US" dirty="0">
                <a:solidFill>
                  <a:srgbClr val="1192D1"/>
                </a:solidFill>
                <a:latin typeface="Avenir Next LT Pro Light" panose="020B0304020202020204" pitchFamily="34" charset="0"/>
                <a:cs typeface="Arial" panose="020B0604020202020204" pitchFamily="34" charset="0"/>
                <a:hlinkClick r:id="rId3"/>
              </a:rPr>
              <a:t>perksatwork.com/aegisliving</a:t>
            </a:r>
            <a:endParaRPr lang="en-US" dirty="0">
              <a:solidFill>
                <a:srgbClr val="1192D1"/>
              </a:solidFill>
              <a:latin typeface="Avenir Next LT Pro Light" panose="020B0304020202020204" pitchFamily="34" charset="0"/>
              <a:cs typeface="Arial" panose="020B0604020202020204" pitchFamily="34" charset="0"/>
            </a:endParaRPr>
          </a:p>
          <a:p>
            <a:pPr>
              <a:spcBef>
                <a:spcPts val="450"/>
              </a:spcBef>
              <a:spcAft>
                <a:spcPts val="450"/>
              </a:spcAft>
            </a:pPr>
            <a:r>
              <a:rPr lang="en-US" sz="900" dirty="0">
                <a:latin typeface="Avenir Next LT Pro Light" panose="020B0304020202020204" pitchFamily="34" charset="0"/>
                <a:ea typeface="Calibri" panose="020F0502020204030204" pitchFamily="34" charset="0"/>
              </a:rPr>
              <a:t>Register with your work email or use the code “AEG” to activate your account.</a:t>
            </a:r>
            <a:endParaRPr lang="en-PH" sz="900" dirty="0">
              <a:latin typeface="Avenir Next LT Pro Light" panose="020B0304020202020204" pitchFamily="34" charset="0"/>
              <a:ea typeface="Calibri" panose="020F0502020204030204" pitchFamily="34" charset="0"/>
            </a:endParaRPr>
          </a:p>
          <a:p>
            <a:pPr>
              <a:spcBef>
                <a:spcPts val="450"/>
              </a:spcBef>
              <a:spcAft>
                <a:spcPts val="450"/>
              </a:spcAft>
            </a:pPr>
            <a:endParaRPr lang="en-US" dirty="0">
              <a:solidFill>
                <a:schemeClr val="accent2"/>
              </a:solidFill>
              <a:latin typeface="Avenir Next LT Pro Light" panose="020B0304020202020204" pitchFamily="34" charset="0"/>
              <a:cs typeface="Arial" panose="020B0604020202020204" pitchFamily="34" charset="0"/>
            </a:endParaRPr>
          </a:p>
        </p:txBody>
      </p:sp>
      <p:cxnSp>
        <p:nvCxnSpPr>
          <p:cNvPr id="24" name="Straight Connector 23">
            <a:extLst>
              <a:ext uri="{FF2B5EF4-FFF2-40B4-BE49-F238E27FC236}">
                <a16:creationId xmlns:a16="http://schemas.microsoft.com/office/drawing/2014/main" id="{28B52898-CAF9-4CD1-9115-B80B096FC71E}"/>
              </a:ext>
            </a:extLst>
          </p:cNvPr>
          <p:cNvCxnSpPr>
            <a:cxnSpLocks/>
          </p:cNvCxnSpPr>
          <p:nvPr/>
        </p:nvCxnSpPr>
        <p:spPr>
          <a:xfrm>
            <a:off x="5988988" y="5431331"/>
            <a:ext cx="4536914" cy="0"/>
          </a:xfrm>
          <a:prstGeom prst="line">
            <a:avLst/>
          </a:prstGeom>
          <a:ln w="28575">
            <a:solidFill>
              <a:schemeClr val="accent1"/>
            </a:solidFill>
          </a:ln>
        </p:spPr>
        <p:style>
          <a:lnRef idx="1">
            <a:schemeClr val="accent3"/>
          </a:lnRef>
          <a:fillRef idx="0">
            <a:schemeClr val="accent3"/>
          </a:fillRef>
          <a:effectRef idx="0">
            <a:schemeClr val="accent3"/>
          </a:effectRef>
          <a:fontRef idx="minor">
            <a:schemeClr val="tx1"/>
          </a:fontRef>
        </p:style>
      </p:cxnSp>
      <p:cxnSp>
        <p:nvCxnSpPr>
          <p:cNvPr id="25" name="Straight Connector 24">
            <a:extLst>
              <a:ext uri="{FF2B5EF4-FFF2-40B4-BE49-F238E27FC236}">
                <a16:creationId xmlns:a16="http://schemas.microsoft.com/office/drawing/2014/main" id="{EDCF430D-45D5-422D-8AD4-4B363A7E1828}"/>
              </a:ext>
            </a:extLst>
          </p:cNvPr>
          <p:cNvCxnSpPr>
            <a:cxnSpLocks/>
          </p:cNvCxnSpPr>
          <p:nvPr/>
        </p:nvCxnSpPr>
        <p:spPr>
          <a:xfrm>
            <a:off x="5988988" y="6324600"/>
            <a:ext cx="4536914" cy="0"/>
          </a:xfrm>
          <a:prstGeom prst="line">
            <a:avLst/>
          </a:prstGeom>
          <a:ln w="28575">
            <a:solidFill>
              <a:schemeClr val="accent1"/>
            </a:solidFill>
          </a:ln>
        </p:spPr>
        <p:style>
          <a:lnRef idx="1">
            <a:schemeClr val="accent3"/>
          </a:lnRef>
          <a:fillRef idx="0">
            <a:schemeClr val="accent3"/>
          </a:fillRef>
          <a:effectRef idx="0">
            <a:schemeClr val="accent3"/>
          </a:effectRef>
          <a:fontRef idx="minor">
            <a:schemeClr val="tx1"/>
          </a:fontRef>
        </p:style>
      </p:cxnSp>
      <p:sp>
        <p:nvSpPr>
          <p:cNvPr id="5" name="Text Placeholder 4"/>
          <p:cNvSpPr>
            <a:spLocks noGrp="1"/>
          </p:cNvSpPr>
          <p:nvPr>
            <p:ph type="body" sz="quarter" idx="10"/>
          </p:nvPr>
        </p:nvSpPr>
        <p:spPr>
          <a:xfrm>
            <a:off x="1454147" y="292406"/>
            <a:ext cx="9144000" cy="950383"/>
          </a:xfrm>
        </p:spPr>
        <p:txBody>
          <a:bodyPr/>
          <a:lstStyle/>
          <a:p>
            <a:r>
              <a:rPr lang="en-US" dirty="0"/>
              <a:t>Employee Discount Programs</a:t>
            </a:r>
          </a:p>
        </p:txBody>
      </p:sp>
      <p:pic>
        <p:nvPicPr>
          <p:cNvPr id="3" name="Picture 2" descr="Qr code&#10;&#10;Description automatically generated">
            <a:extLst>
              <a:ext uri="{FF2B5EF4-FFF2-40B4-BE49-F238E27FC236}">
                <a16:creationId xmlns:a16="http://schemas.microsoft.com/office/drawing/2014/main" id="{1FF4AE58-B0EE-4333-E786-80CAAAC4C6D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98147" y="5181600"/>
            <a:ext cx="1416189" cy="1416189"/>
          </a:xfrm>
          <a:prstGeom prst="rect">
            <a:avLst/>
          </a:prstGeom>
        </p:spPr>
      </p:pic>
      <p:sp>
        <p:nvSpPr>
          <p:cNvPr id="4" name="Rectangle 3">
            <a:extLst>
              <a:ext uri="{FF2B5EF4-FFF2-40B4-BE49-F238E27FC236}">
                <a16:creationId xmlns:a16="http://schemas.microsoft.com/office/drawing/2014/main" id="{B02BDBD7-7501-4BDD-A641-144027ACD1E7}"/>
              </a:ext>
            </a:extLst>
          </p:cNvPr>
          <p:cNvSpPr/>
          <p:nvPr/>
        </p:nvSpPr>
        <p:spPr>
          <a:xfrm>
            <a:off x="762000" y="1812998"/>
            <a:ext cx="4573902" cy="3046988"/>
          </a:xfrm>
          <a:prstGeom prst="rect">
            <a:avLst/>
          </a:prstGeom>
        </p:spPr>
        <p:txBody>
          <a:bodyPr wrap="square">
            <a:spAutoFit/>
          </a:bodyPr>
          <a:lstStyle/>
          <a:p>
            <a:r>
              <a:rPr lang="en-US" sz="1200" b="1" dirty="0">
                <a:solidFill>
                  <a:srgbClr val="41463F"/>
                </a:solidFill>
                <a:latin typeface="Avenir Next LT Pro Light" panose="020B0304020202020204" pitchFamily="34" charset="0"/>
                <a:cs typeface="Calibri" panose="020F0502020204030204" pitchFamily="34" charset="0"/>
              </a:rPr>
              <a:t>Passport Corporate</a:t>
            </a:r>
          </a:p>
          <a:p>
            <a:r>
              <a:rPr lang="en-US" sz="1200" dirty="0">
                <a:solidFill>
                  <a:srgbClr val="41463F"/>
                </a:solidFill>
                <a:latin typeface="Avenir Next LT Pro Light" panose="020B0304020202020204" pitchFamily="34" charset="0"/>
                <a:cs typeface="Arial" panose="020B0604020202020204" pitchFamily="34" charset="0"/>
              </a:rPr>
              <a:t>The Passport Mobile Card is a complimentary employee benefit that allows you and your family to access exclusive savings from thousands of local and national merchants – now all from your smartphone! Save on dining, shopping, travel, and all kinds of everyday services.</a:t>
            </a:r>
          </a:p>
          <a:p>
            <a:endParaRPr lang="en-US" sz="1200" dirty="0">
              <a:solidFill>
                <a:srgbClr val="41463F"/>
              </a:solidFill>
              <a:latin typeface="Avenir Next LT Pro Light" panose="020B0304020202020204" pitchFamily="34" charset="0"/>
              <a:cs typeface="Arial" panose="020B0604020202020204" pitchFamily="34" charset="0"/>
            </a:endParaRPr>
          </a:p>
          <a:p>
            <a:pPr algn="l"/>
            <a:r>
              <a:rPr lang="en-US" sz="1200" b="0" i="0" u="none" strike="noStrike" baseline="0" dirty="0">
                <a:solidFill>
                  <a:srgbClr val="41463F"/>
                </a:solidFill>
                <a:latin typeface="Avenir Next LT Pro Light" panose="020B0304020202020204" pitchFamily="34" charset="0"/>
              </a:rPr>
              <a:t>To Activate Your Mobile Card:</a:t>
            </a:r>
          </a:p>
          <a:p>
            <a:pPr marL="228600" indent="-228600" algn="l">
              <a:buFont typeface="+mj-lt"/>
              <a:buAutoNum type="arabicPeriod"/>
            </a:pPr>
            <a:r>
              <a:rPr lang="en-US" sz="1200" b="0" i="0" u="none" strike="noStrike" baseline="0" dirty="0">
                <a:solidFill>
                  <a:srgbClr val="41463F"/>
                </a:solidFill>
                <a:latin typeface="Avenir Next LT Pro Light" panose="020B0304020202020204" pitchFamily="34" charset="0"/>
              </a:rPr>
              <a:t>Visit https://passportcorporate.com</a:t>
            </a:r>
          </a:p>
          <a:p>
            <a:pPr marL="228600" indent="-228600" algn="l">
              <a:buFont typeface="+mj-lt"/>
              <a:buAutoNum type="arabicPeriod"/>
            </a:pPr>
            <a:r>
              <a:rPr lang="en-US" sz="1200" b="0" i="0" u="none" strike="noStrike" baseline="0" dirty="0">
                <a:solidFill>
                  <a:srgbClr val="41463F"/>
                </a:solidFill>
                <a:latin typeface="Avenir Next LT Pro Light" panose="020B0304020202020204" pitchFamily="34" charset="0"/>
              </a:rPr>
              <a:t>Click the ‘Register here’ button, enter your email and the activation code AEGIS-PASS on the next page.</a:t>
            </a:r>
          </a:p>
          <a:p>
            <a:pPr marL="228600" indent="-228600" algn="l">
              <a:buFont typeface="+mj-lt"/>
              <a:buAutoNum type="arabicPeriod"/>
            </a:pPr>
            <a:r>
              <a:rPr lang="en-US" sz="1200" b="0" i="0" u="none" strike="noStrike" baseline="0" dirty="0">
                <a:solidFill>
                  <a:srgbClr val="41463F"/>
                </a:solidFill>
                <a:latin typeface="Avenir Next LT Pro Light" panose="020B0304020202020204" pitchFamily="34" charset="0"/>
              </a:rPr>
              <a:t>Complete your profile to generate your Passport Mobile Card number.</a:t>
            </a:r>
          </a:p>
          <a:p>
            <a:pPr marL="228600" indent="-228600" algn="l">
              <a:buFont typeface="+mj-lt"/>
              <a:buAutoNum type="arabicPeriod"/>
            </a:pPr>
            <a:r>
              <a:rPr lang="en-US" sz="1200" b="0" i="0" u="none" strike="noStrike" baseline="0" dirty="0">
                <a:solidFill>
                  <a:srgbClr val="41463F"/>
                </a:solidFill>
                <a:latin typeface="Avenir Next LT Pro Light" panose="020B0304020202020204" pitchFamily="34" charset="0"/>
              </a:rPr>
              <a:t>Download and sign into the Passport Mobile app (simply search for “Passport Mobile” in your app store or marketplace).</a:t>
            </a:r>
            <a:endParaRPr lang="en-US" sz="1200" dirty="0">
              <a:solidFill>
                <a:srgbClr val="41463F"/>
              </a:solidFill>
              <a:latin typeface="Avenir Next LT Pro Light" panose="020B03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29111BF9-89E3-686D-D313-8D4350B623D5}"/>
              </a:ext>
            </a:extLst>
          </p:cNvPr>
          <p:cNvPicPr>
            <a:picLocks noChangeAspect="1"/>
          </p:cNvPicPr>
          <p:nvPr/>
        </p:nvPicPr>
        <p:blipFill>
          <a:blip r:embed="rId5"/>
          <a:stretch>
            <a:fillRect/>
          </a:stretch>
        </p:blipFill>
        <p:spPr>
          <a:xfrm>
            <a:off x="1981200" y="5750260"/>
            <a:ext cx="1543050" cy="666750"/>
          </a:xfrm>
          <a:prstGeom prst="rect">
            <a:avLst/>
          </a:prstGeom>
        </p:spPr>
      </p:pic>
      <p:pic>
        <p:nvPicPr>
          <p:cNvPr id="8" name="Picture 7">
            <a:extLst>
              <a:ext uri="{FF2B5EF4-FFF2-40B4-BE49-F238E27FC236}">
                <a16:creationId xmlns:a16="http://schemas.microsoft.com/office/drawing/2014/main" id="{630A738B-F0FA-AA74-D551-939575853815}"/>
              </a:ext>
            </a:extLst>
          </p:cNvPr>
          <p:cNvPicPr>
            <a:picLocks noChangeAspect="1"/>
          </p:cNvPicPr>
          <p:nvPr/>
        </p:nvPicPr>
        <p:blipFill>
          <a:blip r:embed="rId6"/>
          <a:stretch>
            <a:fillRect/>
          </a:stretch>
        </p:blipFill>
        <p:spPr>
          <a:xfrm>
            <a:off x="1971675" y="5033660"/>
            <a:ext cx="1552575" cy="542925"/>
          </a:xfrm>
          <a:prstGeom prst="rect">
            <a:avLst/>
          </a:prstGeom>
        </p:spPr>
      </p:pic>
      <p:pic>
        <p:nvPicPr>
          <p:cNvPr id="11" name="Picture 10">
            <a:extLst>
              <a:ext uri="{FF2B5EF4-FFF2-40B4-BE49-F238E27FC236}">
                <a16:creationId xmlns:a16="http://schemas.microsoft.com/office/drawing/2014/main" id="{90D13629-C16C-8360-75A4-915667C58A4E}"/>
              </a:ext>
            </a:extLst>
          </p:cNvPr>
          <p:cNvPicPr>
            <a:picLocks noChangeAspect="1"/>
          </p:cNvPicPr>
          <p:nvPr/>
        </p:nvPicPr>
        <p:blipFill>
          <a:blip r:embed="rId7"/>
          <a:stretch>
            <a:fillRect/>
          </a:stretch>
        </p:blipFill>
        <p:spPr>
          <a:xfrm>
            <a:off x="10598147" y="4732572"/>
            <a:ext cx="1416190" cy="438345"/>
          </a:xfrm>
          <a:prstGeom prst="rect">
            <a:avLst/>
          </a:prstGeom>
        </p:spPr>
      </p:pic>
    </p:spTree>
    <p:extLst>
      <p:ext uri="{BB962C8B-B14F-4D97-AF65-F5344CB8AC3E}">
        <p14:creationId xmlns:p14="http://schemas.microsoft.com/office/powerpoint/2010/main" val="1602289424"/>
      </p:ext>
    </p:extLst>
  </p:cSld>
  <p:clrMapOvr>
    <a:masterClrMapping/>
  </p:clrMapOvr>
  <mc:AlternateContent xmlns:mc="http://schemas.openxmlformats.org/markup-compatibility/2006" xmlns:p14="http://schemas.microsoft.com/office/powerpoint/2010/main">
    <mc:Choice Requires="p14">
      <p:transition spd="slow" p14:dur="2000" advTm="30728"/>
    </mc:Choice>
    <mc:Fallback xmlns="">
      <p:transition spd="slow" advTm="30728"/>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GBS_Account_Text xmlns="5682a1c1-2fed-4a1b-8c3e-0f832bd50c4c" xsi:nil="true"/>
    <GBS_MarketingGroup_Text xmlns="5682a1c1-2fed-4a1b-8c3e-0f832bd50c4c" xsi:nil="true"/>
    <GBS_BenefitPoint_ID_Text xmlns="5682a1c1-2fed-4a1b-8c3e-0f832bd50c4c" xsi:nil="true"/>
    <GBS_Salesforce_ID_Text xmlns="5682a1c1-2fed-4a1b-8c3e-0f832bd50c4c" xsi:nil="true"/>
    <GBS_Branch_Text xmlns="5682a1c1-2fed-4a1b-8c3e-0f832bd50c4c"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B1D71D571116C743AD25697E09658320" ma:contentTypeVersion="3" ma:contentTypeDescription="Create a new document." ma:contentTypeScope="" ma:versionID="709f4914c7e6b59e60da2417877b16af">
  <xsd:schema xmlns:xsd="http://www.w3.org/2001/XMLSchema" xmlns:xs="http://www.w3.org/2001/XMLSchema" xmlns:p="http://schemas.microsoft.com/office/2006/metadata/properties" xmlns:ns2="5682a1c1-2fed-4a1b-8c3e-0f832bd50c4c" targetNamespace="http://schemas.microsoft.com/office/2006/metadata/properties" ma:root="true" ma:fieldsID="50c1628c5f65e90cf394f764698af0a7" ns2:_="">
    <xsd:import namespace="5682a1c1-2fed-4a1b-8c3e-0f832bd50c4c"/>
    <xsd:element name="properties">
      <xsd:complexType>
        <xsd:sequence>
          <xsd:element name="documentManagement">
            <xsd:complexType>
              <xsd:all>
                <xsd:element ref="ns2:GBS_Branch_Text" minOccurs="0"/>
                <xsd:element ref="ns2:GBS_BenefitPoint_ID_Text" minOccurs="0"/>
                <xsd:element ref="ns2:GBS_Salesforce_ID_Text" minOccurs="0"/>
                <xsd:element ref="ns2:GBS_Account_Text" minOccurs="0"/>
                <xsd:element ref="ns2:GBS_MarketingGroup_Tex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682a1c1-2fed-4a1b-8c3e-0f832bd50c4c" elementFormDefault="qualified">
    <xsd:import namespace="http://schemas.microsoft.com/office/2006/documentManagement/types"/>
    <xsd:import namespace="http://schemas.microsoft.com/office/infopath/2007/PartnerControls"/>
    <xsd:element name="GBS_Branch_Text" ma:index="8" nillable="true" ma:displayName="OfficeName" ma:description="" ma:internalName="GBS_Branch_Text">
      <xsd:simpleType>
        <xsd:restriction base="dms:Text"/>
      </xsd:simpleType>
    </xsd:element>
    <xsd:element name="GBS_BenefitPoint_ID_Text" ma:index="9" nillable="true" ma:displayName="BenefitPointID" ma:description="" ma:internalName="GBS_BenefitPoint_ID_Text">
      <xsd:simpleType>
        <xsd:restriction base="dms:Text"/>
      </xsd:simpleType>
    </xsd:element>
    <xsd:element name="GBS_Salesforce_ID_Text" ma:index="10" nillable="true" ma:displayName="SalesforceID" ma:description="" ma:internalName="GBS_Salesforce_ID_Text">
      <xsd:simpleType>
        <xsd:restriction base="dms:Text"/>
      </xsd:simpleType>
    </xsd:element>
    <xsd:element name="GBS_Account_Text" ma:index="11" nillable="true" ma:displayName="AccountName" ma:description="" ma:internalName="GBS_Account_Text">
      <xsd:simpleType>
        <xsd:restriction base="dms:Text"/>
      </xsd:simpleType>
    </xsd:element>
    <xsd:element name="GBS_MarketingGroup_Text" ma:index="12" nillable="true" ma:displayName="MarketingGroupName" ma:description="" ma:internalName="GBS_MarketingGroup_Text">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62E61EA-0CB3-46EA-84D7-CB15E14C2A70}">
  <ds:schemaRefs>
    <ds:schemaRef ds:uri="http://purl.org/dc/terms/"/>
    <ds:schemaRef ds:uri="http://schemas.openxmlformats.org/package/2006/metadata/core-properties"/>
    <ds:schemaRef ds:uri="http://purl.org/dc/dcmitype/"/>
    <ds:schemaRef ds:uri="http://schemas.microsoft.com/office/infopath/2007/PartnerControls"/>
    <ds:schemaRef ds:uri="http://purl.org/dc/elements/1.1/"/>
    <ds:schemaRef ds:uri="http://schemas.microsoft.com/office/2006/documentManagement/types"/>
    <ds:schemaRef ds:uri="5682a1c1-2fed-4a1b-8c3e-0f832bd50c4c"/>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9AE0CDA5-F030-444A-A13E-D43EB696FA93}">
  <ds:schemaRefs>
    <ds:schemaRef ds:uri="http://schemas.microsoft.com/sharepoint/v3/contenttype/forms"/>
  </ds:schemaRefs>
</ds:datastoreItem>
</file>

<file path=customXml/itemProps3.xml><?xml version="1.0" encoding="utf-8"?>
<ds:datastoreItem xmlns:ds="http://schemas.openxmlformats.org/officeDocument/2006/customXml" ds:itemID="{BCCAB43D-0964-4D35-B82C-ABBC9355917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682a1c1-2fed-4a1b-8c3e-0f832bd50c4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Facet</Template>
  <TotalTime>17577</TotalTime>
  <Words>3728</Words>
  <Application>Microsoft Office PowerPoint</Application>
  <PresentationFormat>Widescreen</PresentationFormat>
  <Paragraphs>400</Paragraphs>
  <Slides>29</Slides>
  <Notes>22</Notes>
  <HiddenSlides>0</HiddenSlides>
  <MMClips>0</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29</vt:i4>
      </vt:variant>
    </vt:vector>
  </HeadingPairs>
  <TitlesOfParts>
    <vt:vector size="44" baseType="lpstr">
      <vt:lpstr>AccentGraphic</vt:lpstr>
      <vt:lpstr>AccentGraphic-Light</vt:lpstr>
      <vt:lpstr>Arial</vt:lpstr>
      <vt:lpstr>Avenir</vt:lpstr>
      <vt:lpstr>Avenir Book</vt:lpstr>
      <vt:lpstr>Avenir Heavy</vt:lpstr>
      <vt:lpstr>Avenir LT Std 45 Book</vt:lpstr>
      <vt:lpstr>Avenir LT Std 55 Roman</vt:lpstr>
      <vt:lpstr>Avenir LT Std 65 Medium</vt:lpstr>
      <vt:lpstr>Avenir Next LT Pro Light</vt:lpstr>
      <vt:lpstr>Calibri</vt:lpstr>
      <vt:lpstr>Times New Roman</vt:lpstr>
      <vt:lpstr>Wingdings</vt:lpstr>
      <vt:lpstr>Office Theme</vt:lpstr>
      <vt:lpstr>2_Office Theme</vt:lpstr>
      <vt:lpstr>Newly Eligible Enrollment and Benefits Employee Benefits 2024-2025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mcm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Sarah Case</dc:creator>
  <cp:lastModifiedBy>Kelly Brickley</cp:lastModifiedBy>
  <cp:revision>1315</cp:revision>
  <cp:lastPrinted>2023-03-13T17:24:17Z</cp:lastPrinted>
  <dcterms:created xsi:type="dcterms:W3CDTF">2011-04-22T16:31:26Z</dcterms:created>
  <dcterms:modified xsi:type="dcterms:W3CDTF">2024-05-21T20:09:03Z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0x010100B1D71D571116C743AD25697E09658320</vt:lpwstr>
  </property>
</Properties>
</file>