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5"/>
    <p:sldMasterId id="2147483770" r:id="rId6"/>
  </p:sldMasterIdLst>
  <p:notesMasterIdLst>
    <p:notesMasterId r:id="rId8"/>
  </p:notesMasterIdLst>
  <p:handoutMasterIdLst>
    <p:handoutMasterId r:id="rId9"/>
  </p:handoutMasterIdLst>
  <p:sldIdLst>
    <p:sldId id="295" r:id="rId7"/>
  </p:sldIdLst>
  <p:sldSz cx="219456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3167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6334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9502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52669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6583680" algn="l" defTabSz="26334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7900416" algn="l" defTabSz="26334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9217152" algn="l" defTabSz="26334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0533888" algn="l" defTabSz="26334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035D60-17BD-4DEA-5F76-A01E6437D806}" name="Bobbie Benavente" initials="BB" userId="S::Bobbie.Benavente@aegisliving.com::8f1d3a19-41de-4b63-a418-c0227a1cab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9893A"/>
    <a:srgbClr val="1192D1"/>
    <a:srgbClr val="41463F"/>
    <a:srgbClr val="0E406A"/>
    <a:srgbClr val="000000"/>
    <a:srgbClr val="00263E"/>
    <a:srgbClr val="ECF7F8"/>
    <a:srgbClr val="DEF1F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6357" autoAdjust="0"/>
  </p:normalViewPr>
  <p:slideViewPr>
    <p:cSldViewPr>
      <p:cViewPr>
        <p:scale>
          <a:sx n="30" d="100"/>
          <a:sy n="30" d="100"/>
        </p:scale>
        <p:origin x="2916" y="-612"/>
      </p:cViewPr>
      <p:guideLst>
        <p:guide orient="horz" pos="1036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96"/>
    </p:cViewPr>
  </p:sorterViewPr>
  <p:notesViewPr>
    <p:cSldViewPr>
      <p:cViewPr varScale="1">
        <p:scale>
          <a:sx n="50" d="100"/>
          <a:sy n="50" d="100"/>
        </p:scale>
        <p:origin x="2684" y="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052" cy="46561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2" y="3"/>
            <a:ext cx="3038052" cy="46561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>
              <a:defRPr/>
            </a:pPr>
            <a:fld id="{2FD153A2-BF03-4E08-B86D-6DD920F82F0D}" type="datetimeFigureOut">
              <a:rPr lang="en-US"/>
              <a:pPr>
                <a:defRPr/>
              </a:pPr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99"/>
            <a:ext cx="3038052" cy="46561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2" y="8829199"/>
            <a:ext cx="3038052" cy="46561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5223B86D-E24C-4189-A632-559D9BC71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62" y="3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696913"/>
            <a:ext cx="23241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191"/>
            <a:ext cx="5608956" cy="4182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99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2" y="8829199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D8695-1FD0-43FB-8025-8D52AF39A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1pPr>
    <a:lvl2pPr marL="1316736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2pPr>
    <a:lvl3pPr marL="2633472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3pPr>
    <a:lvl4pPr marL="3950208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4pPr>
    <a:lvl5pPr marL="5266944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5pPr>
    <a:lvl6pPr marL="658368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4148FB-5BDB-CBF3-6090-81D3ADA5D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8" r="1745"/>
          <a:stretch>
            <a:fillRect/>
          </a:stretch>
        </p:blipFill>
        <p:spPr>
          <a:xfrm>
            <a:off x="10972800" y="0"/>
            <a:ext cx="10972800" cy="329184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E33AA26-B945-8B03-0793-DEBDFEB3A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0943" y="28506367"/>
            <a:ext cx="2931259" cy="2240405"/>
          </a:xfrm>
          <a:prstGeom prst="rect">
            <a:avLst/>
          </a:prstGeom>
        </p:spPr>
      </p:pic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075226A2-ABE9-42B3-FAEF-18E2580F450A}"/>
              </a:ext>
            </a:extLst>
          </p:cNvPr>
          <p:cNvSpPr txBox="1">
            <a:spLocks/>
          </p:cNvSpPr>
          <p:nvPr userDrawn="1"/>
        </p:nvSpPr>
        <p:spPr>
          <a:xfrm>
            <a:off x="1674181" y="21762720"/>
            <a:ext cx="5640975" cy="10789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50" b="0" i="0" kern="1200">
                <a:solidFill>
                  <a:schemeClr val="bg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dirty="0"/>
              <a:t>Add your descriptive paragraph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6B926D-EC98-21AA-FB8E-3667089E1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7872043"/>
            <a:ext cx="8503920" cy="146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0" i="0" spc="27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F5AFE2-72A8-9EE0-9065-489941162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0" y="10374339"/>
            <a:ext cx="8503920" cy="1078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2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575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E2272D6-2E43-DD77-77F4-99CBFE88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8" b="7838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E7576807-9719-981A-A644-777E9E4547A8}"/>
              </a:ext>
            </a:extLst>
          </p:cNvPr>
          <p:cNvSpPr/>
          <p:nvPr userDrawn="1"/>
        </p:nvSpPr>
        <p:spPr>
          <a:xfrm>
            <a:off x="2514368" y="10705287"/>
            <a:ext cx="16916868" cy="11507827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71474D-9174-D8D1-FEB5-A1F865B992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366" y="11826240"/>
            <a:ext cx="16916868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90" b="1" i="0" spc="27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en-US" dirty="0"/>
              <a:t>PRESENTATION OBJECTIVES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407FF3-B95C-9EC5-9D38-53ED8BB3C1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14264640"/>
            <a:ext cx="15636240" cy="7383907"/>
          </a:xfrm>
          <a:prstGeom prst="rect">
            <a:avLst/>
          </a:prstGeom>
        </p:spPr>
        <p:txBody>
          <a:bodyPr/>
          <a:lstStyle>
            <a:lvl1pPr marL="411480" indent="-411480">
              <a:lnSpc>
                <a:spcPct val="150000"/>
              </a:lnSpc>
              <a:buFont typeface="Arial" panose="020B0604020202020204" pitchFamily="34" charset="0"/>
              <a:buChar char="•"/>
              <a:defRPr sz="252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List item for presentation objective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 for presentation objective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 for presentation objective</a:t>
            </a:r>
          </a:p>
        </p:txBody>
      </p:sp>
    </p:spTree>
    <p:extLst>
      <p:ext uri="{BB962C8B-B14F-4D97-AF65-F5344CB8AC3E}">
        <p14:creationId xmlns:p14="http://schemas.microsoft.com/office/powerpoint/2010/main" val="88892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2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4924AE1-7E1A-BD03-212C-1B6AA29B2D60}"/>
              </a:ext>
            </a:extLst>
          </p:cNvPr>
          <p:cNvSpPr txBox="1"/>
          <p:nvPr userDrawn="1"/>
        </p:nvSpPr>
        <p:spPr>
          <a:xfrm>
            <a:off x="1234441" y="3444245"/>
            <a:ext cx="1069741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3"/>
              </a:lnSpc>
            </a:pPr>
            <a:r>
              <a:rPr lang="en-US" sz="6750" dirty="0">
                <a:solidFill>
                  <a:srgbClr val="FFFFFF"/>
                </a:solidFill>
                <a:latin typeface="AccentGraphic" panose="02000303060000020004" pitchFamily="50" charset="0"/>
                <a:cs typeface="Avenir Heavy" panose="020B0703020203020204" pitchFamily="34" charset="-78"/>
              </a:rPr>
              <a:t>Slide Title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9B6C0B9C-0FEE-809D-10D1-4F4E9EBF316C}"/>
              </a:ext>
            </a:extLst>
          </p:cNvPr>
          <p:cNvSpPr/>
          <p:nvPr userDrawn="1"/>
        </p:nvSpPr>
        <p:spPr>
          <a:xfrm>
            <a:off x="1310607" y="8541703"/>
            <a:ext cx="10197202" cy="203862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91F7E4C7-FFA4-E933-0999-2EF5D4D5BDE7}"/>
              </a:ext>
            </a:extLst>
          </p:cNvPr>
          <p:cNvSpPr/>
          <p:nvPr userDrawn="1"/>
        </p:nvSpPr>
        <p:spPr>
          <a:xfrm>
            <a:off x="1310607" y="21325006"/>
            <a:ext cx="10197202" cy="203862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4" name="Picture 13" descr="A picture containing indoor, person, floor, room&#10;&#10;Description automatically generated">
            <a:extLst>
              <a:ext uri="{FF2B5EF4-FFF2-40B4-BE49-F238E27FC236}">
                <a16:creationId xmlns:a16="http://schemas.microsoft.com/office/drawing/2014/main" id="{8FD818AA-38CE-3B69-B3A1-0F60D9AC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90" r="15468"/>
          <a:stretch/>
        </p:blipFill>
        <p:spPr>
          <a:xfrm>
            <a:off x="12769914" y="-3"/>
            <a:ext cx="9175689" cy="32918405"/>
          </a:xfrm>
          <a:prstGeom prst="rect">
            <a:avLst/>
          </a:prstGeom>
        </p:spPr>
      </p:pic>
      <p:sp>
        <p:nvSpPr>
          <p:cNvPr id="15" name="AutoShape 13">
            <a:extLst>
              <a:ext uri="{FF2B5EF4-FFF2-40B4-BE49-F238E27FC236}">
                <a16:creationId xmlns:a16="http://schemas.microsoft.com/office/drawing/2014/main" id="{EF1359C4-A742-8688-B209-8194F7B1DBAF}"/>
              </a:ext>
            </a:extLst>
          </p:cNvPr>
          <p:cNvSpPr/>
          <p:nvPr userDrawn="1"/>
        </p:nvSpPr>
        <p:spPr>
          <a:xfrm>
            <a:off x="12769914" y="28086391"/>
            <a:ext cx="9175689" cy="4832021"/>
          </a:xfrm>
          <a:prstGeom prst="rect">
            <a:avLst/>
          </a:prstGeom>
          <a:solidFill>
            <a:srgbClr val="F26924"/>
          </a:solidFill>
        </p:spPr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5DDC8A-E636-1A7C-CF60-650705FBE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7288" y="3014189"/>
            <a:ext cx="10370522" cy="4145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C29A389-26C6-346C-292F-28257AEC3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5920" y="8900167"/>
            <a:ext cx="9601200" cy="16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1" i="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9AD8946-E7C3-E31F-ABCA-BC520DA04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607" y="21712366"/>
            <a:ext cx="9364196" cy="16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1" i="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0B2BC72-6188-E3D6-6868-5B480429734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755475" y="29931360"/>
            <a:ext cx="9175687" cy="140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Photo Caption / Call to Action / Fun Fact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3514A3-3C43-467D-7022-DA54F610FE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63043" y="10967679"/>
            <a:ext cx="10030131" cy="10033478"/>
          </a:xfrm>
          <a:prstGeom prst="rect">
            <a:avLst/>
          </a:prstGeom>
        </p:spPr>
        <p:txBody>
          <a:bodyPr/>
          <a:lstStyle>
            <a:lvl1pPr marL="411480" indent="-411480">
              <a:buFont typeface="Arial" panose="020B0604020202020204" pitchFamily="34" charset="0"/>
              <a:buChar char="•"/>
              <a:defRPr sz="198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7FB1136-A745-6898-09CB-DAE79E704C2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492118" y="23750988"/>
            <a:ext cx="10001057" cy="7582459"/>
          </a:xfrm>
          <a:prstGeom prst="rect">
            <a:avLst/>
          </a:prstGeom>
        </p:spPr>
        <p:txBody>
          <a:bodyPr/>
          <a:lstStyle>
            <a:lvl1pPr marL="411480" indent="-411480">
              <a:buFont typeface="Arial" panose="020B0604020202020204" pitchFamily="34" charset="0"/>
              <a:buChar char="•"/>
              <a:defRPr sz="198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 or paragraph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or paragraph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or paragraph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6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7F748A5-2109-00B0-A3C5-86B499863EE4}"/>
              </a:ext>
            </a:extLst>
          </p:cNvPr>
          <p:cNvSpPr/>
          <p:nvPr userDrawn="1"/>
        </p:nvSpPr>
        <p:spPr>
          <a:xfrm>
            <a:off x="9184024" y="11657837"/>
            <a:ext cx="3585652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4B67D54-3A59-C025-21CF-313F06999BDE}"/>
              </a:ext>
            </a:extLst>
          </p:cNvPr>
          <p:cNvSpPr/>
          <p:nvPr userDrawn="1"/>
        </p:nvSpPr>
        <p:spPr>
          <a:xfrm>
            <a:off x="13133530" y="11657837"/>
            <a:ext cx="3585652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115801D-5246-8505-973F-94314844A100}"/>
              </a:ext>
            </a:extLst>
          </p:cNvPr>
          <p:cNvSpPr/>
          <p:nvPr userDrawn="1"/>
        </p:nvSpPr>
        <p:spPr>
          <a:xfrm>
            <a:off x="1285005" y="11657837"/>
            <a:ext cx="3585652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05E0060-898C-85BA-6C5E-25EBEC451284}"/>
              </a:ext>
            </a:extLst>
          </p:cNvPr>
          <p:cNvSpPr/>
          <p:nvPr userDrawn="1"/>
        </p:nvSpPr>
        <p:spPr>
          <a:xfrm>
            <a:off x="5234514" y="11657837"/>
            <a:ext cx="3585652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219CED7D-9B28-97F5-000F-FFB97418B5F8}"/>
              </a:ext>
            </a:extLst>
          </p:cNvPr>
          <p:cNvSpPr/>
          <p:nvPr userDrawn="1"/>
        </p:nvSpPr>
        <p:spPr>
          <a:xfrm>
            <a:off x="1285005" y="11657844"/>
            <a:ext cx="3585652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107AB47E-2F1B-6277-D339-AD3914235B42}"/>
              </a:ext>
            </a:extLst>
          </p:cNvPr>
          <p:cNvSpPr/>
          <p:nvPr userDrawn="1"/>
        </p:nvSpPr>
        <p:spPr>
          <a:xfrm>
            <a:off x="5234514" y="11657844"/>
            <a:ext cx="3585652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97549EEF-B6C3-595A-E97D-3ED85BF85FD4}"/>
              </a:ext>
            </a:extLst>
          </p:cNvPr>
          <p:cNvSpPr/>
          <p:nvPr userDrawn="1"/>
        </p:nvSpPr>
        <p:spPr>
          <a:xfrm>
            <a:off x="9184024" y="11657844"/>
            <a:ext cx="3585652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AD565BB1-44D1-A5A1-0A30-6635B7E5A67E}"/>
              </a:ext>
            </a:extLst>
          </p:cNvPr>
          <p:cNvSpPr/>
          <p:nvPr userDrawn="1"/>
        </p:nvSpPr>
        <p:spPr>
          <a:xfrm>
            <a:off x="13133530" y="11657844"/>
            <a:ext cx="3585652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E8478379-D6FE-80C1-49A6-E343BE2CAAEB}"/>
              </a:ext>
            </a:extLst>
          </p:cNvPr>
          <p:cNvSpPr/>
          <p:nvPr userDrawn="1"/>
        </p:nvSpPr>
        <p:spPr>
          <a:xfrm>
            <a:off x="17074945" y="11657837"/>
            <a:ext cx="3585652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190AA746-D776-EE7D-BD8A-F130E81E1598}"/>
              </a:ext>
            </a:extLst>
          </p:cNvPr>
          <p:cNvSpPr/>
          <p:nvPr userDrawn="1"/>
        </p:nvSpPr>
        <p:spPr>
          <a:xfrm>
            <a:off x="17074945" y="11657844"/>
            <a:ext cx="3585652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E0E925C1-3F5A-F553-AD26-7EBB1552B821}"/>
              </a:ext>
            </a:extLst>
          </p:cNvPr>
          <p:cNvGrpSpPr/>
          <p:nvPr userDrawn="1"/>
        </p:nvGrpSpPr>
        <p:grpSpPr>
          <a:xfrm>
            <a:off x="2662734" y="10283686"/>
            <a:ext cx="858188" cy="2288501"/>
            <a:chOff x="0" y="0"/>
            <a:chExt cx="6350000" cy="6350000"/>
          </a:xfrm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330126F-8408-4AD2-2AF3-07629361DBB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28" name="TextBox 25">
            <a:extLst>
              <a:ext uri="{FF2B5EF4-FFF2-40B4-BE49-F238E27FC236}">
                <a16:creationId xmlns:a16="http://schemas.microsoft.com/office/drawing/2014/main" id="{11ACA793-0A3F-0F95-F725-23C45579993E}"/>
              </a:ext>
            </a:extLst>
          </p:cNvPr>
          <p:cNvSpPr txBox="1"/>
          <p:nvPr userDrawn="1"/>
        </p:nvSpPr>
        <p:spPr>
          <a:xfrm>
            <a:off x="2945836" y="10469313"/>
            <a:ext cx="291983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1</a:t>
            </a:r>
          </a:p>
        </p:txBody>
      </p:sp>
      <p:grpSp>
        <p:nvGrpSpPr>
          <p:cNvPr id="29" name="Group 26">
            <a:extLst>
              <a:ext uri="{FF2B5EF4-FFF2-40B4-BE49-F238E27FC236}">
                <a16:creationId xmlns:a16="http://schemas.microsoft.com/office/drawing/2014/main" id="{3A81A302-C3A9-2CA1-76D9-D51D6F913647}"/>
              </a:ext>
            </a:extLst>
          </p:cNvPr>
          <p:cNvGrpSpPr/>
          <p:nvPr userDrawn="1"/>
        </p:nvGrpSpPr>
        <p:grpSpPr>
          <a:xfrm>
            <a:off x="6598246" y="10283686"/>
            <a:ext cx="858188" cy="2288501"/>
            <a:chOff x="0" y="0"/>
            <a:chExt cx="6350000" cy="6350000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0C0F651-F02C-9F66-9F42-66955FC6239C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1" name="TextBox 28">
            <a:extLst>
              <a:ext uri="{FF2B5EF4-FFF2-40B4-BE49-F238E27FC236}">
                <a16:creationId xmlns:a16="http://schemas.microsoft.com/office/drawing/2014/main" id="{62B06820-62CB-2CCF-4540-2D3AAE0ED295}"/>
              </a:ext>
            </a:extLst>
          </p:cNvPr>
          <p:cNvSpPr txBox="1"/>
          <p:nvPr userDrawn="1"/>
        </p:nvSpPr>
        <p:spPr>
          <a:xfrm>
            <a:off x="6881386" y="10469313"/>
            <a:ext cx="291908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2</a:t>
            </a:r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AE7CD155-88C7-BB02-7C85-F7CBBD036FAE}"/>
              </a:ext>
            </a:extLst>
          </p:cNvPr>
          <p:cNvGrpSpPr/>
          <p:nvPr userDrawn="1"/>
        </p:nvGrpSpPr>
        <p:grpSpPr>
          <a:xfrm>
            <a:off x="10547756" y="10283686"/>
            <a:ext cx="858188" cy="2288501"/>
            <a:chOff x="0" y="0"/>
            <a:chExt cx="6350000" cy="6350000"/>
          </a:xfrm>
        </p:grpSpPr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FA160C4F-6C73-AA06-AC39-B48C4FAF7DA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4" name="TextBox 31">
            <a:extLst>
              <a:ext uri="{FF2B5EF4-FFF2-40B4-BE49-F238E27FC236}">
                <a16:creationId xmlns:a16="http://schemas.microsoft.com/office/drawing/2014/main" id="{828CD17D-4CC3-8AE2-7F89-8CB30113BE82}"/>
              </a:ext>
            </a:extLst>
          </p:cNvPr>
          <p:cNvSpPr txBox="1"/>
          <p:nvPr userDrawn="1"/>
        </p:nvSpPr>
        <p:spPr>
          <a:xfrm>
            <a:off x="10830859" y="10469313"/>
            <a:ext cx="291983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3</a:t>
            </a:r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721DEDA3-5C81-5D62-D0BA-A6C4B96D685F}"/>
              </a:ext>
            </a:extLst>
          </p:cNvPr>
          <p:cNvGrpSpPr/>
          <p:nvPr userDrawn="1"/>
        </p:nvGrpSpPr>
        <p:grpSpPr>
          <a:xfrm>
            <a:off x="14497266" y="10283686"/>
            <a:ext cx="858188" cy="2288501"/>
            <a:chOff x="0" y="0"/>
            <a:chExt cx="6350000" cy="6350000"/>
          </a:xfrm>
        </p:grpSpPr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58EAE51-4239-2E28-E835-643269C7766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7" name="TextBox 34">
            <a:extLst>
              <a:ext uri="{FF2B5EF4-FFF2-40B4-BE49-F238E27FC236}">
                <a16:creationId xmlns:a16="http://schemas.microsoft.com/office/drawing/2014/main" id="{72D008F4-E7E7-420B-1BEA-5252D703AA31}"/>
              </a:ext>
            </a:extLst>
          </p:cNvPr>
          <p:cNvSpPr txBox="1"/>
          <p:nvPr userDrawn="1"/>
        </p:nvSpPr>
        <p:spPr>
          <a:xfrm>
            <a:off x="14780368" y="10469313"/>
            <a:ext cx="291983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4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07B1DF73-1BE5-4714-34AD-CB05F9D629D9}"/>
              </a:ext>
            </a:extLst>
          </p:cNvPr>
          <p:cNvGrpSpPr/>
          <p:nvPr userDrawn="1"/>
        </p:nvGrpSpPr>
        <p:grpSpPr>
          <a:xfrm>
            <a:off x="18438677" y="10283686"/>
            <a:ext cx="858188" cy="2288501"/>
            <a:chOff x="0" y="0"/>
            <a:chExt cx="6350000" cy="6350000"/>
          </a:xfrm>
        </p:grpSpPr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D9805A17-C01A-D0E0-6770-9A041723429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40" name="TextBox 37">
            <a:extLst>
              <a:ext uri="{FF2B5EF4-FFF2-40B4-BE49-F238E27FC236}">
                <a16:creationId xmlns:a16="http://schemas.microsoft.com/office/drawing/2014/main" id="{D3036BB7-87CD-2B70-CF1E-1C59131EEC74}"/>
              </a:ext>
            </a:extLst>
          </p:cNvPr>
          <p:cNvSpPr txBox="1"/>
          <p:nvPr userDrawn="1"/>
        </p:nvSpPr>
        <p:spPr>
          <a:xfrm>
            <a:off x="18721780" y="10469313"/>
            <a:ext cx="291983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5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B4D5CAC-D8C3-F8B6-0623-7AB6766BC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5005" y="3982702"/>
            <a:ext cx="19375594" cy="426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8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Infographic Subject Matter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79B7D0E-3CD6-CD62-3DAC-A8787A4AC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998" y="13725358"/>
            <a:ext cx="357975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3B20BE0-178C-6D40-F3D3-85393B0CF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6420" y="13727211"/>
            <a:ext cx="357975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677448FB-808F-AC48-EA8A-FA3F8F20C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17" y="13744457"/>
            <a:ext cx="357975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932D6BA-25F6-E423-995D-1FD226E6B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31334" y="13760715"/>
            <a:ext cx="357975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6941BF15-20B8-B5DB-C164-8839ECF3E9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072743" y="13760715"/>
            <a:ext cx="3587852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2EF2D9D-C621-5632-3170-A54D053A7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293" y="18811442"/>
            <a:ext cx="3139148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20FAD673-5755-5CF4-3EF9-30AECB5A4F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4959" y="18857556"/>
            <a:ext cx="3139148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91E41497-74BD-9018-A3CB-C885A06607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8319" y="18857556"/>
            <a:ext cx="3139148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C66E031-D785-7D56-0ED3-461A3B48C9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51638" y="18857551"/>
            <a:ext cx="3139148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1A3FE61D-441C-A906-2BEB-8A76C0D7BF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97095" y="18857551"/>
            <a:ext cx="3139148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</p:spTree>
    <p:extLst>
      <p:ext uri="{BB962C8B-B14F-4D97-AF65-F5344CB8AC3E}">
        <p14:creationId xmlns:p14="http://schemas.microsoft.com/office/powerpoint/2010/main" val="358519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7BA8970-7A5D-02A4-4A40-DAD461DEEE70}"/>
              </a:ext>
            </a:extLst>
          </p:cNvPr>
          <p:cNvSpPr/>
          <p:nvPr userDrawn="1"/>
        </p:nvSpPr>
        <p:spPr>
          <a:xfrm>
            <a:off x="2" y="7"/>
            <a:ext cx="21945600" cy="9889320"/>
          </a:xfrm>
          <a:prstGeom prst="rect">
            <a:avLst/>
          </a:prstGeom>
          <a:solidFill>
            <a:srgbClr val="1192D1"/>
          </a:solid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A4470F-24F1-91DA-271B-466FAFFA4268}"/>
              </a:ext>
            </a:extLst>
          </p:cNvPr>
          <p:cNvGrpSpPr/>
          <p:nvPr userDrawn="1"/>
        </p:nvGrpSpPr>
        <p:grpSpPr>
          <a:xfrm>
            <a:off x="840842" y="12672905"/>
            <a:ext cx="3049245" cy="8131320"/>
            <a:chOff x="0" y="0"/>
            <a:chExt cx="1012425" cy="10124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E16CA08-39BF-EB5E-0900-0E07525A8AAD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337A94-922C-13A3-3C13-4C93457D4918}"/>
              </a:ext>
            </a:extLst>
          </p:cNvPr>
          <p:cNvGrpSpPr/>
          <p:nvPr userDrawn="1"/>
        </p:nvGrpSpPr>
        <p:grpSpPr>
          <a:xfrm>
            <a:off x="4258229" y="12672905"/>
            <a:ext cx="3049245" cy="8131320"/>
            <a:chOff x="0" y="0"/>
            <a:chExt cx="1012425" cy="101242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FE5EC5-F49A-E791-3623-FB9154065A0D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06A6F-3F49-78F5-6BF1-D182246D72F9}"/>
              </a:ext>
            </a:extLst>
          </p:cNvPr>
          <p:cNvGrpSpPr/>
          <p:nvPr userDrawn="1"/>
        </p:nvGrpSpPr>
        <p:grpSpPr>
          <a:xfrm>
            <a:off x="7667414" y="21774098"/>
            <a:ext cx="3049245" cy="8131320"/>
            <a:chOff x="0" y="0"/>
            <a:chExt cx="1012425" cy="101242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8357182-7009-A034-864F-23631EEF4611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BE444-D104-9BF1-6722-C7C360A17983}"/>
              </a:ext>
            </a:extLst>
          </p:cNvPr>
          <p:cNvGrpSpPr/>
          <p:nvPr userDrawn="1"/>
        </p:nvGrpSpPr>
        <p:grpSpPr>
          <a:xfrm>
            <a:off x="840842" y="21774098"/>
            <a:ext cx="3049245" cy="8131320"/>
            <a:chOff x="0" y="0"/>
            <a:chExt cx="1012425" cy="101242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66F3775-812F-B84C-540E-5FEE4FA92050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C0254D-1FCE-467F-1B70-6DE1F03AD675}"/>
              </a:ext>
            </a:extLst>
          </p:cNvPr>
          <p:cNvGrpSpPr/>
          <p:nvPr userDrawn="1"/>
        </p:nvGrpSpPr>
        <p:grpSpPr>
          <a:xfrm>
            <a:off x="11131366" y="12672905"/>
            <a:ext cx="3049245" cy="8131320"/>
            <a:chOff x="0" y="0"/>
            <a:chExt cx="1012425" cy="101242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53448F1-73C3-33BA-666F-A0D7FBC98BC5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A8FAE2-A2BB-65F4-C3D8-2CCB84805801}"/>
              </a:ext>
            </a:extLst>
          </p:cNvPr>
          <p:cNvGrpSpPr/>
          <p:nvPr userDrawn="1"/>
        </p:nvGrpSpPr>
        <p:grpSpPr>
          <a:xfrm>
            <a:off x="18055517" y="12672905"/>
            <a:ext cx="3049245" cy="8131320"/>
            <a:chOff x="0" y="0"/>
            <a:chExt cx="1012425" cy="101242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0B4020-FEAE-95B0-4F0C-DE4A8C98794A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12486-CD49-6094-41E6-06D3928269D7}"/>
              </a:ext>
            </a:extLst>
          </p:cNvPr>
          <p:cNvGrpSpPr/>
          <p:nvPr userDrawn="1"/>
        </p:nvGrpSpPr>
        <p:grpSpPr>
          <a:xfrm>
            <a:off x="14601921" y="12672905"/>
            <a:ext cx="3049245" cy="8131320"/>
            <a:chOff x="0" y="0"/>
            <a:chExt cx="1012425" cy="101242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246BC20-E662-D7C5-0F6B-30874BC4A5AA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65FF71-B8CE-0541-7CF0-B8E323646CB7}"/>
              </a:ext>
            </a:extLst>
          </p:cNvPr>
          <p:cNvGrpSpPr/>
          <p:nvPr userDrawn="1"/>
        </p:nvGrpSpPr>
        <p:grpSpPr>
          <a:xfrm>
            <a:off x="4258229" y="21774098"/>
            <a:ext cx="3049245" cy="8131320"/>
            <a:chOff x="0" y="0"/>
            <a:chExt cx="1012425" cy="1012425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D334DB-23B4-1B09-681B-92D8797AB48E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25D28B-F095-47DF-1572-F97D6D903A1B}"/>
              </a:ext>
            </a:extLst>
          </p:cNvPr>
          <p:cNvGrpSpPr/>
          <p:nvPr userDrawn="1"/>
        </p:nvGrpSpPr>
        <p:grpSpPr>
          <a:xfrm>
            <a:off x="7667414" y="12672905"/>
            <a:ext cx="3049245" cy="8131320"/>
            <a:chOff x="0" y="0"/>
            <a:chExt cx="1012425" cy="1012425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D59E1-8455-6680-5F52-9436090C229B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BF78A0-241D-5475-CC54-3488821CF680}"/>
              </a:ext>
            </a:extLst>
          </p:cNvPr>
          <p:cNvGrpSpPr/>
          <p:nvPr userDrawn="1"/>
        </p:nvGrpSpPr>
        <p:grpSpPr>
          <a:xfrm>
            <a:off x="11131366" y="21774098"/>
            <a:ext cx="3049245" cy="8131320"/>
            <a:chOff x="0" y="0"/>
            <a:chExt cx="1012425" cy="101242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E1526B6-ED5C-F066-4E42-178081B1AAFF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52C3D-96D8-337E-E761-4F43D7FFEA6A}"/>
              </a:ext>
            </a:extLst>
          </p:cNvPr>
          <p:cNvGrpSpPr/>
          <p:nvPr userDrawn="1"/>
        </p:nvGrpSpPr>
        <p:grpSpPr>
          <a:xfrm>
            <a:off x="14601921" y="21774098"/>
            <a:ext cx="3049245" cy="8131320"/>
            <a:chOff x="0" y="0"/>
            <a:chExt cx="1012425" cy="1012425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6F091D-391A-5891-E99F-C9175286A834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ED2A21-D599-570C-18C8-1133E9878E0B}"/>
              </a:ext>
            </a:extLst>
          </p:cNvPr>
          <p:cNvGrpSpPr/>
          <p:nvPr userDrawn="1"/>
        </p:nvGrpSpPr>
        <p:grpSpPr>
          <a:xfrm>
            <a:off x="18055517" y="21774098"/>
            <a:ext cx="3049245" cy="8131320"/>
            <a:chOff x="0" y="0"/>
            <a:chExt cx="1012425" cy="101242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E218864-4311-83F6-0A9A-F1B2FE67D469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E02DDF46-2417-01D5-05E7-9BB7E64ADC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842" y="4023367"/>
            <a:ext cx="20263919" cy="426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Subject Matter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4318B76-FEED-1DFF-0339-14833B4416D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79317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C3C3D834-6204-68EC-6208-FDD6CE139A0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68668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4621E9-2274-CD66-21ED-515EDEA5B4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99997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78C0A88-C8A2-5F33-7725-54113390051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358305" y="14797147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1EA3D22A-6EEE-7465-E990-1B82C7CFFB4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4828860" y="14952063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D7A20CAF-0713-20DE-298C-9FF5A9CF44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8282457" y="14952063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0FC41B8E-14D0-8604-52AB-EB0023D7686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7782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F3A4436C-0B24-44C8-DCC8-14FCF558EC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85169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BA21AADB-24F1-C059-F264-237D927411A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899997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D8FF187F-44F9-6923-0FD5-572664A1A0D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358305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9B7B0F4E-FD7C-1D24-2507-03BDEF9DD98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28860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133F092F-403E-BD2B-2401-BCF663F8012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8282457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</p:spTree>
    <p:extLst>
      <p:ext uri="{BB962C8B-B14F-4D97-AF65-F5344CB8AC3E}">
        <p14:creationId xmlns:p14="http://schemas.microsoft.com/office/powerpoint/2010/main" val="2025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DBE2F092-B390-2176-12FB-7AC92DEF4970}"/>
              </a:ext>
            </a:extLst>
          </p:cNvPr>
          <p:cNvSpPr/>
          <p:nvPr userDrawn="1"/>
        </p:nvSpPr>
        <p:spPr>
          <a:xfrm>
            <a:off x="1345695" y="7822886"/>
            <a:ext cx="14199352" cy="30480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6A45932-26CB-8906-15F2-97E19DAB6689}"/>
              </a:ext>
            </a:extLst>
          </p:cNvPr>
          <p:cNvSpPr/>
          <p:nvPr userDrawn="1"/>
        </p:nvSpPr>
        <p:spPr>
          <a:xfrm>
            <a:off x="1345693" y="9649644"/>
            <a:ext cx="3969461" cy="511003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A0FE5B64-156A-3B31-7759-4BE4ACB7D0E8}"/>
              </a:ext>
            </a:extLst>
          </p:cNvPr>
          <p:cNvSpPr/>
          <p:nvPr userDrawn="1"/>
        </p:nvSpPr>
        <p:spPr>
          <a:xfrm>
            <a:off x="6194983" y="9649644"/>
            <a:ext cx="3969461" cy="5110037"/>
          </a:xfrm>
          <a:prstGeom prst="rect">
            <a:avLst/>
          </a:prstGeom>
          <a:solidFill>
            <a:srgbClr val="F26924">
              <a:alpha val="19608"/>
            </a:srgbClr>
          </a:solidFill>
        </p:spPr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2A63C4E5-2D6E-3142-B37F-E7A12370945C}"/>
              </a:ext>
            </a:extLst>
          </p:cNvPr>
          <p:cNvSpPr/>
          <p:nvPr userDrawn="1"/>
        </p:nvSpPr>
        <p:spPr>
          <a:xfrm>
            <a:off x="11112026" y="9649644"/>
            <a:ext cx="3969461" cy="5110037"/>
          </a:xfrm>
          <a:prstGeom prst="rect">
            <a:avLst/>
          </a:prstGeom>
          <a:solidFill>
            <a:srgbClr val="003F72">
              <a:alpha val="19608"/>
            </a:srgbClr>
          </a:solidFill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134282CE-12DC-2714-464D-262F7A882616}"/>
              </a:ext>
            </a:extLst>
          </p:cNvPr>
          <p:cNvSpPr/>
          <p:nvPr userDrawn="1"/>
        </p:nvSpPr>
        <p:spPr>
          <a:xfrm>
            <a:off x="16046388" y="9649644"/>
            <a:ext cx="3969461" cy="5110037"/>
          </a:xfrm>
          <a:prstGeom prst="rect">
            <a:avLst/>
          </a:prstGeom>
          <a:solidFill>
            <a:srgbClr val="41463F">
              <a:alpha val="19608"/>
            </a:srgbClr>
          </a:solidFill>
        </p:spPr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9E2CD28D-384F-2E56-C0C1-2AE5EF564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2" y="2996484"/>
            <a:ext cx="18827129" cy="4265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Header / Slide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B8747-7EC3-26AB-82E3-7332F58F5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3014" y="11077680"/>
            <a:ext cx="3634819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1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9E22821-4D6B-872F-8C05-F7D57CA4FA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2304" y="11077680"/>
            <a:ext cx="3634819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1" i="0" spc="27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D1A4ECC-4A1A-0F76-DD6C-C97B9BC8A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9347" y="11077680"/>
            <a:ext cx="3634819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1" i="0" spc="27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E026325-716D-65E9-9E16-03FAB7225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13709" y="11062162"/>
            <a:ext cx="3634819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90" b="1" i="0" spc="27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D9A098-3FF6-B35A-62E5-5702C4C0E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5694" y="15821311"/>
            <a:ext cx="3969461" cy="14689166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DD68133-EE18-082A-8AE4-FF89560945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4983" y="15821311"/>
            <a:ext cx="3969461" cy="14689166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2CD0DF9D-6C67-1518-1D5B-55AA7C7198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12026" y="15821311"/>
            <a:ext cx="3969461" cy="14689166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4ECA443-5509-8D59-D54A-E4DF4F72D1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53039" y="15821311"/>
            <a:ext cx="3969461" cy="14689166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257175" marR="0" lvl="0" indent="-257175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5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78BFC-43B1-FDE9-E50E-C73F1034B7BB}"/>
              </a:ext>
            </a:extLst>
          </p:cNvPr>
          <p:cNvSpPr/>
          <p:nvPr userDrawn="1"/>
        </p:nvSpPr>
        <p:spPr>
          <a:xfrm>
            <a:off x="0" y="0"/>
            <a:ext cx="21945600" cy="16946880"/>
          </a:xfrm>
          <a:prstGeom prst="rect">
            <a:avLst/>
          </a:prstGeom>
          <a:solidFill>
            <a:srgbClr val="11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450DB-E8D4-E2DB-F259-05833F019F9C}"/>
              </a:ext>
            </a:extLst>
          </p:cNvPr>
          <p:cNvSpPr/>
          <p:nvPr userDrawn="1"/>
        </p:nvSpPr>
        <p:spPr>
          <a:xfrm>
            <a:off x="1463040" y="9846094"/>
            <a:ext cx="18928080" cy="4937765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E287A-D4FD-4A1D-E093-108FA9FECFCA}"/>
              </a:ext>
            </a:extLst>
          </p:cNvPr>
          <p:cNvSpPr/>
          <p:nvPr userDrawn="1"/>
        </p:nvSpPr>
        <p:spPr>
          <a:xfrm>
            <a:off x="1463040" y="15194810"/>
            <a:ext cx="18928080" cy="49377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F84C6-9E7A-719F-28E1-D05274C1D6ED}"/>
              </a:ext>
            </a:extLst>
          </p:cNvPr>
          <p:cNvSpPr/>
          <p:nvPr userDrawn="1"/>
        </p:nvSpPr>
        <p:spPr>
          <a:xfrm>
            <a:off x="1463040" y="20543527"/>
            <a:ext cx="18928080" cy="493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F8ABD-F5CC-FBF7-3379-D1C971CC910E}"/>
              </a:ext>
            </a:extLst>
          </p:cNvPr>
          <p:cNvSpPr/>
          <p:nvPr userDrawn="1"/>
        </p:nvSpPr>
        <p:spPr>
          <a:xfrm>
            <a:off x="1463040" y="25892244"/>
            <a:ext cx="18928080" cy="4937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0B774-DBF1-AC17-2138-CADFE2C621E3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640" y="15194811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E6E504-6004-D21A-AFAD-2576ABB65E4C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9600" y="15194806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4A50C-AE4B-7D95-33B3-5AF7480516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47120" y="15194801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1901B-5B2D-3626-E024-F3AA730FFFB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64640" y="15194801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D9872-BD92-A082-B9E8-4A534C88687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73600" y="15194801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26DAEC-F6DE-4BDD-CC56-1D9148A6567B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640" y="8656327"/>
            <a:ext cx="0" cy="629462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13735-7FD5-85D7-E00C-49DA29131936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9600" y="8656332"/>
            <a:ext cx="0" cy="629461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C87DE9-AB87-FBEB-BE47-F56C00C1D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47120" y="8656320"/>
            <a:ext cx="0" cy="6294624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396C50-798F-4D9F-635C-948B4D4B15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64640" y="9144012"/>
            <a:ext cx="0" cy="580693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C1A77-0BD1-3341-0531-B77AA7D776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73600" y="9144012"/>
            <a:ext cx="0" cy="580693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7FD0D72-946A-3C6E-596E-1FE21731E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3864" y="2106612"/>
            <a:ext cx="19018692" cy="2953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6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TABLE SLIDE TITLE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DCA3159-6435-48AD-1328-341956751E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039" y="5059692"/>
            <a:ext cx="15733906" cy="3802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details about your table and data here. This is a paragraph. Add details about your table and data here. This is a paragraph. Add details about your table and data here. This is a paragraph. Add details about your table and data here. This is a paragraph.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CD0A8DC-BEBD-0A2B-7E68-F31DA4DA2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043" y="11925555"/>
            <a:ext cx="361187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A8A2BAC4-1D64-ED22-F640-A06A0F3F2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0998" y="11890716"/>
            <a:ext cx="300287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F6FA8B13-E8E3-EB71-B02A-8FF7E1B49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1041" y="11890716"/>
            <a:ext cx="2880351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5EECE260-5130-29DA-02B6-9A72C0E8F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38554" y="11890716"/>
            <a:ext cx="28803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DB7BC5B-DAE6-6A37-54C4-CA49C302B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56085" y="11859881"/>
            <a:ext cx="2971787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3B1D16DA-761E-6F5E-A7D5-44CC2659C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4154" y="11859881"/>
            <a:ext cx="2926967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884F35FE-6485-CB19-6BBE-303415D79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4897" y="17190737"/>
            <a:ext cx="3590019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201CEC4C-4008-C43C-C4DD-A2627A3A7B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0209" y="22658743"/>
            <a:ext cx="3590019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98255C66-85C6-EA08-F156-DDB07ACF9E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790" y="27953503"/>
            <a:ext cx="3590019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42D95C6-D4E0-F49B-E68F-5569EB47A9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0002" y="17190737"/>
            <a:ext cx="297387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DD1F1699-ECF7-2D43-1F92-F05DE74523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5501" y="22658743"/>
            <a:ext cx="297387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6F27CE8E-0DA2-73BE-7B74-15E4DC73B4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0002" y="27953503"/>
            <a:ext cx="297387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4AD25010-E255-6CBC-18C4-F5CEE9AB1A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89833" y="17190737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4" name="Text Placeholder 58">
            <a:extLst>
              <a:ext uri="{FF2B5EF4-FFF2-40B4-BE49-F238E27FC236}">
                <a16:creationId xmlns:a16="http://schemas.microsoft.com/office/drawing/2014/main" id="{8BA9C621-9232-EEA0-6353-485713964B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5565" y="22658743"/>
            <a:ext cx="285132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5" name="Text Placeholder 58">
            <a:extLst>
              <a:ext uri="{FF2B5EF4-FFF2-40B4-BE49-F238E27FC236}">
                <a16:creationId xmlns:a16="http://schemas.microsoft.com/office/drawing/2014/main" id="{2BEFA536-9FD0-6D20-33D6-1DCA164FAF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5565" y="27953496"/>
            <a:ext cx="2851328" cy="2796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6" name="Text Placeholder 58">
            <a:extLst>
              <a:ext uri="{FF2B5EF4-FFF2-40B4-BE49-F238E27FC236}">
                <a16:creationId xmlns:a16="http://schemas.microsoft.com/office/drawing/2014/main" id="{14F2FDAD-B5D6-3222-2175-ECC7DD7409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38554" y="17190737"/>
            <a:ext cx="288035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7" name="Text Placeholder 58">
            <a:extLst>
              <a:ext uri="{FF2B5EF4-FFF2-40B4-BE49-F238E27FC236}">
                <a16:creationId xmlns:a16="http://schemas.microsoft.com/office/drawing/2014/main" id="{464BB9B6-C06F-1F89-6F44-8FDB275B51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338560" y="22658743"/>
            <a:ext cx="286584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22B83377-BABB-6C1B-4747-72AA0FC612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30217" y="27953491"/>
            <a:ext cx="2874182" cy="2796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9" name="Text Placeholder 58">
            <a:extLst>
              <a:ext uri="{FF2B5EF4-FFF2-40B4-BE49-F238E27FC236}">
                <a16:creationId xmlns:a16="http://schemas.microsoft.com/office/drawing/2014/main" id="{7D1D2157-E28F-9686-56AE-306AFB7980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70604" y="17190737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0" name="Text Placeholder 58">
            <a:extLst>
              <a:ext uri="{FF2B5EF4-FFF2-40B4-BE49-F238E27FC236}">
                <a16:creationId xmlns:a16="http://schemas.microsoft.com/office/drawing/2014/main" id="{3FFBD1F0-882F-3E77-64D3-012532A047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24877" y="22640868"/>
            <a:ext cx="3002990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1" name="Text Placeholder 58">
            <a:extLst>
              <a:ext uri="{FF2B5EF4-FFF2-40B4-BE49-F238E27FC236}">
                <a16:creationId xmlns:a16="http://schemas.microsoft.com/office/drawing/2014/main" id="{19185B7C-F6FE-3799-81CC-736A33AF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76855" y="27953499"/>
            <a:ext cx="2911558" cy="2741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2" name="Text Placeholder 58">
            <a:extLst>
              <a:ext uri="{FF2B5EF4-FFF2-40B4-BE49-F238E27FC236}">
                <a16:creationId xmlns:a16="http://schemas.microsoft.com/office/drawing/2014/main" id="{E264A348-1014-7649-05E1-95E7A13BD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79564" y="17190737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3" name="Text Placeholder 58">
            <a:extLst>
              <a:ext uri="{FF2B5EF4-FFF2-40B4-BE49-F238E27FC236}">
                <a16:creationId xmlns:a16="http://schemas.microsoft.com/office/drawing/2014/main" id="{6166F0F4-8052-3FED-581F-7D3CD05FF6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79564" y="22622988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4" name="Text Placeholder 58">
            <a:extLst>
              <a:ext uri="{FF2B5EF4-FFF2-40B4-BE49-F238E27FC236}">
                <a16:creationId xmlns:a16="http://schemas.microsoft.com/office/drawing/2014/main" id="{6CC86E56-9CFE-8B6C-AB6A-43A87CFE79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71860" y="27953503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</p:spTree>
    <p:extLst>
      <p:ext uri="{BB962C8B-B14F-4D97-AF65-F5344CB8AC3E}">
        <p14:creationId xmlns:p14="http://schemas.microsoft.com/office/powerpoint/2010/main" val="9649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75520-D65C-70FD-2278-25DCE41943A0}"/>
              </a:ext>
            </a:extLst>
          </p:cNvPr>
          <p:cNvCxnSpPr>
            <a:cxnSpLocks/>
          </p:cNvCxnSpPr>
          <p:nvPr userDrawn="1"/>
        </p:nvCxnSpPr>
        <p:spPr>
          <a:xfrm>
            <a:off x="2029528" y="20360640"/>
            <a:ext cx="4554157" cy="0"/>
          </a:xfrm>
          <a:prstGeom prst="line">
            <a:avLst/>
          </a:prstGeom>
          <a:ln w="127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29F8B1-EEE0-19BA-9F6F-6C592ED131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0" y="10435152"/>
            <a:ext cx="5669280" cy="748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 or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F8B3-3ABF-BC9B-DADD-BE23E2B460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3" y="17973622"/>
            <a:ext cx="5669278" cy="207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3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EF2248-D0C3-B7C4-6549-91909D553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21043" y="10435154"/>
            <a:ext cx="5852162" cy="17484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75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text only page. Add your paragraphs of text here. Two columns of text and paragraphs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7668A4-E3A9-EC8A-6597-7B255EF952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83546" y="10435154"/>
            <a:ext cx="5852162" cy="17484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75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text only page. Add your paragraphs of text here. Two columns of text and paragraphs here.</a:t>
            </a:r>
          </a:p>
        </p:txBody>
      </p:sp>
    </p:spTree>
    <p:extLst>
      <p:ext uri="{BB962C8B-B14F-4D97-AF65-F5344CB8AC3E}">
        <p14:creationId xmlns:p14="http://schemas.microsoft.com/office/powerpoint/2010/main" val="56012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EE763-FC37-8A41-633C-3B979F8A35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194158" y="4038612"/>
            <a:ext cx="7751446" cy="3378197"/>
          </a:xfrm>
          <a:prstGeom prst="rect">
            <a:avLst/>
          </a:prstGeom>
          <a:solidFill>
            <a:srgbClr val="47A3D9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Avenir Heavy" panose="020B0703020203020204" pitchFamily="34" charset="-78"/>
                <a:cs typeface="Avenir Heavy" panose="020B0703020203020204" pitchFamily="34" charset="-78"/>
              </a:rPr>
              <a:t>MONTH &amp; YEAR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F53DEE4-03E1-EF03-2B9A-4FC76FF97784}"/>
              </a:ext>
            </a:extLst>
          </p:cNvPr>
          <p:cNvGraphicFramePr>
            <a:graphicFrameLocks/>
          </p:cNvGraphicFramePr>
          <p:nvPr userDrawn="1"/>
        </p:nvGraphicFramePr>
        <p:xfrm>
          <a:off x="11430003" y="9631692"/>
          <a:ext cx="10012682" cy="219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83">
                  <a:extLst>
                    <a:ext uri="{9D8B030D-6E8A-4147-A177-3AD203B41FA5}">
                      <a16:colId xmlns:a16="http://schemas.microsoft.com/office/drawing/2014/main" val="3476096443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3713691948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3106412472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1734665539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135008477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666336027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420944989"/>
                    </a:ext>
                  </a:extLst>
                </a:gridCol>
              </a:tblGrid>
              <a:tr h="3135086"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906166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008074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38848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710236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30129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765827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16" marR="13716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545673"/>
                  </a:ext>
                </a:extLst>
              </a:tr>
            </a:tbl>
          </a:graphicData>
        </a:graphic>
      </p:graphicFrame>
      <p:pic>
        <p:nvPicPr>
          <p:cNvPr id="5" name="Picture Placeholder 9" descr="A person in a pool&#10;&#10;Description automatically generated with medium confidence">
            <a:extLst>
              <a:ext uri="{FF2B5EF4-FFF2-40B4-BE49-F238E27FC236}">
                <a16:creationId xmlns:a16="http://schemas.microsoft.com/office/drawing/2014/main" id="{801E2654-5CBE-ABF8-4640-C3C0AC4F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r="3780"/>
          <a:stretch/>
        </p:blipFill>
        <p:spPr>
          <a:xfrm>
            <a:off x="0" y="0"/>
            <a:ext cx="10972800" cy="32918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9B835B-CF1A-4B5B-5837-160D77A703FA}"/>
              </a:ext>
            </a:extLst>
          </p:cNvPr>
          <p:cNvSpPr/>
          <p:nvPr userDrawn="1"/>
        </p:nvSpPr>
        <p:spPr>
          <a:xfrm>
            <a:off x="12938760" y="15747998"/>
            <a:ext cx="1280160" cy="3413760"/>
          </a:xfrm>
          <a:prstGeom prst="ellipse">
            <a:avLst/>
          </a:prstGeom>
          <a:noFill/>
          <a:ln w="57150">
            <a:solidFill>
              <a:srgbClr val="F37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74F2A6-E1FF-4252-9030-D19A627ED06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85018" y="5242560"/>
          <a:ext cx="19175567" cy="243613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75044">
                  <a:extLst>
                    <a:ext uri="{9D8B030D-6E8A-4147-A177-3AD203B41FA5}">
                      <a16:colId xmlns:a16="http://schemas.microsoft.com/office/drawing/2014/main" val="1082738788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3230108256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680570033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2151814433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3631242450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1075053995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2331299614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1819060183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722757239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994629218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3383382047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245796328"/>
                    </a:ext>
                  </a:extLst>
                </a:gridCol>
                <a:gridCol w="1475044">
                  <a:extLst>
                    <a:ext uri="{9D8B030D-6E8A-4147-A177-3AD203B41FA5}">
                      <a16:colId xmlns:a16="http://schemas.microsoft.com/office/drawing/2014/main" val="2580181196"/>
                    </a:ext>
                  </a:extLst>
                </a:gridCol>
              </a:tblGrid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JANUARY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FEBRUARY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MARCH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APRIL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JUNE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JULY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AUGUST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SEPTEMBER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OCTOBER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DECEMBER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16687"/>
                  </a:ext>
                </a:extLst>
              </a:tr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1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35935"/>
                  </a:ext>
                </a:extLst>
              </a:tr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2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5422"/>
                  </a:ext>
                </a:extLst>
              </a:tr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3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09382"/>
                  </a:ext>
                </a:extLst>
              </a:tr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4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80001"/>
                  </a:ext>
                </a:extLst>
              </a:tr>
              <a:tr h="40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5 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784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B3CECF-25FA-B2EA-9E65-99E9268DF0B6}"/>
              </a:ext>
            </a:extLst>
          </p:cNvPr>
          <p:cNvSpPr txBox="1"/>
          <p:nvPr userDrawn="1"/>
        </p:nvSpPr>
        <p:spPr>
          <a:xfrm>
            <a:off x="7315200" y="15033506"/>
            <a:ext cx="8138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 Sample text for calendar event.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38C2EF9-D793-83DE-B422-626B6EF5DF49}"/>
              </a:ext>
            </a:extLst>
          </p:cNvPr>
          <p:cNvSpPr/>
          <p:nvPr userDrawn="1"/>
        </p:nvSpPr>
        <p:spPr>
          <a:xfrm>
            <a:off x="7315200" y="13355798"/>
            <a:ext cx="1024128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8B0C2-F503-7B1E-C1F8-406E00C1A1FB}"/>
              </a:ext>
            </a:extLst>
          </p:cNvPr>
          <p:cNvSpPr/>
          <p:nvPr userDrawn="1"/>
        </p:nvSpPr>
        <p:spPr>
          <a:xfrm>
            <a:off x="4297680" y="21579840"/>
            <a:ext cx="7406640" cy="3901440"/>
          </a:xfrm>
          <a:prstGeom prst="rect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0B3A4-C9C1-8217-6FDE-56F312DAFBFA}"/>
              </a:ext>
            </a:extLst>
          </p:cNvPr>
          <p:cNvSpPr txBox="1"/>
          <p:nvPr userDrawn="1"/>
        </p:nvSpPr>
        <p:spPr>
          <a:xfrm>
            <a:off x="4663440" y="22496434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Sample text for calendar event. Sample text for calendar event. Sample text for calendar event.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9545CB9F-7784-A45E-9EA0-9A48E4FA2141}"/>
              </a:ext>
            </a:extLst>
          </p:cNvPr>
          <p:cNvSpPr/>
          <p:nvPr userDrawn="1"/>
        </p:nvSpPr>
        <p:spPr>
          <a:xfrm>
            <a:off x="17739360" y="17667072"/>
            <a:ext cx="548640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F2583F-534E-059C-B2DC-978D97A47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405" y="1828800"/>
            <a:ext cx="19151181" cy="2954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ANNUAL CALENDAR TABLE</a:t>
            </a:r>
          </a:p>
        </p:txBody>
      </p:sp>
    </p:spTree>
    <p:extLst>
      <p:ext uri="{BB962C8B-B14F-4D97-AF65-F5344CB8AC3E}">
        <p14:creationId xmlns:p14="http://schemas.microsoft.com/office/powerpoint/2010/main" val="212354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A63C41-DF51-2F72-6FD8-C0DC01D1010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424029" y="5730240"/>
          <a:ext cx="19092672" cy="2362982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773168">
                  <a:extLst>
                    <a:ext uri="{9D8B030D-6E8A-4147-A177-3AD203B41FA5}">
                      <a16:colId xmlns:a16="http://schemas.microsoft.com/office/drawing/2014/main" val="1082738788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3230108256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680570033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2151814433"/>
                    </a:ext>
                  </a:extLst>
                </a:gridCol>
              </a:tblGrid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JANUARY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FEBRUARY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MARCH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16687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1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35935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2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5422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3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09382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4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80001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5 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77" marR="45477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78450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D9FFA5C-29F2-29EB-C552-A957ECE0DF88}"/>
              </a:ext>
            </a:extLst>
          </p:cNvPr>
          <p:cNvSpPr/>
          <p:nvPr userDrawn="1"/>
        </p:nvSpPr>
        <p:spPr>
          <a:xfrm>
            <a:off x="6217920" y="13533120"/>
            <a:ext cx="950976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353A3-D994-E1CB-FB7C-154264E24E14}"/>
              </a:ext>
            </a:extLst>
          </p:cNvPr>
          <p:cNvSpPr txBox="1"/>
          <p:nvPr userDrawn="1"/>
        </p:nvSpPr>
        <p:spPr>
          <a:xfrm>
            <a:off x="6217920" y="15521186"/>
            <a:ext cx="448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3D537BC-D863-36FC-04C2-293CA42224B7}"/>
              </a:ext>
            </a:extLst>
          </p:cNvPr>
          <p:cNvSpPr/>
          <p:nvPr userDrawn="1"/>
        </p:nvSpPr>
        <p:spPr>
          <a:xfrm>
            <a:off x="6217920" y="23530560"/>
            <a:ext cx="1243584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4ECAF-3575-7D27-B527-BAABBC225154}"/>
              </a:ext>
            </a:extLst>
          </p:cNvPr>
          <p:cNvSpPr txBox="1"/>
          <p:nvPr userDrawn="1"/>
        </p:nvSpPr>
        <p:spPr>
          <a:xfrm>
            <a:off x="15784982" y="25769806"/>
            <a:ext cx="4514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88459107-A11E-A2DE-9DF7-31117E524CA4}"/>
              </a:ext>
            </a:extLst>
          </p:cNvPr>
          <p:cNvSpPr/>
          <p:nvPr userDrawn="1"/>
        </p:nvSpPr>
        <p:spPr>
          <a:xfrm>
            <a:off x="16002000" y="17905248"/>
            <a:ext cx="548640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1742B5B-472F-C85A-26E7-7D87069B002C}"/>
              </a:ext>
            </a:extLst>
          </p:cNvPr>
          <p:cNvSpPr/>
          <p:nvPr userDrawn="1"/>
        </p:nvSpPr>
        <p:spPr>
          <a:xfrm>
            <a:off x="10241280" y="10113696"/>
            <a:ext cx="548640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6C2220-EAE8-57ED-6E6D-6403E42D9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9905" y="2075602"/>
            <a:ext cx="19126798" cy="2954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QUARTERLY CALENDAR TABLE</a:t>
            </a:r>
          </a:p>
        </p:txBody>
      </p:sp>
    </p:spTree>
    <p:extLst>
      <p:ext uri="{BB962C8B-B14F-4D97-AF65-F5344CB8AC3E}">
        <p14:creationId xmlns:p14="http://schemas.microsoft.com/office/powerpoint/2010/main" val="18728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0717BC2A-23E2-F46C-FE38-DD2CE8B7E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1681" y="21336012"/>
            <a:ext cx="2931259" cy="224040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A571BD-4335-CBF4-87F9-6D86EC2D5A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0" y="17678407"/>
            <a:ext cx="15270480" cy="356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497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13EBC-CBF0-90C7-03AB-7A95985710F0}"/>
              </a:ext>
            </a:extLst>
          </p:cNvPr>
          <p:cNvCxnSpPr>
            <a:cxnSpLocks/>
          </p:cNvCxnSpPr>
          <p:nvPr userDrawn="1"/>
        </p:nvCxnSpPr>
        <p:spPr>
          <a:xfrm>
            <a:off x="0" y="18409920"/>
            <a:ext cx="21945600" cy="0"/>
          </a:xfrm>
          <a:prstGeom prst="line">
            <a:avLst/>
          </a:prstGeom>
          <a:ln w="38100">
            <a:solidFill>
              <a:srgbClr val="004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D71A6FB-D5A6-1DEA-F3BF-5D93BD83ACB9}"/>
              </a:ext>
            </a:extLst>
          </p:cNvPr>
          <p:cNvSpPr/>
          <p:nvPr userDrawn="1"/>
        </p:nvSpPr>
        <p:spPr>
          <a:xfrm>
            <a:off x="1554480" y="16422245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9701D-6044-089A-BA5D-60465FD82928}"/>
              </a:ext>
            </a:extLst>
          </p:cNvPr>
          <p:cNvSpPr/>
          <p:nvPr userDrawn="1"/>
        </p:nvSpPr>
        <p:spPr>
          <a:xfrm>
            <a:off x="5029200" y="1638529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4A18E9-4D3D-81F5-DE00-BBC5211E57E3}"/>
              </a:ext>
            </a:extLst>
          </p:cNvPr>
          <p:cNvSpPr/>
          <p:nvPr userDrawn="1"/>
        </p:nvSpPr>
        <p:spPr>
          <a:xfrm>
            <a:off x="8505583" y="16422245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0FBADE-A7B4-D923-96CD-88423F52D221}"/>
              </a:ext>
            </a:extLst>
          </p:cNvPr>
          <p:cNvSpPr/>
          <p:nvPr userDrawn="1"/>
        </p:nvSpPr>
        <p:spPr>
          <a:xfrm>
            <a:off x="11976982" y="16440706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BB1071-3C32-D47D-F3C5-9F93C0830B91}"/>
              </a:ext>
            </a:extLst>
          </p:cNvPr>
          <p:cNvSpPr/>
          <p:nvPr userDrawn="1"/>
        </p:nvSpPr>
        <p:spPr>
          <a:xfrm>
            <a:off x="15448379" y="1645920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F9C7A6-178E-FEA4-C55A-0220B9214000}"/>
              </a:ext>
            </a:extLst>
          </p:cNvPr>
          <p:cNvSpPr/>
          <p:nvPr userDrawn="1"/>
        </p:nvSpPr>
        <p:spPr>
          <a:xfrm>
            <a:off x="18470880" y="1638529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6C304C9-5F27-3351-CF70-F2B7156FCD62}"/>
              </a:ext>
            </a:extLst>
          </p:cNvPr>
          <p:cNvSpPr txBox="1">
            <a:spLocks/>
          </p:cNvSpPr>
          <p:nvPr userDrawn="1"/>
        </p:nvSpPr>
        <p:spPr>
          <a:xfrm>
            <a:off x="-3325" y="2560320"/>
            <a:ext cx="9968623" cy="3901440"/>
          </a:xfrm>
          <a:prstGeom prst="rect">
            <a:avLst/>
          </a:prstGeom>
          <a:solidFill>
            <a:srgbClr val="47A3D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60" dirty="0">
                <a:solidFill>
                  <a:schemeClr val="bg1"/>
                </a:solidFill>
              </a:rPr>
              <a:t>  </a:t>
            </a:r>
            <a:endParaRPr lang="en-US" sz="396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F1C55D-43CF-320E-3BFC-7F271CFAF985}"/>
              </a:ext>
            </a:extLst>
          </p:cNvPr>
          <p:cNvCxnSpPr>
            <a:cxnSpLocks/>
          </p:cNvCxnSpPr>
          <p:nvPr userDrawn="1"/>
        </p:nvCxnSpPr>
        <p:spPr>
          <a:xfrm>
            <a:off x="5760720" y="2028673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92DCF-183D-19EC-65A5-3EC54F5DBB65}"/>
              </a:ext>
            </a:extLst>
          </p:cNvPr>
          <p:cNvCxnSpPr>
            <a:cxnSpLocks/>
          </p:cNvCxnSpPr>
          <p:nvPr userDrawn="1"/>
        </p:nvCxnSpPr>
        <p:spPr>
          <a:xfrm>
            <a:off x="12710160" y="2036064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0B10EC-DE2E-40A9-E7F2-BC922D8A3511}"/>
              </a:ext>
            </a:extLst>
          </p:cNvPr>
          <p:cNvCxnSpPr>
            <a:cxnSpLocks/>
          </p:cNvCxnSpPr>
          <p:nvPr userDrawn="1"/>
        </p:nvCxnSpPr>
        <p:spPr>
          <a:xfrm>
            <a:off x="19202400" y="2028673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70868B-ABBB-A0CF-BE03-CBF5E478D37B}"/>
              </a:ext>
            </a:extLst>
          </p:cNvPr>
          <p:cNvCxnSpPr/>
          <p:nvPr userDrawn="1"/>
        </p:nvCxnSpPr>
        <p:spPr>
          <a:xfrm>
            <a:off x="2286000" y="12033125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422148-A39C-B451-C132-079792AE5AA1}"/>
              </a:ext>
            </a:extLst>
          </p:cNvPr>
          <p:cNvCxnSpPr/>
          <p:nvPr userDrawn="1"/>
        </p:nvCxnSpPr>
        <p:spPr>
          <a:xfrm>
            <a:off x="9235440" y="11959214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EE9BD-03FC-76F6-1CDF-E17AFC83413A}"/>
              </a:ext>
            </a:extLst>
          </p:cNvPr>
          <p:cNvCxnSpPr/>
          <p:nvPr userDrawn="1"/>
        </p:nvCxnSpPr>
        <p:spPr>
          <a:xfrm>
            <a:off x="16184880" y="1207008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689897-8A9B-4C7C-E144-8680C0AA7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4" y="3535680"/>
            <a:ext cx="8372052" cy="2852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6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TIMELINE SLIDE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B5FCD18-458C-A6C7-6810-A21972DDA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42" y="9477187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5FB8EAF4-1B03-B865-3BBA-8D11A792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679" y="9477187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236F504A-CE58-5AE7-857B-36DCFE45E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74119" y="9477187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F0B24A2-B257-4C6B-3791-2865D689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3530" y="25524466"/>
            <a:ext cx="3474720" cy="26390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E059B05-2990-59BE-2212-6A7804123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0" y="25607583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62B9C74-FE03-6A8F-C124-CC8333971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5011" y="25607583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2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C58CA9A-5A92-E59D-EC27-E8651A113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7099" y="17471580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45044BEF-8E35-9A89-8DA0-7DC5F066E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0126" y="17471580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223ED25-8109-5926-D510-F8184A9B5E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3218" y="17471580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A515250D-9A31-B01A-B158-24DB7E5133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37908" y="1753627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1CFBE66-DE16-99D9-88C8-07AC40BE13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00996" y="1753627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53143F21-CB6B-7D2F-EB4E-64E4F1996C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25131" y="1753627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381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D8662F-9065-6FB0-B9C9-65686EAB8C73}"/>
              </a:ext>
            </a:extLst>
          </p:cNvPr>
          <p:cNvGrpSpPr/>
          <p:nvPr userDrawn="1"/>
        </p:nvGrpSpPr>
        <p:grpSpPr>
          <a:xfrm>
            <a:off x="-24713" y="0"/>
            <a:ext cx="21945602" cy="4876800"/>
            <a:chOff x="170928" y="956945"/>
            <a:chExt cx="6186312" cy="95694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E370E8F-8368-BC93-02AE-50F7677489A5}"/>
                </a:ext>
              </a:extLst>
            </p:cNvPr>
            <p:cNvSpPr/>
            <p:nvPr/>
          </p:nvSpPr>
          <p:spPr>
            <a:xfrm>
              <a:off x="170928" y="956945"/>
              <a:ext cx="6186312" cy="956945"/>
            </a:xfrm>
            <a:custGeom>
              <a:avLst/>
              <a:gdLst/>
              <a:ahLst/>
              <a:cxnLst/>
              <a:rect l="l" t="t" r="r" b="b"/>
              <a:pathLst>
                <a:path w="6436494" h="1913890">
                  <a:moveTo>
                    <a:pt x="0" y="0"/>
                  </a:moveTo>
                  <a:lnTo>
                    <a:pt x="6436494" y="0"/>
                  </a:lnTo>
                  <a:lnTo>
                    <a:pt x="64364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1C906C-6265-4338-C035-57E0BC8B05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23865"/>
            <a:ext cx="21945600" cy="456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0" spc="90" baseline="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Subject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674292-2BF5-2B26-EE4E-960FEF5F1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480" y="13776972"/>
            <a:ext cx="10515600" cy="14580187"/>
          </a:xfrm>
          <a:prstGeom prst="rect">
            <a:avLst/>
          </a:prstGeom>
        </p:spPr>
        <p:txBody>
          <a:bodyPr/>
          <a:lstStyle>
            <a:lvl1pPr marL="411480" indent="-411480">
              <a:buFont typeface="Arial" panose="020B0604020202020204" pitchFamily="34" charset="0"/>
              <a:buChar char="•"/>
              <a:defRPr sz="270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3AC67E-4A6B-3C16-1F2E-E95D23A8E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198145"/>
            <a:ext cx="21945600" cy="2507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0" b="1" i="0" spc="63" baseline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descriptive sentence or paragraph about the list data below</a:t>
            </a:r>
          </a:p>
        </p:txBody>
      </p:sp>
    </p:spTree>
    <p:extLst>
      <p:ext uri="{BB962C8B-B14F-4D97-AF65-F5344CB8AC3E}">
        <p14:creationId xmlns:p14="http://schemas.microsoft.com/office/powerpoint/2010/main" val="3967429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77FF773-71C7-AB3C-3BFB-035854AFCDDC}"/>
              </a:ext>
            </a:extLst>
          </p:cNvPr>
          <p:cNvSpPr/>
          <p:nvPr userDrawn="1"/>
        </p:nvSpPr>
        <p:spPr>
          <a:xfrm>
            <a:off x="-1" y="0"/>
            <a:ext cx="21945602" cy="10759498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80B6C1B-ADA3-9D01-6357-0CBA11948CCB}"/>
              </a:ext>
            </a:extLst>
          </p:cNvPr>
          <p:cNvSpPr/>
          <p:nvPr userDrawn="1"/>
        </p:nvSpPr>
        <p:spPr>
          <a:xfrm>
            <a:off x="5285353" y="6874447"/>
            <a:ext cx="11374897" cy="29672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0070A7C5-930D-851D-F91F-E1A91F90AFF5}"/>
              </a:ext>
            </a:extLst>
          </p:cNvPr>
          <p:cNvSpPr/>
          <p:nvPr userDrawn="1"/>
        </p:nvSpPr>
        <p:spPr>
          <a:xfrm>
            <a:off x="5285353" y="27032777"/>
            <a:ext cx="11374898" cy="2967230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B048F8-E65B-3D37-6E70-D470892E7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14325"/>
            <a:ext cx="21945600" cy="4597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Call to Action!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83F16-A326-0E2C-5B1F-F06E3D80F7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353" y="7572660"/>
            <a:ext cx="11374897" cy="2269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50" b="1" i="0" spc="270">
                <a:solidFill>
                  <a:srgbClr val="1192D2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en-US" dirty="0"/>
              <a:t>LIST OF UPCOMING EVENTS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CE4D9F-114F-4AF2-8764-77DEE9B85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354" y="27779760"/>
            <a:ext cx="11404607" cy="2220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40" b="1" i="0" spc="135" baseline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REGISTER AT WWW.AEGISLIVING.COM/EVENTS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F49DE3-55DD-4DC1-382D-9F5C0DC263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3840" y="12929784"/>
            <a:ext cx="2743200" cy="12679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0" b="0" i="0">
                <a:solidFill>
                  <a:srgbClr val="F37638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34082C7-3BC9-0D2B-DD77-8F4846466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41281" y="12929784"/>
            <a:ext cx="4952615" cy="12679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</p:txBody>
      </p:sp>
    </p:spTree>
    <p:extLst>
      <p:ext uri="{BB962C8B-B14F-4D97-AF65-F5344CB8AC3E}">
        <p14:creationId xmlns:p14="http://schemas.microsoft.com/office/powerpoint/2010/main" val="263578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7703A-5456-A47C-5114-E61AF9B274E5}"/>
              </a:ext>
            </a:extLst>
          </p:cNvPr>
          <p:cNvSpPr txBox="1"/>
          <p:nvPr userDrawn="1"/>
        </p:nvSpPr>
        <p:spPr>
          <a:xfrm>
            <a:off x="1828801" y="10330298"/>
            <a:ext cx="551614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0" b="1" dirty="0">
                <a:solidFill>
                  <a:schemeClr val="bg1"/>
                </a:solidFill>
                <a:latin typeface="AccentGraphic" panose="02000303060000020004" pitchFamily="50" charset="0"/>
              </a:rPr>
              <a:t>APPENDIX</a:t>
            </a:r>
          </a:p>
        </p:txBody>
      </p:sp>
      <p:pic>
        <p:nvPicPr>
          <p:cNvPr id="5" name="Picture 4" descr="A person waving from a car&#10;&#10;Description automatically generated with low confidence">
            <a:extLst>
              <a:ext uri="{FF2B5EF4-FFF2-40B4-BE49-F238E27FC236}">
                <a16:creationId xmlns:a16="http://schemas.microsoft.com/office/drawing/2014/main" id="{0F7C3D48-8834-6F4C-8BFF-7C5074AA1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2" r="1088"/>
          <a:stretch/>
        </p:blipFill>
        <p:spPr>
          <a:xfrm>
            <a:off x="8138162" y="3064841"/>
            <a:ext cx="13807440" cy="26788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8C1457-C12D-8AF3-A7C9-24E13DF75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1" y="13012531"/>
            <a:ext cx="5078630" cy="1684104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98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text here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8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id="{CC44C68A-7A67-5C15-F243-4D739229C9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96254"/>
            <a:ext cx="12007996" cy="32918400"/>
            <a:chOff x="0" y="0"/>
            <a:chExt cx="16010661" cy="164592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BBAD40C-D28E-989A-31A9-998276ACDD45}"/>
                </a:ext>
              </a:extLst>
            </p:cNvPr>
            <p:cNvSpPr/>
            <p:nvPr/>
          </p:nvSpPr>
          <p:spPr>
            <a:xfrm>
              <a:off x="-127" y="0"/>
              <a:ext cx="16010384" cy="16459071"/>
            </a:xfrm>
            <a:custGeom>
              <a:avLst/>
              <a:gdLst/>
              <a:ahLst/>
              <a:cxnLst/>
              <a:rect l="l" t="t" r="r" b="b"/>
              <a:pathLst>
                <a:path w="16010384" h="16459071">
                  <a:moveTo>
                    <a:pt x="9704705" y="0"/>
                  </a:moveTo>
                  <a:cubicBezTo>
                    <a:pt x="9629775" y="56769"/>
                    <a:pt x="9560052" y="129413"/>
                    <a:pt x="9498838" y="216535"/>
                  </a:cubicBezTo>
                  <a:cubicBezTo>
                    <a:pt x="9497949" y="217805"/>
                    <a:pt x="9497060" y="219202"/>
                    <a:pt x="9496044" y="220472"/>
                  </a:cubicBezTo>
                  <a:lnTo>
                    <a:pt x="9496044" y="220472"/>
                  </a:lnTo>
                  <a:cubicBezTo>
                    <a:pt x="9325864" y="461391"/>
                    <a:pt x="9150731" y="823849"/>
                    <a:pt x="9009634" y="1115695"/>
                  </a:cubicBezTo>
                  <a:cubicBezTo>
                    <a:pt x="8971789" y="1193927"/>
                    <a:pt x="8936482" y="1267079"/>
                    <a:pt x="8904352" y="1331468"/>
                  </a:cubicBezTo>
                  <a:lnTo>
                    <a:pt x="8904352" y="1331468"/>
                  </a:lnTo>
                  <a:lnTo>
                    <a:pt x="8904352" y="1331468"/>
                  </a:lnTo>
                  <a:lnTo>
                    <a:pt x="8018907" y="3145790"/>
                  </a:lnTo>
                  <a:lnTo>
                    <a:pt x="8014463" y="3154934"/>
                  </a:lnTo>
                  <a:lnTo>
                    <a:pt x="8467091" y="3154934"/>
                  </a:lnTo>
                  <a:lnTo>
                    <a:pt x="8468996" y="3153029"/>
                  </a:lnTo>
                  <a:lnTo>
                    <a:pt x="9687942" y="1885442"/>
                  </a:lnTo>
                  <a:lnTo>
                    <a:pt x="9687942" y="1885442"/>
                  </a:lnTo>
                  <a:lnTo>
                    <a:pt x="9687942" y="1885442"/>
                  </a:lnTo>
                  <a:cubicBezTo>
                    <a:pt x="9733154" y="1837817"/>
                    <a:pt x="9783827" y="1785366"/>
                    <a:pt x="9837675" y="1729740"/>
                  </a:cubicBezTo>
                  <a:cubicBezTo>
                    <a:pt x="9898762" y="1666494"/>
                    <a:pt x="9964040" y="1599057"/>
                    <a:pt x="10030206" y="1529334"/>
                  </a:cubicBezTo>
                  <a:cubicBezTo>
                    <a:pt x="10213467" y="1336167"/>
                    <a:pt x="10403587" y="1125982"/>
                    <a:pt x="10530967" y="942848"/>
                  </a:cubicBezTo>
                  <a:lnTo>
                    <a:pt x="10530967" y="942848"/>
                  </a:lnTo>
                  <a:cubicBezTo>
                    <a:pt x="10767695" y="604901"/>
                    <a:pt x="10755884" y="222885"/>
                    <a:pt x="10494645" y="0"/>
                  </a:cubicBezTo>
                  <a:lnTo>
                    <a:pt x="10474833" y="0"/>
                  </a:lnTo>
                  <a:cubicBezTo>
                    <a:pt x="10740899" y="216027"/>
                    <a:pt x="10758297" y="596265"/>
                    <a:pt x="10520553" y="935482"/>
                  </a:cubicBezTo>
                  <a:lnTo>
                    <a:pt x="10520553" y="935482"/>
                  </a:lnTo>
                  <a:lnTo>
                    <a:pt x="10520553" y="935482"/>
                  </a:lnTo>
                  <a:cubicBezTo>
                    <a:pt x="10393807" y="1117727"/>
                    <a:pt x="10204323" y="1327404"/>
                    <a:pt x="10021062" y="1520571"/>
                  </a:cubicBezTo>
                  <a:cubicBezTo>
                    <a:pt x="9955022" y="1590167"/>
                    <a:pt x="9889744" y="1657731"/>
                    <a:pt x="9828657" y="1720977"/>
                  </a:cubicBezTo>
                  <a:cubicBezTo>
                    <a:pt x="9774809" y="1776730"/>
                    <a:pt x="9724136" y="1829054"/>
                    <a:pt x="9678797" y="1876806"/>
                  </a:cubicBezTo>
                  <a:lnTo>
                    <a:pt x="9678797" y="1876806"/>
                  </a:lnTo>
                  <a:lnTo>
                    <a:pt x="8461755" y="3142488"/>
                  </a:lnTo>
                  <a:lnTo>
                    <a:pt x="8034655" y="3142488"/>
                  </a:lnTo>
                  <a:lnTo>
                    <a:pt x="8915654" y="1337437"/>
                  </a:lnTo>
                  <a:lnTo>
                    <a:pt x="8915654" y="1337437"/>
                  </a:lnTo>
                  <a:cubicBezTo>
                    <a:pt x="8947912" y="1272921"/>
                    <a:pt x="8983218" y="1199642"/>
                    <a:pt x="9021064" y="1121537"/>
                  </a:cubicBezTo>
                  <a:cubicBezTo>
                    <a:pt x="9162288" y="829310"/>
                    <a:pt x="9336913" y="467995"/>
                    <a:pt x="9506458" y="228092"/>
                  </a:cubicBezTo>
                  <a:lnTo>
                    <a:pt x="9506458" y="228092"/>
                  </a:lnTo>
                  <a:lnTo>
                    <a:pt x="9506458" y="228092"/>
                  </a:lnTo>
                  <a:cubicBezTo>
                    <a:pt x="9507347" y="226822"/>
                    <a:pt x="9508237" y="225552"/>
                    <a:pt x="9509126" y="224155"/>
                  </a:cubicBezTo>
                  <a:cubicBezTo>
                    <a:pt x="9573514" y="132334"/>
                    <a:pt x="9647047" y="57277"/>
                    <a:pt x="9725914" y="0"/>
                  </a:cubicBezTo>
                  <a:close/>
                  <a:moveTo>
                    <a:pt x="7125081" y="6381877"/>
                  </a:moveTo>
                  <a:lnTo>
                    <a:pt x="9605899" y="11476482"/>
                  </a:lnTo>
                  <a:lnTo>
                    <a:pt x="4618609" y="11473688"/>
                  </a:lnTo>
                  <a:lnTo>
                    <a:pt x="7125081" y="6381877"/>
                  </a:lnTo>
                  <a:close/>
                  <a:moveTo>
                    <a:pt x="7125081" y="6353048"/>
                  </a:moveTo>
                  <a:lnTo>
                    <a:pt x="7119366" y="6364732"/>
                  </a:lnTo>
                  <a:lnTo>
                    <a:pt x="4602734" y="11477117"/>
                  </a:lnTo>
                  <a:lnTo>
                    <a:pt x="4598289" y="11486261"/>
                  </a:lnTo>
                  <a:lnTo>
                    <a:pt x="4608449" y="11486261"/>
                  </a:lnTo>
                  <a:lnTo>
                    <a:pt x="9616059" y="11489055"/>
                  </a:lnTo>
                  <a:lnTo>
                    <a:pt x="9626219" y="11489055"/>
                  </a:lnTo>
                  <a:lnTo>
                    <a:pt x="9621774" y="11479911"/>
                  </a:lnTo>
                  <a:lnTo>
                    <a:pt x="7130796" y="6364605"/>
                  </a:lnTo>
                  <a:lnTo>
                    <a:pt x="7125080" y="6352921"/>
                  </a:lnTo>
                  <a:close/>
                  <a:moveTo>
                    <a:pt x="4850511" y="16439642"/>
                  </a:moveTo>
                  <a:cubicBezTo>
                    <a:pt x="4850511" y="16439642"/>
                    <a:pt x="4850511" y="16439642"/>
                    <a:pt x="4850511" y="16439642"/>
                  </a:cubicBezTo>
                  <a:lnTo>
                    <a:pt x="4850511" y="16439642"/>
                  </a:lnTo>
                  <a:lnTo>
                    <a:pt x="4850511" y="16439642"/>
                  </a:lnTo>
                  <a:close/>
                  <a:moveTo>
                    <a:pt x="9507093" y="16443071"/>
                  </a:moveTo>
                  <a:lnTo>
                    <a:pt x="9507093" y="16443071"/>
                  </a:lnTo>
                  <a:lnTo>
                    <a:pt x="9507093" y="16443071"/>
                  </a:lnTo>
                  <a:cubicBezTo>
                    <a:pt x="9507093" y="16443071"/>
                    <a:pt x="9507093" y="16443071"/>
                    <a:pt x="9507093" y="16443071"/>
                  </a:cubicBezTo>
                  <a:close/>
                  <a:moveTo>
                    <a:pt x="8301101" y="4164330"/>
                  </a:moveTo>
                  <a:lnTo>
                    <a:pt x="12874498" y="13373861"/>
                  </a:lnTo>
                  <a:lnTo>
                    <a:pt x="12874625" y="13373988"/>
                  </a:lnTo>
                  <a:lnTo>
                    <a:pt x="12874752" y="13374115"/>
                  </a:lnTo>
                  <a:cubicBezTo>
                    <a:pt x="12950952" y="13505814"/>
                    <a:pt x="13044805" y="13687425"/>
                    <a:pt x="13149580" y="13890117"/>
                  </a:cubicBezTo>
                  <a:cubicBezTo>
                    <a:pt x="13418058" y="14409420"/>
                    <a:pt x="13758038" y="15067153"/>
                    <a:pt x="14051153" y="15368270"/>
                  </a:cubicBezTo>
                  <a:lnTo>
                    <a:pt x="14051153" y="15368270"/>
                  </a:lnTo>
                  <a:cubicBezTo>
                    <a:pt x="14550898" y="15894811"/>
                    <a:pt x="15230983" y="15970123"/>
                    <a:pt x="15998189" y="16039973"/>
                  </a:cubicBezTo>
                  <a:lnTo>
                    <a:pt x="15998189" y="16039973"/>
                  </a:lnTo>
                  <a:lnTo>
                    <a:pt x="15998189" y="16446246"/>
                  </a:lnTo>
                  <a:lnTo>
                    <a:pt x="15998189" y="16446246"/>
                  </a:lnTo>
                  <a:cubicBezTo>
                    <a:pt x="15424530" y="16435324"/>
                    <a:pt x="13922882" y="16429482"/>
                    <a:pt x="12481686" y="16429482"/>
                  </a:cubicBezTo>
                  <a:cubicBezTo>
                    <a:pt x="11226799" y="16429482"/>
                    <a:pt x="10017886" y="16433800"/>
                    <a:pt x="9507092" y="16442818"/>
                  </a:cubicBezTo>
                  <a:lnTo>
                    <a:pt x="9507092" y="16442818"/>
                  </a:lnTo>
                  <a:lnTo>
                    <a:pt x="9507092" y="16036418"/>
                  </a:lnTo>
                  <a:lnTo>
                    <a:pt x="9507092" y="16036418"/>
                  </a:lnTo>
                  <a:cubicBezTo>
                    <a:pt x="9552686" y="16035275"/>
                    <a:pt x="9600691" y="16034386"/>
                    <a:pt x="9650602" y="16033497"/>
                  </a:cubicBezTo>
                  <a:cubicBezTo>
                    <a:pt x="10291317" y="16021813"/>
                    <a:pt x="11253342" y="16005811"/>
                    <a:pt x="11253342" y="15343760"/>
                  </a:cubicBezTo>
                  <a:cubicBezTo>
                    <a:pt x="11253342" y="14888338"/>
                    <a:pt x="11003534" y="14342619"/>
                    <a:pt x="10798936" y="13927710"/>
                  </a:cubicBezTo>
                  <a:lnTo>
                    <a:pt x="10798936" y="13927710"/>
                  </a:lnTo>
                  <a:lnTo>
                    <a:pt x="9918319" y="12059158"/>
                  </a:lnTo>
                  <a:lnTo>
                    <a:pt x="9916541" y="12055475"/>
                  </a:lnTo>
                  <a:lnTo>
                    <a:pt x="9912477" y="12055475"/>
                  </a:lnTo>
                  <a:lnTo>
                    <a:pt x="4313555" y="12053824"/>
                  </a:lnTo>
                  <a:lnTo>
                    <a:pt x="4309491" y="12053824"/>
                  </a:lnTo>
                  <a:lnTo>
                    <a:pt x="4307840" y="12057507"/>
                  </a:lnTo>
                  <a:lnTo>
                    <a:pt x="4102608" y="12510008"/>
                  </a:lnTo>
                  <a:lnTo>
                    <a:pt x="4102608" y="12510008"/>
                  </a:lnTo>
                  <a:cubicBezTo>
                    <a:pt x="4051173" y="12614401"/>
                    <a:pt x="3990340" y="12733909"/>
                    <a:pt x="3924046" y="12863957"/>
                  </a:cubicBezTo>
                  <a:cubicBezTo>
                    <a:pt x="3554095" y="13589888"/>
                    <a:pt x="3014853" y="14647799"/>
                    <a:pt x="3014853" y="15251430"/>
                  </a:cubicBezTo>
                  <a:cubicBezTo>
                    <a:pt x="3014853" y="15823819"/>
                    <a:pt x="3635375" y="15948661"/>
                    <a:pt x="4229481" y="15995523"/>
                  </a:cubicBezTo>
                  <a:cubicBezTo>
                    <a:pt x="4345813" y="16004667"/>
                    <a:pt x="4461383" y="16010889"/>
                    <a:pt x="4571619" y="16016860"/>
                  </a:cubicBezTo>
                  <a:cubicBezTo>
                    <a:pt x="4670044" y="16022194"/>
                    <a:pt x="4764024" y="16027147"/>
                    <a:pt x="4850638" y="16033877"/>
                  </a:cubicBezTo>
                  <a:lnTo>
                    <a:pt x="4850638" y="16033877"/>
                  </a:lnTo>
                  <a:lnTo>
                    <a:pt x="4850638" y="16439514"/>
                  </a:lnTo>
                  <a:cubicBezTo>
                    <a:pt x="4420616" y="16429354"/>
                    <a:pt x="3388868" y="16424275"/>
                    <a:pt x="2371852" y="16424275"/>
                  </a:cubicBezTo>
                  <a:cubicBezTo>
                    <a:pt x="1383030" y="16424275"/>
                    <a:pt x="408051" y="16429101"/>
                    <a:pt x="12954" y="16438880"/>
                  </a:cubicBezTo>
                  <a:lnTo>
                    <a:pt x="12827" y="16438880"/>
                  </a:lnTo>
                  <a:lnTo>
                    <a:pt x="12827" y="16438880"/>
                  </a:lnTo>
                  <a:lnTo>
                    <a:pt x="12827" y="16438880"/>
                  </a:lnTo>
                  <a:cubicBezTo>
                    <a:pt x="12827" y="16438880"/>
                    <a:pt x="12827" y="16438880"/>
                    <a:pt x="12827" y="16438880"/>
                  </a:cubicBezTo>
                  <a:lnTo>
                    <a:pt x="12827" y="16438880"/>
                  </a:lnTo>
                  <a:lnTo>
                    <a:pt x="12827" y="16033243"/>
                  </a:lnTo>
                  <a:cubicBezTo>
                    <a:pt x="1233805" y="15923642"/>
                    <a:pt x="1734820" y="15632430"/>
                    <a:pt x="2189734" y="14745208"/>
                  </a:cubicBezTo>
                  <a:lnTo>
                    <a:pt x="2189734" y="14745208"/>
                  </a:lnTo>
                  <a:cubicBezTo>
                    <a:pt x="2478659" y="14215492"/>
                    <a:pt x="2763266" y="13689585"/>
                    <a:pt x="3047746" y="13164058"/>
                  </a:cubicBezTo>
                  <a:cubicBezTo>
                    <a:pt x="3386455" y="12538329"/>
                    <a:pt x="3725037" y="11912981"/>
                    <a:pt x="4070096" y="11282045"/>
                  </a:cubicBezTo>
                  <a:lnTo>
                    <a:pt x="4070223" y="11281918"/>
                  </a:lnTo>
                  <a:lnTo>
                    <a:pt x="4070350" y="11281791"/>
                  </a:lnTo>
                  <a:lnTo>
                    <a:pt x="7539101" y="4164330"/>
                  </a:lnTo>
                  <a:close/>
                  <a:moveTo>
                    <a:pt x="15998062" y="16446246"/>
                  </a:moveTo>
                  <a:cubicBezTo>
                    <a:pt x="15998062" y="16446246"/>
                    <a:pt x="15998062" y="16446246"/>
                    <a:pt x="15998062" y="16446246"/>
                  </a:cubicBezTo>
                  <a:lnTo>
                    <a:pt x="15998062" y="16446246"/>
                  </a:lnTo>
                  <a:lnTo>
                    <a:pt x="15998062" y="16446246"/>
                  </a:lnTo>
                  <a:close/>
                  <a:moveTo>
                    <a:pt x="7531227" y="4151630"/>
                  </a:moveTo>
                  <a:lnTo>
                    <a:pt x="7529449" y="4155186"/>
                  </a:lnTo>
                  <a:lnTo>
                    <a:pt x="4058920" y="11276203"/>
                  </a:lnTo>
                  <a:lnTo>
                    <a:pt x="4058920" y="11276203"/>
                  </a:lnTo>
                  <a:cubicBezTo>
                    <a:pt x="3713734" y="11907139"/>
                    <a:pt x="3375279" y="12532487"/>
                    <a:pt x="3036570" y="13158090"/>
                  </a:cubicBezTo>
                  <a:cubicBezTo>
                    <a:pt x="2752090" y="13683743"/>
                    <a:pt x="2467356" y="14209523"/>
                    <a:pt x="2178431" y="14739240"/>
                  </a:cubicBezTo>
                  <a:lnTo>
                    <a:pt x="2178431" y="14739367"/>
                  </a:lnTo>
                  <a:lnTo>
                    <a:pt x="2178431" y="14739494"/>
                  </a:lnTo>
                  <a:cubicBezTo>
                    <a:pt x="1725295" y="15623287"/>
                    <a:pt x="1227963" y="15912212"/>
                    <a:pt x="5842" y="16021179"/>
                  </a:cubicBezTo>
                  <a:lnTo>
                    <a:pt x="0" y="16021687"/>
                  </a:lnTo>
                  <a:lnTo>
                    <a:pt x="0" y="16027529"/>
                  </a:lnTo>
                  <a:lnTo>
                    <a:pt x="0" y="16445486"/>
                  </a:lnTo>
                  <a:lnTo>
                    <a:pt x="0" y="16451963"/>
                  </a:lnTo>
                  <a:lnTo>
                    <a:pt x="6477" y="16451836"/>
                  </a:lnTo>
                  <a:cubicBezTo>
                    <a:pt x="397002" y="16441930"/>
                    <a:pt x="1377315" y="16436977"/>
                    <a:pt x="2371471" y="16436977"/>
                  </a:cubicBezTo>
                  <a:cubicBezTo>
                    <a:pt x="3393567" y="16436977"/>
                    <a:pt x="4430522" y="16442184"/>
                    <a:pt x="4856480" y="16452343"/>
                  </a:cubicBezTo>
                  <a:lnTo>
                    <a:pt x="4862957" y="16452470"/>
                  </a:lnTo>
                  <a:lnTo>
                    <a:pt x="4862957" y="16445993"/>
                  </a:lnTo>
                  <a:lnTo>
                    <a:pt x="4862957" y="16028036"/>
                  </a:lnTo>
                  <a:lnTo>
                    <a:pt x="4862957" y="16022194"/>
                  </a:lnTo>
                  <a:lnTo>
                    <a:pt x="4857115" y="16021686"/>
                  </a:lnTo>
                  <a:cubicBezTo>
                    <a:pt x="4768850" y="16014700"/>
                    <a:pt x="4672584" y="16009621"/>
                    <a:pt x="4572000" y="16004160"/>
                  </a:cubicBezTo>
                  <a:cubicBezTo>
                    <a:pt x="4461764" y="15998191"/>
                    <a:pt x="4346194" y="15992095"/>
                    <a:pt x="4230116" y="15982950"/>
                  </a:cubicBezTo>
                  <a:cubicBezTo>
                    <a:pt x="3632200" y="15935833"/>
                    <a:pt x="3027172" y="15810485"/>
                    <a:pt x="3027172" y="15251430"/>
                  </a:cubicBezTo>
                  <a:cubicBezTo>
                    <a:pt x="3027172" y="14651610"/>
                    <a:pt x="3564255" y="13597255"/>
                    <a:pt x="3934968" y="12869673"/>
                  </a:cubicBezTo>
                  <a:cubicBezTo>
                    <a:pt x="4001262" y="12739625"/>
                    <a:pt x="4062222" y="12619991"/>
                    <a:pt x="4113657" y="12515469"/>
                  </a:cubicBezTo>
                  <a:lnTo>
                    <a:pt x="4113657" y="12515342"/>
                  </a:lnTo>
                  <a:lnTo>
                    <a:pt x="4113657" y="12515215"/>
                  </a:lnTo>
                  <a:lnTo>
                    <a:pt x="4317238" y="12066397"/>
                  </a:lnTo>
                  <a:lnTo>
                    <a:pt x="9908032" y="12068048"/>
                  </a:lnTo>
                  <a:lnTo>
                    <a:pt x="10787000" y="13933170"/>
                  </a:lnTo>
                  <a:lnTo>
                    <a:pt x="10787000" y="13933170"/>
                  </a:lnTo>
                  <a:lnTo>
                    <a:pt x="10787000" y="13933170"/>
                  </a:lnTo>
                  <a:cubicBezTo>
                    <a:pt x="10991851" y="14348586"/>
                    <a:pt x="11240135" y="14891638"/>
                    <a:pt x="11240135" y="15343631"/>
                  </a:cubicBezTo>
                  <a:cubicBezTo>
                    <a:pt x="11240135" y="15990188"/>
                    <a:pt x="10298939" y="16008857"/>
                    <a:pt x="9649968" y="16020669"/>
                  </a:cubicBezTo>
                  <a:cubicBezTo>
                    <a:pt x="9597771" y="16021557"/>
                    <a:pt x="9547606" y="16022574"/>
                    <a:pt x="9500108" y="16023717"/>
                  </a:cubicBezTo>
                  <a:lnTo>
                    <a:pt x="9493885" y="16023844"/>
                  </a:lnTo>
                  <a:lnTo>
                    <a:pt x="9493885" y="16030067"/>
                  </a:lnTo>
                  <a:lnTo>
                    <a:pt x="9493885" y="16449167"/>
                  </a:lnTo>
                  <a:lnTo>
                    <a:pt x="9493885" y="16455644"/>
                  </a:lnTo>
                  <a:lnTo>
                    <a:pt x="9500363" y="16455517"/>
                  </a:lnTo>
                  <a:cubicBezTo>
                    <a:pt x="10007219" y="16446373"/>
                    <a:pt x="11221085" y="16442054"/>
                    <a:pt x="12481180" y="16442054"/>
                  </a:cubicBezTo>
                  <a:cubicBezTo>
                    <a:pt x="13927709" y="16442054"/>
                    <a:pt x="15435200" y="16447895"/>
                    <a:pt x="16003907" y="16458944"/>
                  </a:cubicBezTo>
                  <a:lnTo>
                    <a:pt x="16010257" y="16459071"/>
                  </a:lnTo>
                  <a:lnTo>
                    <a:pt x="16010384" y="16459071"/>
                  </a:lnTo>
                  <a:lnTo>
                    <a:pt x="16010384" y="16452594"/>
                  </a:lnTo>
                  <a:lnTo>
                    <a:pt x="16010384" y="16034130"/>
                  </a:lnTo>
                  <a:lnTo>
                    <a:pt x="16010384" y="16028288"/>
                  </a:lnTo>
                  <a:lnTo>
                    <a:pt x="16004669" y="16027780"/>
                  </a:lnTo>
                  <a:cubicBezTo>
                    <a:pt x="15234414" y="15957803"/>
                    <a:pt x="14557124" y="15883381"/>
                    <a:pt x="14059918" y="15359506"/>
                  </a:cubicBezTo>
                  <a:lnTo>
                    <a:pt x="14059918" y="15359506"/>
                  </a:lnTo>
                  <a:lnTo>
                    <a:pt x="14059918" y="15359506"/>
                  </a:lnTo>
                  <a:cubicBezTo>
                    <a:pt x="13768454" y="15060040"/>
                    <a:pt x="13429490" y="14404594"/>
                    <a:pt x="13160505" y="13884273"/>
                  </a:cubicBezTo>
                  <a:cubicBezTo>
                    <a:pt x="13055857" y="13681836"/>
                    <a:pt x="12961750" y="13499844"/>
                    <a:pt x="12885423" y="13367891"/>
                  </a:cubicBezTo>
                  <a:lnTo>
                    <a:pt x="12885423" y="13367891"/>
                  </a:lnTo>
                  <a:lnTo>
                    <a:pt x="8310753" y="4155059"/>
                  </a:lnTo>
                  <a:lnTo>
                    <a:pt x="8308975" y="4151503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08F278E-D80F-8BC4-4E37-7406D6CB8A9D}"/>
              </a:ext>
            </a:extLst>
          </p:cNvPr>
          <p:cNvSpPr/>
          <p:nvPr userDrawn="1"/>
        </p:nvSpPr>
        <p:spPr>
          <a:xfrm>
            <a:off x="2635785" y="19141447"/>
            <a:ext cx="9371909" cy="2691768"/>
          </a:xfrm>
          <a:prstGeom prst="rect">
            <a:avLst/>
          </a:prstGeom>
          <a:solidFill>
            <a:srgbClr val="11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E1F5F-0F98-27D0-AA72-03D65690F9C1}"/>
              </a:ext>
            </a:extLst>
          </p:cNvPr>
          <p:cNvSpPr txBox="1"/>
          <p:nvPr userDrawn="1"/>
        </p:nvSpPr>
        <p:spPr>
          <a:xfrm>
            <a:off x="3245729" y="19610081"/>
            <a:ext cx="551614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0" b="1" dirty="0">
                <a:solidFill>
                  <a:schemeClr val="bg1"/>
                </a:solidFill>
                <a:latin typeface="AccentGraphic" panose="02000303060000020004" pitchFamily="50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36562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E1BE3EDD-2999-2C52-7637-071013F2A97F}"/>
              </a:ext>
            </a:extLst>
          </p:cNvPr>
          <p:cNvSpPr/>
          <p:nvPr userDrawn="1"/>
        </p:nvSpPr>
        <p:spPr>
          <a:xfrm>
            <a:off x="-10759" y="6683388"/>
            <a:ext cx="10972800" cy="19551643"/>
          </a:xfrm>
          <a:prstGeom prst="rect">
            <a:avLst/>
          </a:prstGeom>
          <a:solidFill>
            <a:srgbClr val="1192D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44A66677-D384-CE58-7338-2A7F4047D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11975" r="7364"/>
          <a:stretch/>
        </p:blipFill>
        <p:spPr>
          <a:xfrm>
            <a:off x="11155680" y="6683388"/>
            <a:ext cx="10789920" cy="1955164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D15A96E-2E84-C317-4BA8-64898A15AB3A}"/>
              </a:ext>
            </a:extLst>
          </p:cNvPr>
          <p:cNvSpPr txBox="1"/>
          <p:nvPr userDrawn="1"/>
        </p:nvSpPr>
        <p:spPr>
          <a:xfrm>
            <a:off x="274323" y="15515359"/>
            <a:ext cx="10384457" cy="49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3150" spc="189" dirty="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4770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Conclusion Slide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D9169A-CFB9-10AD-0668-CCD449EB7D45}"/>
              </a:ext>
            </a:extLst>
          </p:cNvPr>
          <p:cNvCxnSpPr>
            <a:cxnSpLocks/>
          </p:cNvCxnSpPr>
          <p:nvPr userDrawn="1"/>
        </p:nvCxnSpPr>
        <p:spPr>
          <a:xfrm>
            <a:off x="2011680" y="21579840"/>
            <a:ext cx="6766560" cy="0"/>
          </a:xfrm>
          <a:prstGeom prst="line">
            <a:avLst/>
          </a:prstGeom>
          <a:ln w="19050"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E74AC1-B697-C7F0-AC9B-6C8E481198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0" y="17885028"/>
            <a:ext cx="13807440" cy="3694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Closing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4A3E90-4613-3636-638B-07D4A40E4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0" y="23191747"/>
            <a:ext cx="905256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Final slide information here. Contact info, follow up, next steps, next sessions, etc.</a:t>
            </a:r>
          </a:p>
        </p:txBody>
      </p:sp>
    </p:spTree>
    <p:extLst>
      <p:ext uri="{BB962C8B-B14F-4D97-AF65-F5344CB8AC3E}">
        <p14:creationId xmlns:p14="http://schemas.microsoft.com/office/powerpoint/2010/main" val="223529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F78A9-CCC4-BEBF-485F-5672840A0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3" b="7843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D7500F9C-7D8D-5AE8-0787-BA37A981A527}"/>
              </a:ext>
            </a:extLst>
          </p:cNvPr>
          <p:cNvSpPr/>
          <p:nvPr userDrawn="1"/>
        </p:nvSpPr>
        <p:spPr>
          <a:xfrm>
            <a:off x="-1" y="11057815"/>
            <a:ext cx="21945602" cy="12703685"/>
          </a:xfrm>
          <a:prstGeom prst="rect">
            <a:avLst/>
          </a:prstGeom>
          <a:solidFill>
            <a:srgbClr val="1192D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BD2B606-22E0-E1A5-5570-34B8119104B8}"/>
              </a:ext>
            </a:extLst>
          </p:cNvPr>
          <p:cNvSpPr/>
          <p:nvPr userDrawn="1"/>
        </p:nvSpPr>
        <p:spPr>
          <a:xfrm>
            <a:off x="5375393" y="9156912"/>
            <a:ext cx="11194821" cy="38017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761F9-11E0-1F72-717D-78C7B488D09E}"/>
              </a:ext>
            </a:extLst>
          </p:cNvPr>
          <p:cNvSpPr txBox="1"/>
          <p:nvPr userDrawn="1"/>
        </p:nvSpPr>
        <p:spPr>
          <a:xfrm>
            <a:off x="5780575" y="10293324"/>
            <a:ext cx="10384457" cy="49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3150" spc="189" dirty="0">
                <a:solidFill>
                  <a:srgbClr val="1192D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9672E-E1ED-75B8-5545-D918BED79C48}"/>
              </a:ext>
            </a:extLst>
          </p:cNvPr>
          <p:cNvSpPr txBox="1"/>
          <p:nvPr userDrawn="1"/>
        </p:nvSpPr>
        <p:spPr>
          <a:xfrm>
            <a:off x="2057400" y="15004323"/>
            <a:ext cx="1796497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9"/>
              </a:lnSpc>
            </a:pPr>
            <a:r>
              <a:rPr lang="en-US" sz="9900" dirty="0">
                <a:solidFill>
                  <a:srgbClr val="FFFFFF"/>
                </a:solidFill>
                <a:latin typeface="AccentGraphic" panose="02000303060000020004" pitchFamily="50" charset="0"/>
              </a:rPr>
              <a:t>Questions?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42618-0C68-F378-3FF3-FD720ADEA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141440"/>
            <a:ext cx="21945600" cy="2926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email </a:t>
            </a:r>
            <a:r>
              <a:rPr lang="en-US" dirty="0" err="1"/>
              <a:t>here@aegisliving.com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1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817361"/>
            <a:ext cx="9326880" cy="4704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12435840"/>
            <a:ext cx="768096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>
            <a:extLst>
              <a:ext uri="{FF2B5EF4-FFF2-40B4-BE49-F238E27FC236}">
                <a16:creationId xmlns:a16="http://schemas.microsoft.com/office/drawing/2014/main" id="{81F366FC-2577-505C-7D0B-2427A156F0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29990" y="0"/>
            <a:ext cx="12052471" cy="33040320"/>
            <a:chOff x="0" y="0"/>
            <a:chExt cx="16010661" cy="1645920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19EE2F1-7E98-62E9-2F23-B0D353EEB8F3}"/>
                </a:ext>
              </a:extLst>
            </p:cNvPr>
            <p:cNvSpPr/>
            <p:nvPr/>
          </p:nvSpPr>
          <p:spPr>
            <a:xfrm>
              <a:off x="-127" y="0"/>
              <a:ext cx="16010384" cy="16459071"/>
            </a:xfrm>
            <a:custGeom>
              <a:avLst/>
              <a:gdLst/>
              <a:ahLst/>
              <a:cxnLst/>
              <a:rect l="l" t="t" r="r" b="b"/>
              <a:pathLst>
                <a:path w="16010384" h="16459071">
                  <a:moveTo>
                    <a:pt x="9704705" y="0"/>
                  </a:moveTo>
                  <a:cubicBezTo>
                    <a:pt x="9629775" y="56769"/>
                    <a:pt x="9560052" y="129413"/>
                    <a:pt x="9498838" y="216535"/>
                  </a:cubicBezTo>
                  <a:cubicBezTo>
                    <a:pt x="9497949" y="217805"/>
                    <a:pt x="9497060" y="219202"/>
                    <a:pt x="9496044" y="220472"/>
                  </a:cubicBezTo>
                  <a:lnTo>
                    <a:pt x="9496044" y="220472"/>
                  </a:lnTo>
                  <a:cubicBezTo>
                    <a:pt x="9325864" y="461391"/>
                    <a:pt x="9150731" y="823849"/>
                    <a:pt x="9009634" y="1115695"/>
                  </a:cubicBezTo>
                  <a:cubicBezTo>
                    <a:pt x="8971789" y="1193927"/>
                    <a:pt x="8936482" y="1267079"/>
                    <a:pt x="8904352" y="1331468"/>
                  </a:cubicBezTo>
                  <a:lnTo>
                    <a:pt x="8904352" y="1331468"/>
                  </a:lnTo>
                  <a:lnTo>
                    <a:pt x="8904352" y="1331468"/>
                  </a:lnTo>
                  <a:lnTo>
                    <a:pt x="8018907" y="3145790"/>
                  </a:lnTo>
                  <a:lnTo>
                    <a:pt x="8014463" y="3154934"/>
                  </a:lnTo>
                  <a:lnTo>
                    <a:pt x="8467091" y="3154934"/>
                  </a:lnTo>
                  <a:lnTo>
                    <a:pt x="8468996" y="3153029"/>
                  </a:lnTo>
                  <a:lnTo>
                    <a:pt x="9687942" y="1885442"/>
                  </a:lnTo>
                  <a:lnTo>
                    <a:pt x="9687942" y="1885442"/>
                  </a:lnTo>
                  <a:lnTo>
                    <a:pt x="9687942" y="1885442"/>
                  </a:lnTo>
                  <a:cubicBezTo>
                    <a:pt x="9733154" y="1837817"/>
                    <a:pt x="9783827" y="1785366"/>
                    <a:pt x="9837675" y="1729740"/>
                  </a:cubicBezTo>
                  <a:cubicBezTo>
                    <a:pt x="9898762" y="1666494"/>
                    <a:pt x="9964040" y="1599057"/>
                    <a:pt x="10030206" y="1529334"/>
                  </a:cubicBezTo>
                  <a:cubicBezTo>
                    <a:pt x="10213467" y="1336167"/>
                    <a:pt x="10403587" y="1125982"/>
                    <a:pt x="10530967" y="942848"/>
                  </a:cubicBezTo>
                  <a:lnTo>
                    <a:pt x="10530967" y="942848"/>
                  </a:lnTo>
                  <a:cubicBezTo>
                    <a:pt x="10767695" y="604901"/>
                    <a:pt x="10755884" y="222885"/>
                    <a:pt x="10494645" y="0"/>
                  </a:cubicBezTo>
                  <a:lnTo>
                    <a:pt x="10474833" y="0"/>
                  </a:lnTo>
                  <a:cubicBezTo>
                    <a:pt x="10740899" y="216027"/>
                    <a:pt x="10758297" y="596265"/>
                    <a:pt x="10520553" y="935482"/>
                  </a:cubicBezTo>
                  <a:lnTo>
                    <a:pt x="10520553" y="935482"/>
                  </a:lnTo>
                  <a:lnTo>
                    <a:pt x="10520553" y="935482"/>
                  </a:lnTo>
                  <a:cubicBezTo>
                    <a:pt x="10393807" y="1117727"/>
                    <a:pt x="10204323" y="1327404"/>
                    <a:pt x="10021062" y="1520571"/>
                  </a:cubicBezTo>
                  <a:cubicBezTo>
                    <a:pt x="9955022" y="1590167"/>
                    <a:pt x="9889744" y="1657731"/>
                    <a:pt x="9828657" y="1720977"/>
                  </a:cubicBezTo>
                  <a:cubicBezTo>
                    <a:pt x="9774809" y="1776730"/>
                    <a:pt x="9724136" y="1829054"/>
                    <a:pt x="9678797" y="1876806"/>
                  </a:cubicBezTo>
                  <a:lnTo>
                    <a:pt x="9678797" y="1876806"/>
                  </a:lnTo>
                  <a:lnTo>
                    <a:pt x="8461755" y="3142488"/>
                  </a:lnTo>
                  <a:lnTo>
                    <a:pt x="8034655" y="3142488"/>
                  </a:lnTo>
                  <a:lnTo>
                    <a:pt x="8915654" y="1337437"/>
                  </a:lnTo>
                  <a:lnTo>
                    <a:pt x="8915654" y="1337437"/>
                  </a:lnTo>
                  <a:cubicBezTo>
                    <a:pt x="8947912" y="1272921"/>
                    <a:pt x="8983218" y="1199642"/>
                    <a:pt x="9021064" y="1121537"/>
                  </a:cubicBezTo>
                  <a:cubicBezTo>
                    <a:pt x="9162288" y="829310"/>
                    <a:pt x="9336913" y="467995"/>
                    <a:pt x="9506458" y="228092"/>
                  </a:cubicBezTo>
                  <a:lnTo>
                    <a:pt x="9506458" y="228092"/>
                  </a:lnTo>
                  <a:lnTo>
                    <a:pt x="9506458" y="228092"/>
                  </a:lnTo>
                  <a:cubicBezTo>
                    <a:pt x="9507347" y="226822"/>
                    <a:pt x="9508237" y="225552"/>
                    <a:pt x="9509126" y="224155"/>
                  </a:cubicBezTo>
                  <a:cubicBezTo>
                    <a:pt x="9573514" y="132334"/>
                    <a:pt x="9647047" y="57277"/>
                    <a:pt x="9725914" y="0"/>
                  </a:cubicBezTo>
                  <a:close/>
                  <a:moveTo>
                    <a:pt x="7125081" y="6381877"/>
                  </a:moveTo>
                  <a:lnTo>
                    <a:pt x="9605899" y="11476482"/>
                  </a:lnTo>
                  <a:lnTo>
                    <a:pt x="4618609" y="11473688"/>
                  </a:lnTo>
                  <a:lnTo>
                    <a:pt x="7125081" y="6381877"/>
                  </a:lnTo>
                  <a:close/>
                  <a:moveTo>
                    <a:pt x="7125081" y="6353048"/>
                  </a:moveTo>
                  <a:lnTo>
                    <a:pt x="7119366" y="6364732"/>
                  </a:lnTo>
                  <a:lnTo>
                    <a:pt x="4602734" y="11477117"/>
                  </a:lnTo>
                  <a:lnTo>
                    <a:pt x="4598289" y="11486261"/>
                  </a:lnTo>
                  <a:lnTo>
                    <a:pt x="4608449" y="11486261"/>
                  </a:lnTo>
                  <a:lnTo>
                    <a:pt x="9616059" y="11489055"/>
                  </a:lnTo>
                  <a:lnTo>
                    <a:pt x="9626219" y="11489055"/>
                  </a:lnTo>
                  <a:lnTo>
                    <a:pt x="9621774" y="11479911"/>
                  </a:lnTo>
                  <a:lnTo>
                    <a:pt x="7130796" y="6364605"/>
                  </a:lnTo>
                  <a:lnTo>
                    <a:pt x="7125080" y="6352921"/>
                  </a:lnTo>
                  <a:close/>
                  <a:moveTo>
                    <a:pt x="4850511" y="16439642"/>
                  </a:moveTo>
                  <a:cubicBezTo>
                    <a:pt x="4850511" y="16439642"/>
                    <a:pt x="4850511" y="16439642"/>
                    <a:pt x="4850511" y="16439642"/>
                  </a:cubicBezTo>
                  <a:lnTo>
                    <a:pt x="4850511" y="16439642"/>
                  </a:lnTo>
                  <a:lnTo>
                    <a:pt x="4850511" y="16439642"/>
                  </a:lnTo>
                  <a:close/>
                  <a:moveTo>
                    <a:pt x="9507093" y="16443071"/>
                  </a:moveTo>
                  <a:lnTo>
                    <a:pt x="9507093" y="16443071"/>
                  </a:lnTo>
                  <a:lnTo>
                    <a:pt x="9507093" y="16443071"/>
                  </a:lnTo>
                  <a:cubicBezTo>
                    <a:pt x="9507093" y="16443071"/>
                    <a:pt x="9507093" y="16443071"/>
                    <a:pt x="9507093" y="16443071"/>
                  </a:cubicBezTo>
                  <a:close/>
                  <a:moveTo>
                    <a:pt x="8301101" y="4164330"/>
                  </a:moveTo>
                  <a:lnTo>
                    <a:pt x="12874498" y="13373861"/>
                  </a:lnTo>
                  <a:lnTo>
                    <a:pt x="12874625" y="13373988"/>
                  </a:lnTo>
                  <a:lnTo>
                    <a:pt x="12874752" y="13374115"/>
                  </a:lnTo>
                  <a:cubicBezTo>
                    <a:pt x="12950952" y="13505814"/>
                    <a:pt x="13044805" y="13687425"/>
                    <a:pt x="13149580" y="13890117"/>
                  </a:cubicBezTo>
                  <a:cubicBezTo>
                    <a:pt x="13418058" y="14409420"/>
                    <a:pt x="13758038" y="15067153"/>
                    <a:pt x="14051153" y="15368270"/>
                  </a:cubicBezTo>
                  <a:lnTo>
                    <a:pt x="14051153" y="15368270"/>
                  </a:lnTo>
                  <a:cubicBezTo>
                    <a:pt x="14550898" y="15894811"/>
                    <a:pt x="15230983" y="15970123"/>
                    <a:pt x="15998189" y="16039973"/>
                  </a:cubicBezTo>
                  <a:lnTo>
                    <a:pt x="15998189" y="16039973"/>
                  </a:lnTo>
                  <a:lnTo>
                    <a:pt x="15998189" y="16446246"/>
                  </a:lnTo>
                  <a:lnTo>
                    <a:pt x="15998189" y="16446246"/>
                  </a:lnTo>
                  <a:cubicBezTo>
                    <a:pt x="15424530" y="16435324"/>
                    <a:pt x="13922882" y="16429482"/>
                    <a:pt x="12481686" y="16429482"/>
                  </a:cubicBezTo>
                  <a:cubicBezTo>
                    <a:pt x="11226799" y="16429482"/>
                    <a:pt x="10017886" y="16433800"/>
                    <a:pt x="9507092" y="16442818"/>
                  </a:cubicBezTo>
                  <a:lnTo>
                    <a:pt x="9507092" y="16442818"/>
                  </a:lnTo>
                  <a:lnTo>
                    <a:pt x="9507092" y="16036418"/>
                  </a:lnTo>
                  <a:lnTo>
                    <a:pt x="9507092" y="16036418"/>
                  </a:lnTo>
                  <a:cubicBezTo>
                    <a:pt x="9552686" y="16035275"/>
                    <a:pt x="9600691" y="16034386"/>
                    <a:pt x="9650602" y="16033497"/>
                  </a:cubicBezTo>
                  <a:cubicBezTo>
                    <a:pt x="10291317" y="16021813"/>
                    <a:pt x="11253342" y="16005811"/>
                    <a:pt x="11253342" y="15343760"/>
                  </a:cubicBezTo>
                  <a:cubicBezTo>
                    <a:pt x="11253342" y="14888338"/>
                    <a:pt x="11003534" y="14342619"/>
                    <a:pt x="10798936" y="13927710"/>
                  </a:cubicBezTo>
                  <a:lnTo>
                    <a:pt x="10798936" y="13927710"/>
                  </a:lnTo>
                  <a:lnTo>
                    <a:pt x="9918319" y="12059158"/>
                  </a:lnTo>
                  <a:lnTo>
                    <a:pt x="9916541" y="12055475"/>
                  </a:lnTo>
                  <a:lnTo>
                    <a:pt x="9912477" y="12055475"/>
                  </a:lnTo>
                  <a:lnTo>
                    <a:pt x="4313555" y="12053824"/>
                  </a:lnTo>
                  <a:lnTo>
                    <a:pt x="4309491" y="12053824"/>
                  </a:lnTo>
                  <a:lnTo>
                    <a:pt x="4307840" y="12057507"/>
                  </a:lnTo>
                  <a:lnTo>
                    <a:pt x="4102608" y="12510008"/>
                  </a:lnTo>
                  <a:lnTo>
                    <a:pt x="4102608" y="12510008"/>
                  </a:lnTo>
                  <a:cubicBezTo>
                    <a:pt x="4051173" y="12614401"/>
                    <a:pt x="3990340" y="12733909"/>
                    <a:pt x="3924046" y="12863957"/>
                  </a:cubicBezTo>
                  <a:cubicBezTo>
                    <a:pt x="3554095" y="13589888"/>
                    <a:pt x="3014853" y="14647799"/>
                    <a:pt x="3014853" y="15251430"/>
                  </a:cubicBezTo>
                  <a:cubicBezTo>
                    <a:pt x="3014853" y="15823819"/>
                    <a:pt x="3635375" y="15948661"/>
                    <a:pt x="4229481" y="15995523"/>
                  </a:cubicBezTo>
                  <a:cubicBezTo>
                    <a:pt x="4345813" y="16004667"/>
                    <a:pt x="4461383" y="16010889"/>
                    <a:pt x="4571619" y="16016860"/>
                  </a:cubicBezTo>
                  <a:cubicBezTo>
                    <a:pt x="4670044" y="16022194"/>
                    <a:pt x="4764024" y="16027147"/>
                    <a:pt x="4850638" y="16033877"/>
                  </a:cubicBezTo>
                  <a:lnTo>
                    <a:pt x="4850638" y="16033877"/>
                  </a:lnTo>
                  <a:lnTo>
                    <a:pt x="4850638" y="16439514"/>
                  </a:lnTo>
                  <a:cubicBezTo>
                    <a:pt x="4420616" y="16429354"/>
                    <a:pt x="3388868" y="16424275"/>
                    <a:pt x="2371852" y="16424275"/>
                  </a:cubicBezTo>
                  <a:cubicBezTo>
                    <a:pt x="1383030" y="16424275"/>
                    <a:pt x="408051" y="16429101"/>
                    <a:pt x="12954" y="16438880"/>
                  </a:cubicBezTo>
                  <a:lnTo>
                    <a:pt x="12827" y="16438880"/>
                  </a:lnTo>
                  <a:lnTo>
                    <a:pt x="12827" y="16438880"/>
                  </a:lnTo>
                  <a:lnTo>
                    <a:pt x="12827" y="16438880"/>
                  </a:lnTo>
                  <a:cubicBezTo>
                    <a:pt x="12827" y="16438880"/>
                    <a:pt x="12827" y="16438880"/>
                    <a:pt x="12827" y="16438880"/>
                  </a:cubicBezTo>
                  <a:lnTo>
                    <a:pt x="12827" y="16438880"/>
                  </a:lnTo>
                  <a:lnTo>
                    <a:pt x="12827" y="16033243"/>
                  </a:lnTo>
                  <a:cubicBezTo>
                    <a:pt x="1233805" y="15923642"/>
                    <a:pt x="1734820" y="15632430"/>
                    <a:pt x="2189734" y="14745208"/>
                  </a:cubicBezTo>
                  <a:lnTo>
                    <a:pt x="2189734" y="14745208"/>
                  </a:lnTo>
                  <a:cubicBezTo>
                    <a:pt x="2478659" y="14215492"/>
                    <a:pt x="2763266" y="13689585"/>
                    <a:pt x="3047746" y="13164058"/>
                  </a:cubicBezTo>
                  <a:cubicBezTo>
                    <a:pt x="3386455" y="12538329"/>
                    <a:pt x="3725037" y="11912981"/>
                    <a:pt x="4070096" y="11282045"/>
                  </a:cubicBezTo>
                  <a:lnTo>
                    <a:pt x="4070223" y="11281918"/>
                  </a:lnTo>
                  <a:lnTo>
                    <a:pt x="4070350" y="11281791"/>
                  </a:lnTo>
                  <a:lnTo>
                    <a:pt x="7539101" y="4164330"/>
                  </a:lnTo>
                  <a:close/>
                  <a:moveTo>
                    <a:pt x="15998062" y="16446246"/>
                  </a:moveTo>
                  <a:cubicBezTo>
                    <a:pt x="15998062" y="16446246"/>
                    <a:pt x="15998062" y="16446246"/>
                    <a:pt x="15998062" y="16446246"/>
                  </a:cubicBezTo>
                  <a:lnTo>
                    <a:pt x="15998062" y="16446246"/>
                  </a:lnTo>
                  <a:lnTo>
                    <a:pt x="15998062" y="16446246"/>
                  </a:lnTo>
                  <a:close/>
                  <a:moveTo>
                    <a:pt x="7531227" y="4151630"/>
                  </a:moveTo>
                  <a:lnTo>
                    <a:pt x="7529449" y="4155186"/>
                  </a:lnTo>
                  <a:lnTo>
                    <a:pt x="4058920" y="11276203"/>
                  </a:lnTo>
                  <a:lnTo>
                    <a:pt x="4058920" y="11276203"/>
                  </a:lnTo>
                  <a:cubicBezTo>
                    <a:pt x="3713734" y="11907139"/>
                    <a:pt x="3375279" y="12532487"/>
                    <a:pt x="3036570" y="13158090"/>
                  </a:cubicBezTo>
                  <a:cubicBezTo>
                    <a:pt x="2752090" y="13683743"/>
                    <a:pt x="2467356" y="14209523"/>
                    <a:pt x="2178431" y="14739240"/>
                  </a:cubicBezTo>
                  <a:lnTo>
                    <a:pt x="2178431" y="14739367"/>
                  </a:lnTo>
                  <a:lnTo>
                    <a:pt x="2178431" y="14739494"/>
                  </a:lnTo>
                  <a:cubicBezTo>
                    <a:pt x="1725295" y="15623287"/>
                    <a:pt x="1227963" y="15912212"/>
                    <a:pt x="5842" y="16021179"/>
                  </a:cubicBezTo>
                  <a:lnTo>
                    <a:pt x="0" y="16021687"/>
                  </a:lnTo>
                  <a:lnTo>
                    <a:pt x="0" y="16027529"/>
                  </a:lnTo>
                  <a:lnTo>
                    <a:pt x="0" y="16445486"/>
                  </a:lnTo>
                  <a:lnTo>
                    <a:pt x="0" y="16451963"/>
                  </a:lnTo>
                  <a:lnTo>
                    <a:pt x="6477" y="16451836"/>
                  </a:lnTo>
                  <a:cubicBezTo>
                    <a:pt x="397002" y="16441930"/>
                    <a:pt x="1377315" y="16436977"/>
                    <a:pt x="2371471" y="16436977"/>
                  </a:cubicBezTo>
                  <a:cubicBezTo>
                    <a:pt x="3393567" y="16436977"/>
                    <a:pt x="4430522" y="16442184"/>
                    <a:pt x="4856480" y="16452343"/>
                  </a:cubicBezTo>
                  <a:lnTo>
                    <a:pt x="4862957" y="16452470"/>
                  </a:lnTo>
                  <a:lnTo>
                    <a:pt x="4862957" y="16445993"/>
                  </a:lnTo>
                  <a:lnTo>
                    <a:pt x="4862957" y="16028036"/>
                  </a:lnTo>
                  <a:lnTo>
                    <a:pt x="4862957" y="16022194"/>
                  </a:lnTo>
                  <a:lnTo>
                    <a:pt x="4857115" y="16021686"/>
                  </a:lnTo>
                  <a:cubicBezTo>
                    <a:pt x="4768850" y="16014700"/>
                    <a:pt x="4672584" y="16009621"/>
                    <a:pt x="4572000" y="16004160"/>
                  </a:cubicBezTo>
                  <a:cubicBezTo>
                    <a:pt x="4461764" y="15998191"/>
                    <a:pt x="4346194" y="15992095"/>
                    <a:pt x="4230116" y="15982950"/>
                  </a:cubicBezTo>
                  <a:cubicBezTo>
                    <a:pt x="3632200" y="15935833"/>
                    <a:pt x="3027172" y="15810485"/>
                    <a:pt x="3027172" y="15251430"/>
                  </a:cubicBezTo>
                  <a:cubicBezTo>
                    <a:pt x="3027172" y="14651610"/>
                    <a:pt x="3564255" y="13597255"/>
                    <a:pt x="3934968" y="12869673"/>
                  </a:cubicBezTo>
                  <a:cubicBezTo>
                    <a:pt x="4001262" y="12739625"/>
                    <a:pt x="4062222" y="12619991"/>
                    <a:pt x="4113657" y="12515469"/>
                  </a:cubicBezTo>
                  <a:lnTo>
                    <a:pt x="4113657" y="12515342"/>
                  </a:lnTo>
                  <a:lnTo>
                    <a:pt x="4113657" y="12515215"/>
                  </a:lnTo>
                  <a:lnTo>
                    <a:pt x="4317238" y="12066397"/>
                  </a:lnTo>
                  <a:lnTo>
                    <a:pt x="9908032" y="12068048"/>
                  </a:lnTo>
                  <a:lnTo>
                    <a:pt x="10787000" y="13933170"/>
                  </a:lnTo>
                  <a:lnTo>
                    <a:pt x="10787000" y="13933170"/>
                  </a:lnTo>
                  <a:lnTo>
                    <a:pt x="10787000" y="13933170"/>
                  </a:lnTo>
                  <a:cubicBezTo>
                    <a:pt x="10991851" y="14348586"/>
                    <a:pt x="11240135" y="14891638"/>
                    <a:pt x="11240135" y="15343631"/>
                  </a:cubicBezTo>
                  <a:cubicBezTo>
                    <a:pt x="11240135" y="15990188"/>
                    <a:pt x="10298939" y="16008857"/>
                    <a:pt x="9649968" y="16020669"/>
                  </a:cubicBezTo>
                  <a:cubicBezTo>
                    <a:pt x="9597771" y="16021557"/>
                    <a:pt x="9547606" y="16022574"/>
                    <a:pt x="9500108" y="16023717"/>
                  </a:cubicBezTo>
                  <a:lnTo>
                    <a:pt x="9493885" y="16023844"/>
                  </a:lnTo>
                  <a:lnTo>
                    <a:pt x="9493885" y="16030067"/>
                  </a:lnTo>
                  <a:lnTo>
                    <a:pt x="9493885" y="16449167"/>
                  </a:lnTo>
                  <a:lnTo>
                    <a:pt x="9493885" y="16455644"/>
                  </a:lnTo>
                  <a:lnTo>
                    <a:pt x="9500363" y="16455517"/>
                  </a:lnTo>
                  <a:cubicBezTo>
                    <a:pt x="10007219" y="16446373"/>
                    <a:pt x="11221085" y="16442054"/>
                    <a:pt x="12481180" y="16442054"/>
                  </a:cubicBezTo>
                  <a:cubicBezTo>
                    <a:pt x="13927709" y="16442054"/>
                    <a:pt x="15435200" y="16447895"/>
                    <a:pt x="16003907" y="16458944"/>
                  </a:cubicBezTo>
                  <a:lnTo>
                    <a:pt x="16010257" y="16459071"/>
                  </a:lnTo>
                  <a:lnTo>
                    <a:pt x="16010384" y="16459071"/>
                  </a:lnTo>
                  <a:lnTo>
                    <a:pt x="16010384" y="16452594"/>
                  </a:lnTo>
                  <a:lnTo>
                    <a:pt x="16010384" y="16034130"/>
                  </a:lnTo>
                  <a:lnTo>
                    <a:pt x="16010384" y="16028288"/>
                  </a:lnTo>
                  <a:lnTo>
                    <a:pt x="16004669" y="16027780"/>
                  </a:lnTo>
                  <a:cubicBezTo>
                    <a:pt x="15234414" y="15957803"/>
                    <a:pt x="14557124" y="15883381"/>
                    <a:pt x="14059918" y="15359506"/>
                  </a:cubicBezTo>
                  <a:lnTo>
                    <a:pt x="14059918" y="15359506"/>
                  </a:lnTo>
                  <a:lnTo>
                    <a:pt x="14059918" y="15359506"/>
                  </a:lnTo>
                  <a:cubicBezTo>
                    <a:pt x="13768454" y="15060040"/>
                    <a:pt x="13429490" y="14404594"/>
                    <a:pt x="13160505" y="13884273"/>
                  </a:cubicBezTo>
                  <a:cubicBezTo>
                    <a:pt x="13055857" y="13681836"/>
                    <a:pt x="12961750" y="13499844"/>
                    <a:pt x="12885423" y="13367891"/>
                  </a:cubicBezTo>
                  <a:lnTo>
                    <a:pt x="12885423" y="13367891"/>
                  </a:lnTo>
                  <a:lnTo>
                    <a:pt x="8310753" y="4155059"/>
                  </a:lnTo>
                  <a:lnTo>
                    <a:pt x="8308975" y="4151503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B306106-AC06-62D4-1FF7-71A309A70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7872043"/>
            <a:ext cx="10698480" cy="146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0" i="0" spc="27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B8CC634-D91C-04E5-6EED-B752BDABF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0" y="10119372"/>
            <a:ext cx="10698480" cy="1078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2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Title: Subhead</a:t>
            </a:r>
          </a:p>
        </p:txBody>
      </p:sp>
    </p:spTree>
    <p:extLst>
      <p:ext uri="{BB962C8B-B14F-4D97-AF65-F5344CB8AC3E}">
        <p14:creationId xmlns:p14="http://schemas.microsoft.com/office/powerpoint/2010/main" val="2882623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7" y="14102083"/>
            <a:ext cx="9326880" cy="435864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7" y="9301490"/>
            <a:ext cx="9326880" cy="480060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0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5120647"/>
            <a:ext cx="4846320" cy="1448308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5120647"/>
            <a:ext cx="4846320" cy="1448308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4912363"/>
            <a:ext cx="4848226" cy="2047238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6959601"/>
            <a:ext cx="4848226" cy="12644122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4912363"/>
            <a:ext cx="4850131" cy="2047238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6959601"/>
            <a:ext cx="4850131" cy="12644122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16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3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3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873758"/>
            <a:ext cx="3609977" cy="37185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3" y="873770"/>
            <a:ext cx="6134099" cy="1872996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4592330"/>
            <a:ext cx="3609977" cy="15011400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3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5361927"/>
            <a:ext cx="6583680" cy="18135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960882"/>
            <a:ext cx="6583680" cy="1316736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7175487"/>
            <a:ext cx="6583680" cy="2575560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49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5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878849"/>
            <a:ext cx="2468880" cy="18724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878849"/>
            <a:ext cx="7223760" cy="18724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2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55ECD-1DFB-4029-8402-1E03C9E3C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3317" y="4037991"/>
            <a:ext cx="7752283" cy="3379622"/>
          </a:xfrm>
          <a:solidFill>
            <a:schemeClr val="tx1"/>
          </a:solidFill>
        </p:spPr>
        <p:txBody>
          <a:bodyPr lIns="274320">
            <a:noAutofit/>
          </a:bodyPr>
          <a:lstStyle>
            <a:lvl1pPr algn="l">
              <a:defRPr sz="378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Month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0972800" cy="3291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33D0E0-198D-4DE6-A115-9E69917B8B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424290" y="10094966"/>
            <a:ext cx="9972675" cy="19568160"/>
          </a:xfrm>
          <a:noFill/>
        </p:spPr>
        <p:txBody>
          <a:bodyPr>
            <a:normAutofit/>
          </a:bodyPr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>
              <a:defRPr sz="1620">
                <a:solidFill>
                  <a:schemeClr val="tx1"/>
                </a:solidFill>
              </a:defRPr>
            </a:lvl2pPr>
            <a:lvl3pPr>
              <a:defRPr sz="1485">
                <a:solidFill>
                  <a:schemeClr val="tx1"/>
                </a:solidFill>
              </a:defRPr>
            </a:lvl3pPr>
            <a:lvl4pPr>
              <a:defRPr sz="1418">
                <a:solidFill>
                  <a:schemeClr val="tx1"/>
                </a:solidFill>
              </a:defRPr>
            </a:lvl4pPr>
            <a:lvl5pPr>
              <a:defRPr sz="14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2020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91C08F9-88EC-DAE3-29A5-A54ACB649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33" b="12433"/>
          <a:stretch>
            <a:fillRect/>
          </a:stretch>
        </p:blipFill>
        <p:spPr>
          <a:xfrm>
            <a:off x="4297680" y="2560327"/>
            <a:ext cx="17647920" cy="2594651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31294CBC-91FF-0AA9-8960-BF32C1CC6D77}"/>
              </a:ext>
            </a:extLst>
          </p:cNvPr>
          <p:cNvSpPr/>
          <p:nvPr userDrawn="1"/>
        </p:nvSpPr>
        <p:spPr>
          <a:xfrm>
            <a:off x="2" y="2560327"/>
            <a:ext cx="4023360" cy="25946510"/>
          </a:xfrm>
          <a:prstGeom prst="rect">
            <a:avLst/>
          </a:prstGeom>
          <a:solidFill>
            <a:srgbClr val="1192D2">
              <a:alpha val="8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FC50FA-7A7F-8F9A-EF2A-4BBF8163F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6240" y="29187550"/>
            <a:ext cx="16367760" cy="3251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0" b="0" i="0" spc="27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2903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200A4D9-68C6-037E-A6D5-C3F1B4FE0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5" t="10875" r="-10885" b="10875"/>
          <a:stretch/>
        </p:blipFill>
        <p:spPr>
          <a:xfrm>
            <a:off x="4222120" y="0"/>
            <a:ext cx="23667824" cy="32918400"/>
          </a:xfrm>
          <a:prstGeom prst="rect">
            <a:avLst/>
          </a:prstGeom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54B78A92-66BA-DA5C-71FB-226C9DA5C97A}"/>
              </a:ext>
            </a:extLst>
          </p:cNvPr>
          <p:cNvSpPr/>
          <p:nvPr/>
        </p:nvSpPr>
        <p:spPr>
          <a:xfrm>
            <a:off x="914402" y="3485955"/>
            <a:ext cx="8321040" cy="25946510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77B47C-765C-8F10-E44D-76567FF1F56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14400" y="6705603"/>
            <a:ext cx="8321040" cy="4804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2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10EB64F-0C48-7711-0B2D-58825FECC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1582400"/>
            <a:ext cx="8321040" cy="11948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90" b="0" i="0" spc="27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33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BE65086-AFB4-A0D9-C443-AEFE6DF3E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41" b="10941"/>
          <a:stretch>
            <a:fillRect/>
          </a:stretch>
        </p:blipFill>
        <p:spPr>
          <a:xfrm>
            <a:off x="1257302" y="2930496"/>
            <a:ext cx="19453860" cy="27057408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0446C289-493A-7649-983C-997CB2FF882B}"/>
              </a:ext>
            </a:extLst>
          </p:cNvPr>
          <p:cNvSpPr/>
          <p:nvPr/>
        </p:nvSpPr>
        <p:spPr>
          <a:xfrm>
            <a:off x="1257300" y="10910470"/>
            <a:ext cx="19431000" cy="11097480"/>
          </a:xfrm>
          <a:prstGeom prst="rect">
            <a:avLst/>
          </a:prstGeom>
          <a:solidFill>
            <a:srgbClr val="1192D1">
              <a:alpha val="84706"/>
            </a:srgbClr>
          </a:solidFill>
        </p:spPr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EADA9E-7638-1339-210C-4A9C28D01F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4440" y="12102883"/>
            <a:ext cx="19476720" cy="60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3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EF3EE7-893D-6597-C690-0167B6C612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4440" y="18846984"/>
            <a:ext cx="19476720" cy="31609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90" b="0" i="0" spc="27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SUBHEAD 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5924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C25B20-6660-AA6B-90AB-2136D2862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53" b="37853"/>
          <a:stretch>
            <a:fillRect/>
          </a:stretch>
        </p:blipFill>
        <p:spPr>
          <a:xfrm>
            <a:off x="-333959" y="-860292"/>
            <a:ext cx="22613517" cy="9759854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E249DFBE-F0FF-FB7B-BCE1-64CFEF7328C5}"/>
              </a:ext>
            </a:extLst>
          </p:cNvPr>
          <p:cNvSpPr/>
          <p:nvPr userDrawn="1"/>
        </p:nvSpPr>
        <p:spPr>
          <a:xfrm>
            <a:off x="2002591" y="1413804"/>
            <a:ext cx="17650244" cy="5211662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7DF936-5A5B-D051-694D-B583FFAC3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4173" y="6746748"/>
            <a:ext cx="17650244" cy="521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69F226-6A82-CA1C-5BC6-E3C46FC6B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0320" y="17190732"/>
            <a:ext cx="16534786" cy="13411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Session 1: Section Title Here</a:t>
            </a:r>
          </a:p>
          <a:p>
            <a:pPr lvl="0"/>
            <a:r>
              <a:rPr lang="en-US" dirty="0"/>
              <a:t>Session 2: Section Title Here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3: Section Title Here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4: Section Title Here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5: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114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CC244C52-8CB3-5ED2-2D9C-3536F55D9028}"/>
              </a:ext>
            </a:extLst>
          </p:cNvPr>
          <p:cNvGrpSpPr/>
          <p:nvPr userDrawn="1"/>
        </p:nvGrpSpPr>
        <p:grpSpPr>
          <a:xfrm>
            <a:off x="918856" y="2418871"/>
            <a:ext cx="20107892" cy="15392779"/>
            <a:chOff x="0" y="0"/>
            <a:chExt cx="22342101" cy="6413659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98962B3-5F04-969D-B5FE-8848050D2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540"/>
            <a:stretch>
              <a:fillRect/>
            </a:stretch>
          </p:blipFill>
          <p:spPr>
            <a:xfrm>
              <a:off x="0" y="0"/>
              <a:ext cx="7447367" cy="641365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8B642CD-F4B2-B57A-9918-976433CF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94" r="11294"/>
            <a:stretch>
              <a:fillRect/>
            </a:stretch>
          </p:blipFill>
          <p:spPr>
            <a:xfrm>
              <a:off x="7447367" y="0"/>
              <a:ext cx="7447367" cy="6413659"/>
            </a:xfrm>
            <a:prstGeom prst="rect">
              <a:avLst/>
            </a:prstGeom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C6343A10-6768-EC0E-50A1-B5A8941F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70" r="11270"/>
            <a:stretch>
              <a:fillRect/>
            </a:stretch>
          </p:blipFill>
          <p:spPr>
            <a:xfrm>
              <a:off x="14894734" y="0"/>
              <a:ext cx="7447367" cy="6413659"/>
            </a:xfrm>
            <a:prstGeom prst="rect">
              <a:avLst/>
            </a:prstGeom>
          </p:spPr>
        </p:pic>
      </p:grpSp>
      <p:sp>
        <p:nvSpPr>
          <p:cNvPr id="12" name="AutoShape 6">
            <a:extLst>
              <a:ext uri="{FF2B5EF4-FFF2-40B4-BE49-F238E27FC236}">
                <a16:creationId xmlns:a16="http://schemas.microsoft.com/office/drawing/2014/main" id="{8F2A711E-081C-0E6C-934D-BC1CBA170D72}"/>
              </a:ext>
            </a:extLst>
          </p:cNvPr>
          <p:cNvSpPr/>
          <p:nvPr userDrawn="1"/>
        </p:nvSpPr>
        <p:spPr>
          <a:xfrm>
            <a:off x="2582047" y="19774443"/>
            <a:ext cx="16781513" cy="2967230"/>
          </a:xfrm>
          <a:prstGeom prst="rect">
            <a:avLst/>
          </a:prstGeom>
          <a:solidFill>
            <a:srgbClr val="1192D1"/>
          </a:solidFill>
        </p:spPr>
      </p:sp>
      <p:pic>
        <p:nvPicPr>
          <p:cNvPr id="15" name="Picture 14" descr="A person sitting on a couch with a dog&#10;&#10;Description automatically generated with medium confidence">
            <a:extLst>
              <a:ext uri="{FF2B5EF4-FFF2-40B4-BE49-F238E27FC236}">
                <a16:creationId xmlns:a16="http://schemas.microsoft.com/office/drawing/2014/main" id="{F88E1C7E-8A3C-FCE3-BF34-F5F529406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4446" r="11786"/>
          <a:stretch/>
        </p:blipFill>
        <p:spPr>
          <a:xfrm>
            <a:off x="14324116" y="2418871"/>
            <a:ext cx="6702631" cy="15392779"/>
          </a:xfrm>
          <a:prstGeom prst="rect">
            <a:avLst/>
          </a:prstGeom>
        </p:spPr>
      </p:pic>
      <p:pic>
        <p:nvPicPr>
          <p:cNvPr id="16" name="Picture 15" descr="A person and person sitting on a bench in front of a bus&#10;&#10;Description automatically generated with medium confidence">
            <a:extLst>
              <a:ext uri="{FF2B5EF4-FFF2-40B4-BE49-F238E27FC236}">
                <a16:creationId xmlns:a16="http://schemas.microsoft.com/office/drawing/2014/main" id="{CA3D13FB-6BCF-31B5-28D5-FF1E1732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7888" r="25524" b="237"/>
          <a:stretch/>
        </p:blipFill>
        <p:spPr>
          <a:xfrm>
            <a:off x="918855" y="2418871"/>
            <a:ext cx="6702631" cy="153927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23E2EE-656F-5AEF-5E9F-582D76A56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2047" y="20360640"/>
            <a:ext cx="16781510" cy="2381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5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ADD YOUR QUESTION/STATEMENT/PROCESS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84E596-7A04-7FA8-C215-8E4AE250E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24018247"/>
            <a:ext cx="15544800" cy="6990082"/>
          </a:xfrm>
          <a:prstGeom prst="rect">
            <a:avLst/>
          </a:prstGeom>
        </p:spPr>
        <p:txBody>
          <a:bodyPr/>
          <a:lstStyle>
            <a:lvl1pPr marL="411480" indent="-411480">
              <a:buFont typeface="Arial" panose="020B0604020202020204" pitchFamily="34" charset="0"/>
              <a:buChar char="•"/>
              <a:defRPr sz="270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9083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F7729BC-93F6-08CE-CBAA-B9D8FFD70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4" t="2804" r="34683" b="2804"/>
          <a:stretch/>
        </p:blipFill>
        <p:spPr>
          <a:xfrm>
            <a:off x="-382456" y="0"/>
            <a:ext cx="10774895" cy="32918400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1A789DB6-A444-B3FA-CFA4-B9F45C740229}"/>
              </a:ext>
            </a:extLst>
          </p:cNvPr>
          <p:cNvSpPr/>
          <p:nvPr userDrawn="1"/>
        </p:nvSpPr>
        <p:spPr>
          <a:xfrm>
            <a:off x="11682858" y="7785898"/>
            <a:ext cx="9010031" cy="304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59BC8A-0015-113B-4FDF-8A764356F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454" y="3081621"/>
            <a:ext cx="9197095" cy="397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Add Header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8EB492-F582-98BD-9993-7D2F64033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3166" y="9144007"/>
            <a:ext cx="9215383" cy="21396955"/>
          </a:xfrm>
          <a:prstGeom prst="rect">
            <a:avLst/>
          </a:prstGeom>
        </p:spPr>
        <p:txBody>
          <a:bodyPr/>
          <a:lstStyle>
            <a:lvl1pPr marL="411480" indent="-411480">
              <a:lnSpc>
                <a:spcPct val="100000"/>
              </a:lnSpc>
              <a:buFont typeface="Arial" panose="020B0604020202020204" pitchFamily="34" charset="0"/>
              <a:buChar char="•"/>
              <a:defRPr sz="279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bulleted list item here</a:t>
            </a:r>
          </a:p>
          <a:p>
            <a:pPr lvl="0"/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1480" marR="0" lvl="0" indent="-41148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</p:txBody>
      </p:sp>
    </p:spTree>
    <p:extLst>
      <p:ext uri="{BB962C8B-B14F-4D97-AF65-F5344CB8AC3E}">
        <p14:creationId xmlns:p14="http://schemas.microsoft.com/office/powerpoint/2010/main" val="17189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78842"/>
            <a:ext cx="987552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5120647"/>
            <a:ext cx="9875520" cy="1448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20340329"/>
            <a:ext cx="25603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20340329"/>
            <a:ext cx="34747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20340329"/>
            <a:ext cx="25603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6B6FDE6-2D21-C644-9CA7-043D5C0365C1}"/>
              </a:ext>
            </a:extLst>
          </p:cNvPr>
          <p:cNvSpPr txBox="1">
            <a:spLocks noChangeAspect="1"/>
          </p:cNvSpPr>
          <p:nvPr/>
        </p:nvSpPr>
        <p:spPr>
          <a:xfrm>
            <a:off x="848359" y="9372600"/>
            <a:ext cx="10172270" cy="13391679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4000" b="1" dirty="0" err="1">
                <a:solidFill>
                  <a:srgbClr val="595959"/>
                </a:solidFill>
                <a:latin typeface="Avenir Next LT Pro Light" panose="020B0304020202020204" pitchFamily="34" charset="0"/>
              </a:rPr>
              <a:t>Kinwell</a:t>
            </a:r>
            <a:r>
              <a:rPr lang="en-US" sz="4000" b="1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 services</a:t>
            </a:r>
          </a:p>
          <a:p>
            <a:pPr>
              <a:lnSpc>
                <a:spcPts val="2700"/>
              </a:lnSpc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 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Basic office procedures (skin biopsy, mole removal, etc.)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Childhood Immunizations/Adult Vaccines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Chronic condition management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COVID/flu testing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Health coaching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Physical/Annual exam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Point of care labs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Primary care office visit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Same-day care needs (UTI, conjunctivitis, respiratory illness)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Sports physicals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Virtual primary care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Weight management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Well-child exams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Women’s health</a:t>
            </a:r>
          </a:p>
          <a:p>
            <a:pPr>
              <a:lnSpc>
                <a:spcPts val="2700"/>
              </a:lnSpc>
            </a:pPr>
            <a:endParaRPr lang="en-US" sz="32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endParaRPr lang="en-US" sz="32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ts val="4536"/>
              </a:lnSpc>
            </a:pPr>
            <a:endParaRPr lang="en-US" sz="3200" spc="-2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4C075-F66F-C847-A95B-AF368BED3E00}"/>
              </a:ext>
            </a:extLst>
          </p:cNvPr>
          <p:cNvCxnSpPr>
            <a:cxnSpLocks/>
          </p:cNvCxnSpPr>
          <p:nvPr/>
        </p:nvCxnSpPr>
        <p:spPr>
          <a:xfrm>
            <a:off x="13323818" y="16840200"/>
            <a:ext cx="7129561" cy="0"/>
          </a:xfrm>
          <a:prstGeom prst="line">
            <a:avLst/>
          </a:prstGeom>
          <a:ln w="127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0FCBB8-0AFC-4C82-285A-750B2E76C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352" y="2720395"/>
            <a:ext cx="17650244" cy="5211662"/>
          </a:xfrm>
        </p:spPr>
        <p:txBody>
          <a:bodyPr/>
          <a:lstStyle/>
          <a:p>
            <a:r>
              <a:rPr lang="en-US" sz="10000" dirty="0" err="1">
                <a:latin typeface="AccentGraphic" panose="02000303060000020004" pitchFamily="50" charset="0"/>
              </a:rPr>
              <a:t>Kinwell</a:t>
            </a:r>
            <a:r>
              <a:rPr lang="en-US" sz="10000" dirty="0">
                <a:latin typeface="AccentGraphic" panose="02000303060000020004" pitchFamily="50" charset="0"/>
              </a:rPr>
              <a:t> Connect</a:t>
            </a:r>
          </a:p>
          <a:p>
            <a:endParaRPr lang="en-US" sz="216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C37EB-967C-2687-AAE7-FAC69F985766}"/>
              </a:ext>
            </a:extLst>
          </p:cNvPr>
          <p:cNvSpPr txBox="1"/>
          <p:nvPr/>
        </p:nvSpPr>
        <p:spPr>
          <a:xfrm>
            <a:off x="13323818" y="17676100"/>
            <a:ext cx="7680960" cy="3111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4000" b="1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Care at no out-of-pocket cost 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You pay $0 out of pocket when you seek care at a </a:t>
            </a:r>
            <a:r>
              <a:rPr lang="en-US" sz="4000" dirty="0" err="1">
                <a:solidFill>
                  <a:srgbClr val="595959"/>
                </a:solidFill>
                <a:latin typeface="Avenir Next LT Pro Light" panose="020B0304020202020204" pitchFamily="34" charset="0"/>
              </a:rPr>
              <a:t>Kinwell</a:t>
            </a: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 Clinic.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03FFF-A707-D89F-0DC7-31D260A1C3DB}"/>
              </a:ext>
            </a:extLst>
          </p:cNvPr>
          <p:cNvSpPr txBox="1"/>
          <p:nvPr/>
        </p:nvSpPr>
        <p:spPr>
          <a:xfrm>
            <a:off x="13020939" y="9372600"/>
            <a:ext cx="8076302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4000" b="1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The </a:t>
            </a:r>
            <a:r>
              <a:rPr lang="en-US" sz="4000" b="1" dirty="0" err="1">
                <a:solidFill>
                  <a:srgbClr val="595959"/>
                </a:solidFill>
                <a:latin typeface="Avenir Next LT Pro Light" panose="020B0304020202020204" pitchFamily="34" charset="0"/>
              </a:rPr>
              <a:t>Kinwell</a:t>
            </a:r>
            <a:r>
              <a:rPr lang="en-US" sz="4000" b="1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 clinic experience</a:t>
            </a:r>
          </a:p>
          <a:p>
            <a:pPr>
              <a:lnSpc>
                <a:spcPts val="2700"/>
              </a:lnSpc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 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Same or next day appointments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High quality, accessible, and patient-centered health care for the whole family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Integrated preventive services and behavioral health care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Virtual or in-person appointments with your provider of choice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79CC4-1421-0131-2C66-0C886C191667}"/>
              </a:ext>
            </a:extLst>
          </p:cNvPr>
          <p:cNvSpPr txBox="1">
            <a:spLocks noChangeAspect="1"/>
          </p:cNvSpPr>
          <p:nvPr/>
        </p:nvSpPr>
        <p:spPr>
          <a:xfrm>
            <a:off x="752703" y="20592583"/>
            <a:ext cx="10172270" cy="12306767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4000" b="1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Personalized mobile updates!</a:t>
            </a:r>
          </a:p>
          <a:p>
            <a:pPr>
              <a:lnSpc>
                <a:spcPts val="2700"/>
              </a:lnSpc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 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Receive reminders to schedule preventive visits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Tips about your benefits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Ways to take advantage of new offerings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And More</a:t>
            </a:r>
          </a:p>
          <a:p>
            <a:endParaRPr lang="en-US" sz="40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How it works: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Once you sign up, you will receive a text message from </a:t>
            </a:r>
            <a:r>
              <a:rPr lang="en-US" sz="4000" dirty="0" err="1">
                <a:solidFill>
                  <a:srgbClr val="595959"/>
                </a:solidFill>
                <a:latin typeface="Avenir Next LT Pro Light" panose="020B0304020202020204" pitchFamily="34" charset="0"/>
              </a:rPr>
              <a:t>Premera</a:t>
            </a: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 under the number 51987. A link will be sent to access your personalized newsfeed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You musth tap the link within 72 hours and verify your date of birth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You can test STOP at any time to opt out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No cost for this service</a:t>
            </a:r>
          </a:p>
          <a:p>
            <a:r>
              <a:rPr lang="en-US" sz="4000" dirty="0">
                <a:solidFill>
                  <a:srgbClr val="595959"/>
                </a:solidFill>
                <a:latin typeface="Avenir Next LT Pro Light" panose="020B0304020202020204" pitchFamily="34" charset="0"/>
              </a:rPr>
              <a:t>Questions visit:</a:t>
            </a:r>
          </a:p>
          <a:p>
            <a:r>
              <a:rPr lang="en-US" sz="4000" b="0" i="0" u="none" strike="noStrike" baseline="0" dirty="0">
                <a:solidFill>
                  <a:srgbClr val="0086CB"/>
                </a:solidFill>
                <a:latin typeface="Roboto-Medium"/>
              </a:rPr>
              <a:t>www.premera.com/visitor/digital-health-messages</a:t>
            </a:r>
            <a:endParaRPr lang="en-US" sz="400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ts val="4536"/>
              </a:lnSpc>
            </a:pPr>
            <a:endParaRPr lang="en-US" sz="3200" spc="-20" dirty="0">
              <a:solidFill>
                <a:srgbClr val="595959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522F51A-17C2-7488-9868-C2F9841CCA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1706" y="-309549"/>
            <a:ext cx="3667779" cy="1051252"/>
          </a:xfrm>
          <a:prstGeom prst="rect">
            <a:avLst/>
          </a:prstGeom>
        </p:spPr>
      </p:pic>
      <p:pic>
        <p:nvPicPr>
          <p:cNvPr id="15" name="Picture 14" descr="A blue map with white text&#10;&#10;Description automatically generated">
            <a:extLst>
              <a:ext uri="{FF2B5EF4-FFF2-40B4-BE49-F238E27FC236}">
                <a16:creationId xmlns:a16="http://schemas.microsoft.com/office/drawing/2014/main" id="{72C3F6CC-35F9-0840-B233-E9E5C4B70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9" y="24328304"/>
            <a:ext cx="9646715" cy="38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mployee Communications" ma:contentTypeID="0x0101003FE33D5B220E468CBF558EC9ECA847B600F6C35EB9E8DF3742A4839CF7A370E7FB" ma:contentTypeVersion="15" ma:contentTypeDescription="Create a new document." ma:contentTypeScope="" ma:versionID="21a13537f212c0d7d20884cba427f0bd">
  <xsd:schema xmlns:xsd="http://www.w3.org/2001/XMLSchema" xmlns:xs="http://www.w3.org/2001/XMLSchema" xmlns:p="http://schemas.microsoft.com/office/2006/metadata/properties" xmlns:ns2="59330a6f-3e73-4eed-af51-f8ec5981be63" targetNamespace="http://schemas.microsoft.com/office/2006/metadata/properties" ma:root="true" ma:fieldsID="e0c89ea6a99fbe16ecfabeffa3bcf5dd" ns2:_="">
    <xsd:import namespace="59330a6f-3e73-4eed-af51-f8ec5981be63"/>
    <xsd:element name="properties">
      <xsd:complexType>
        <xsd:sequence>
          <xsd:element name="documentManagement">
            <xsd:complexType>
              <xsd:all>
                <xsd:element ref="ns2:GBS_DMS_Date" minOccurs="0"/>
                <xsd:element ref="ns2:Plan_End_Date" minOccurs="0"/>
                <xsd:element ref="ns2:GBS_Active_With_Client" minOccurs="0"/>
                <xsd:element ref="ns2:Peer_Reviewed" minOccurs="0"/>
                <xsd:element ref="ns2:Final" minOccurs="0"/>
                <xsd:element ref="ns2:GBS_DMS_Document_Status" minOccurs="0"/>
                <xsd:element ref="ns2:AMPTaskID" minOccurs="0"/>
                <xsd:element ref="ns2:Plan_ID" minOccurs="0"/>
                <xsd:element ref="ns2:_dlc_DocId" minOccurs="0"/>
                <xsd:element ref="ns2:_dlc_DocIdUrl" minOccurs="0"/>
                <xsd:element ref="ns2:_dlc_DocIdPersistId" minOccurs="0"/>
                <xsd:element ref="ns2:EOY_Destruction_Date" minOccurs="0"/>
                <xsd:element ref="ns2:Peer_x005f_x0020_Reviewer" minOccurs="0"/>
                <xsd:element ref="ns2:Review_Due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0a6f-3e73-4eed-af51-f8ec5981be63" elementFormDefault="qualified">
    <xsd:import namespace="http://schemas.microsoft.com/office/2006/documentManagement/types"/>
    <xsd:import namespace="http://schemas.microsoft.com/office/infopath/2007/PartnerControls"/>
    <xsd:element name="GBS_DMS_Date" ma:index="8" nillable="true" ma:displayName="Date" ma:default="" ma:format="DateOnly" ma:internalName="GBS_DMS_Date">
      <xsd:simpleType>
        <xsd:restriction base="dms:DateTime"/>
      </xsd:simpleType>
    </xsd:element>
    <xsd:element name="Plan_End_Date" ma:index="9" nillable="true" ma:displayName="Plan End Date" ma:default="" ma:format="DateOnly" ma:hidden="true" ma:internalName="Plan_End_Date" ma:readOnly="false">
      <xsd:simpleType>
        <xsd:restriction base="dms:DateTime"/>
      </xsd:simpleType>
    </xsd:element>
    <xsd:element name="GBS_Active_With_Client" ma:index="10" nillable="true" ma:displayName="Active With Client" ma:hidden="true" ma:internalName="GBS_Active_With_Client" ma:readOnly="false">
      <xsd:simpleType>
        <xsd:restriction base="dms:Boolean"/>
      </xsd:simpleType>
    </xsd:element>
    <xsd:element name="Peer_Reviewed" ma:index="11" nillable="true" ma:displayName="Peer Review Required" ma:hidden="true" ma:internalName="Peer_Reviewed" ma:readOnly="false">
      <xsd:simpleType>
        <xsd:restriction base="dms:Boolean"/>
      </xsd:simpleType>
    </xsd:element>
    <xsd:element name="Final" ma:index="12" nillable="true" ma:displayName="Final Required" ma:hidden="true" ma:internalName="Final" ma:readOnly="false">
      <xsd:simpleType>
        <xsd:restriction base="dms:Boolean"/>
      </xsd:simpleType>
    </xsd:element>
    <xsd:element name="GBS_DMS_Document_Status" ma:index="13" nillable="true" ma:displayName="Document Status" ma:hidden="true" ma:internalName="GBS_DMS_Document_Status" ma:readOnly="false">
      <xsd:simpleType>
        <xsd:restriction base="dms:Choice">
          <xsd:enumeration value=""/>
          <xsd:enumeration value="PR Pending"/>
          <xsd:enumeration value="PR Complete"/>
          <xsd:enumeration value="Final"/>
          <xsd:enumeration value="Sold"/>
        </xsd:restriction>
      </xsd:simpleType>
    </xsd:element>
    <xsd:element name="AMPTaskID" ma:index="14" nillable="true" ma:displayName="AMPTaskID" ma:hidden="true" ma:internalName="AMPTaskID" ma:readOnly="false">
      <xsd:simpleType>
        <xsd:restriction base="dms:Text"/>
      </xsd:simpleType>
    </xsd:element>
    <xsd:element name="Plan_ID" ma:index="15" nillable="true" ma:displayName="Plan ID" ma:hidden="true" ma:internalName="Plan_ID" ma:readOnly="false">
      <xsd:simpleType>
        <xsd:restriction base="dms:Text"/>
      </xsd:simpleType>
    </xsd:element>
    <xsd:element name="_dlc_DocId" ma:index="16" nillable="true" ma:displayName="Document ID Value" ma:description="The value of the document ID assigned to this item." ma:hidden="true" ma:indexed="true" ma:internalName="_dlc_DocId" ma:readOnly="fals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EOY_Destruction_Date" ma:index="19" nillable="true" ma:displayName="EOY Destruction Date" ma:default="" ma:format="DateOnly" ma:hidden="true" ma:internalName="EOY_Destruction_Date" ma:readOnly="false">
      <xsd:simpleType>
        <xsd:restriction base="dms:DateTime"/>
      </xsd:simpleType>
    </xsd:element>
    <xsd:element name="Peer_x005f_x0020_Reviewer" ma:index="20" nillable="true" ma:displayName="Peer Reviewer" ma:hidden="true" ma:internalName="Peer_x0020_Review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_Due_Date" ma:index="21" nillable="true" ma:displayName="Review Due Date" ma:format="DateOnly" ma:hidden="true" ma:internalName="Review_Due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59330a6f-3e73-4eed-af51-f8ec5981be63" xsi:nil="true"/>
    <Peer_x005f_x0020_Reviewer xmlns="59330a6f-3e73-4eed-af51-f8ec5981be63">
      <UserInfo>
        <DisplayName/>
        <AccountId xsi:nil="true"/>
        <AccountType/>
      </UserInfo>
    </Peer_x005f_x0020_Reviewer>
    <Plan_End_Date xmlns="59330a6f-3e73-4eed-af51-f8ec5981be63" xsi:nil="true"/>
    <GBS_DMS_Document_Status xmlns="59330a6f-3e73-4eed-af51-f8ec5981be63" xsi:nil="true"/>
    <Plan_ID xmlns="59330a6f-3e73-4eed-af51-f8ec5981be63" xsi:nil="true"/>
    <Final xmlns="59330a6f-3e73-4eed-af51-f8ec5981be63">true</Final>
    <Review_Due_Date xmlns="59330a6f-3e73-4eed-af51-f8ec5981be63" xsi:nil="true"/>
    <EOY_Destruction_Date xmlns="59330a6f-3e73-4eed-af51-f8ec5981be63" xsi:nil="true"/>
    <GBS_DMS_Date xmlns="59330a6f-3e73-4eed-af51-f8ec5981be63">2025-04-01T07:00:00+00:00</GBS_DMS_Date>
    <AMPTaskID xmlns="59330a6f-3e73-4eed-af51-f8ec5981be63" xsi:nil="true"/>
    <GBS_Active_With_Client xmlns="59330a6f-3e73-4eed-af51-f8ec5981be63">false</GBS_Active_With_Client>
    <Peer_Reviewed xmlns="59330a6f-3e73-4eed-af51-f8ec5981be63">true</Peer_Reviewed>
    <_dlc_DocId xmlns="59330a6f-3e73-4eed-af51-f8ec5981be63">FJJ6MHQMK4CY-1334594765-463</_dlc_DocId>
    <_dlc_DocIdUrl xmlns="59330a6f-3e73-4eed-af51-f8ec5981be63">
      <Url>https://ajg0.sharepoint.com/teams/gbs-dms-e7caba93-9644-eb11-bf69-000d3a347abb/_layouts/15/DocIdRedir.aspx?ID=FJJ6MHQMK4CY-1334594765-463</Url>
      <Description>FJJ6MHQMK4CY-1334594765-463</Description>
    </_dlc_DocIdUrl>
  </documentManagement>
</p:properties>
</file>

<file path=customXml/itemProps1.xml><?xml version="1.0" encoding="utf-8"?>
<ds:datastoreItem xmlns:ds="http://schemas.openxmlformats.org/officeDocument/2006/customXml" ds:itemID="{BCD11C23-7431-47EB-B193-8BE939C1BBDC}"/>
</file>

<file path=customXml/itemProps2.xml><?xml version="1.0" encoding="utf-8"?>
<ds:datastoreItem xmlns:ds="http://schemas.openxmlformats.org/officeDocument/2006/customXml" ds:itemID="{3F8648AB-8678-46E7-98E4-544CD0BEDB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AE0CDA5-F030-444A-A13E-D43EB696FA9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2E61EA-0CB3-46EA-84D7-CB15E14C2A7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9330a6f-3e73-4eed-af51-f8ec5981be6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18807</TotalTime>
  <Words>222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AccentGraphic</vt:lpstr>
      <vt:lpstr>Arial</vt:lpstr>
      <vt:lpstr>Avenir</vt:lpstr>
      <vt:lpstr>Avenir Book</vt:lpstr>
      <vt:lpstr>Avenir Heavy</vt:lpstr>
      <vt:lpstr>Avenir LT Std 45 Book</vt:lpstr>
      <vt:lpstr>Avenir LT Std 55 Roman</vt:lpstr>
      <vt:lpstr>Avenir LT Std 65 Medium</vt:lpstr>
      <vt:lpstr>Avenir Next LT Pro Light</vt:lpstr>
      <vt:lpstr>Calibri</vt:lpstr>
      <vt:lpstr>Roboto-Medium</vt:lpstr>
      <vt:lpstr>Office Theme</vt:lpstr>
      <vt:lpstr>2_Office Theme</vt:lpstr>
      <vt:lpstr>PowerPoint Presentation</vt:lpstr>
    </vt:vector>
  </TitlesOfParts>
  <Company>mcm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Case</dc:creator>
  <cp:lastModifiedBy>Melinda Hansen</cp:lastModifiedBy>
  <cp:revision>1360</cp:revision>
  <cp:lastPrinted>2023-03-13T17:24:17Z</cp:lastPrinted>
  <dcterms:created xsi:type="dcterms:W3CDTF">2011-04-22T16:31:26Z</dcterms:created>
  <dcterms:modified xsi:type="dcterms:W3CDTF">2025-01-29T16:19:52Z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0x0101003FE33D5B220E468CBF558EC9ECA847B600F6C35EB9E8DF3742A4839CF7A370E7FB</vt:lpwstr>
  </property>
  <property fmtid="{D5CDD505-2E9C-101B-9397-08002B2CF9AE}" pid="3" name="_dlc_DocIdItemGuid">
    <vt:lpwstr>02eb7d7f-979f-45ce-9d88-5f4761daed86</vt:lpwstr>
  </property>
  <property fmtid="{D5CDD505-2E9C-101B-9397-08002B2CF9AE}" pid="4" name="ComplianceAssetId">
    <vt:lpwstr>e7caba93-9644-eb11-bf69-000d3a347abb</vt:lpwstr>
  </property>
</Properties>
</file>