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0" r:id="rId5"/>
    <p:sldMasterId id="2147483867" r:id="rId6"/>
  </p:sldMasterIdLst>
  <p:notesMasterIdLst>
    <p:notesMasterId r:id="rId18"/>
  </p:notesMasterIdLst>
  <p:handoutMasterIdLst>
    <p:handoutMasterId r:id="rId19"/>
  </p:handoutMasterIdLst>
  <p:sldIdLst>
    <p:sldId id="283" r:id="rId7"/>
    <p:sldId id="296" r:id="rId8"/>
    <p:sldId id="359" r:id="rId9"/>
    <p:sldId id="297" r:id="rId10"/>
    <p:sldId id="298" r:id="rId11"/>
    <p:sldId id="358" r:id="rId12"/>
    <p:sldId id="371" r:id="rId13"/>
    <p:sldId id="372" r:id="rId14"/>
    <p:sldId id="291" r:id="rId15"/>
    <p:sldId id="322" r:id="rId16"/>
    <p:sldId id="277" r:id="rId17"/>
  </p:sldIdLst>
  <p:sldSz cx="6858000" cy="51435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160" userDrawn="1">
          <p15:clr>
            <a:srgbClr val="A4A3A4"/>
          </p15:clr>
        </p15:guide>
        <p15:guide id="3" orient="horz" pos="559" userDrawn="1">
          <p15:clr>
            <a:srgbClr val="A4A3A4"/>
          </p15:clr>
        </p15:guide>
        <p15:guide id="4" pos="374" userDrawn="1">
          <p15:clr>
            <a:srgbClr val="A4A3A4"/>
          </p15:clr>
        </p15:guide>
        <p15:guide id="5" orient="horz" pos="1620" userDrawn="1">
          <p15:clr>
            <a:srgbClr val="A4A3A4"/>
          </p15:clr>
        </p15:guide>
        <p15:guide id="6" orient="horz" pos="419"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istie Newnham" initials="KN" lastIdx="18" clrIdx="0"/>
  <p:cmAuthor id="1" name="Andy Stauffer" initials="" lastIdx="0" clrIdx="1"/>
  <p:cmAuthor id="2" name="Jessica Nikunen" initials="JN" lastIdx="5" clrIdx="2">
    <p:extLst>
      <p:ext uri="{19B8F6BF-5375-455C-9EA6-DF929625EA0E}">
        <p15:presenceInfo xmlns:p15="http://schemas.microsoft.com/office/powerpoint/2012/main" userId="S-1-5-21-1063017186-617417581-1783442191-71629" providerId="AD"/>
      </p:ext>
    </p:extLst>
  </p:cmAuthor>
  <p:cmAuthor id="3" name="Sue Frick" initials="SF" lastIdx="3" clrIdx="3">
    <p:extLst>
      <p:ext uri="{19B8F6BF-5375-455C-9EA6-DF929625EA0E}">
        <p15:presenceInfo xmlns:p15="http://schemas.microsoft.com/office/powerpoint/2012/main" userId="S-1-5-21-1063017186-617417581-1783442191-25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CDE"/>
    <a:srgbClr val="A4C8E1"/>
    <a:srgbClr val="8FC3EA"/>
    <a:srgbClr val="898D8D"/>
    <a:srgbClr val="00263E"/>
    <a:srgbClr val="666666"/>
    <a:srgbClr val="000000"/>
    <a:srgbClr val="EA7600"/>
    <a:srgbClr val="7C868D"/>
    <a:srgbClr val="A6BBC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54" autoAdjust="0"/>
    <p:restoredTop sz="94660"/>
  </p:normalViewPr>
  <p:slideViewPr>
    <p:cSldViewPr snapToGrid="0" snapToObjects="1">
      <p:cViewPr varScale="1">
        <p:scale>
          <a:sx n="71" d="100"/>
          <a:sy n="71" d="100"/>
        </p:scale>
        <p:origin x="56" y="284"/>
      </p:cViewPr>
      <p:guideLst>
        <p:guide orient="horz" pos="2160"/>
        <p:guide pos="2160"/>
        <p:guide orient="horz" pos="559"/>
        <p:guide pos="374"/>
        <p:guide orient="horz" pos="1620"/>
        <p:guide orient="horz" pos="419"/>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822"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AED404-4625-45A2-AFF9-10300D0FE87B}"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7577EF67-63AA-46EE-A6AF-42159F546A7B}">
      <dgm:prSet custT="1"/>
      <dgm:spPr/>
      <dgm:t>
        <a:bodyPr/>
        <a:lstStyle/>
        <a:p>
          <a:pPr algn="ctr" rtl="0"/>
          <a:r>
            <a:rPr lang="en-US" sz="1200" dirty="0" smtClean="0"/>
            <a:t>You may contribute your own funds tax-free into your HSA to pay for health care expenses on a tax-free basis.</a:t>
          </a:r>
          <a:endParaRPr lang="en-US" sz="1200" dirty="0"/>
        </a:p>
      </dgm:t>
    </dgm:pt>
    <dgm:pt modelId="{EAEF9246-3039-4B79-BBA1-0A9303CAAB9A}" type="parTrans" cxnId="{288DA93E-3F3E-4D65-B702-EEFD30333ED8}">
      <dgm:prSet/>
      <dgm:spPr/>
      <dgm:t>
        <a:bodyPr/>
        <a:lstStyle/>
        <a:p>
          <a:endParaRPr lang="en-US" sz="1400"/>
        </a:p>
      </dgm:t>
    </dgm:pt>
    <dgm:pt modelId="{568CCFBA-75DB-4B05-B262-1FD28720FAA4}" type="sibTrans" cxnId="{288DA93E-3F3E-4D65-B702-EEFD30333ED8}">
      <dgm:prSet/>
      <dgm:spPr/>
      <dgm:t>
        <a:bodyPr/>
        <a:lstStyle/>
        <a:p>
          <a:endParaRPr lang="en-US" sz="1400"/>
        </a:p>
      </dgm:t>
    </dgm:pt>
    <dgm:pt modelId="{0BD524D1-41E3-45A3-B02B-EF2C4EE90EBC}" type="pres">
      <dgm:prSet presAssocID="{36AED404-4625-45A2-AFF9-10300D0FE87B}" presName="linear" presStyleCnt="0">
        <dgm:presLayoutVars>
          <dgm:animLvl val="lvl"/>
          <dgm:resizeHandles val="exact"/>
        </dgm:presLayoutVars>
      </dgm:prSet>
      <dgm:spPr/>
      <dgm:t>
        <a:bodyPr/>
        <a:lstStyle/>
        <a:p>
          <a:endParaRPr lang="en-US"/>
        </a:p>
      </dgm:t>
    </dgm:pt>
    <dgm:pt modelId="{7275C633-8E19-4F32-A684-3CB91A28AF8A}" type="pres">
      <dgm:prSet presAssocID="{7577EF67-63AA-46EE-A6AF-42159F546A7B}" presName="parentText" presStyleLbl="node1" presStyleIdx="0" presStyleCnt="1" custScaleY="103160">
        <dgm:presLayoutVars>
          <dgm:chMax val="0"/>
          <dgm:bulletEnabled val="1"/>
        </dgm:presLayoutVars>
      </dgm:prSet>
      <dgm:spPr/>
      <dgm:t>
        <a:bodyPr/>
        <a:lstStyle/>
        <a:p>
          <a:endParaRPr lang="en-US"/>
        </a:p>
      </dgm:t>
    </dgm:pt>
  </dgm:ptLst>
  <dgm:cxnLst>
    <dgm:cxn modelId="{288DA93E-3F3E-4D65-B702-EEFD30333ED8}" srcId="{36AED404-4625-45A2-AFF9-10300D0FE87B}" destId="{7577EF67-63AA-46EE-A6AF-42159F546A7B}" srcOrd="0" destOrd="0" parTransId="{EAEF9246-3039-4B79-BBA1-0A9303CAAB9A}" sibTransId="{568CCFBA-75DB-4B05-B262-1FD28720FAA4}"/>
    <dgm:cxn modelId="{8725BBB0-15E2-41A1-8F83-78EB9E7F14F9}" type="presOf" srcId="{7577EF67-63AA-46EE-A6AF-42159F546A7B}" destId="{7275C633-8E19-4F32-A684-3CB91A28AF8A}" srcOrd="0" destOrd="0" presId="urn:microsoft.com/office/officeart/2005/8/layout/vList2"/>
    <dgm:cxn modelId="{71D6B547-4469-4E62-8935-CB52D91FF5D1}" type="presOf" srcId="{36AED404-4625-45A2-AFF9-10300D0FE87B}" destId="{0BD524D1-41E3-45A3-B02B-EF2C4EE90EBC}" srcOrd="0" destOrd="0" presId="urn:microsoft.com/office/officeart/2005/8/layout/vList2"/>
    <dgm:cxn modelId="{8A886A84-F306-42CB-B7FC-1881AF4C87BD}" type="presParOf" srcId="{0BD524D1-41E3-45A3-B02B-EF2C4EE90EBC}" destId="{7275C633-8E19-4F32-A684-3CB91A28AF8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D8D0D6-B359-4726-A64F-D3D58984127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D40FA138-A6A3-4730-8757-70A061DA5501}">
      <dgm:prSet phldrT="[Text]"/>
      <dgm:spPr/>
      <dgm:t>
        <a:bodyPr/>
        <a:lstStyle/>
        <a:p>
          <a:r>
            <a:rPr lang="en-US" dirty="0" smtClean="0"/>
            <a:t>Qualified Expenses</a:t>
          </a:r>
          <a:endParaRPr lang="en-US" dirty="0"/>
        </a:p>
      </dgm:t>
    </dgm:pt>
    <dgm:pt modelId="{8C9102B3-4EED-4D81-B30D-A5929F297D26}" type="parTrans" cxnId="{C4368B5B-2D16-422A-BFC7-42CEDF3B5B98}">
      <dgm:prSet/>
      <dgm:spPr/>
      <dgm:t>
        <a:bodyPr/>
        <a:lstStyle/>
        <a:p>
          <a:endParaRPr lang="en-US"/>
        </a:p>
      </dgm:t>
    </dgm:pt>
    <dgm:pt modelId="{DF72E484-9780-4A14-8971-30CEA72341E7}" type="sibTrans" cxnId="{C4368B5B-2D16-422A-BFC7-42CEDF3B5B98}">
      <dgm:prSet/>
      <dgm:spPr/>
      <dgm:t>
        <a:bodyPr/>
        <a:lstStyle/>
        <a:p>
          <a:endParaRPr lang="en-US"/>
        </a:p>
      </dgm:t>
    </dgm:pt>
    <dgm:pt modelId="{8BA905F8-0A41-4FE9-A2D5-A282814CAF53}">
      <dgm:prSet phldrT="[Text]"/>
      <dgm:spPr/>
      <dgm:t>
        <a:bodyPr/>
        <a:lstStyle/>
        <a:p>
          <a:r>
            <a:rPr lang="en-US" dirty="0" smtClean="0"/>
            <a:t>Medical, Dental, Vision</a:t>
          </a:r>
          <a:endParaRPr lang="en-US" dirty="0"/>
        </a:p>
      </dgm:t>
    </dgm:pt>
    <dgm:pt modelId="{0B15AD5E-B556-4523-B937-1BA634A71083}" type="parTrans" cxnId="{B41DC5DF-96EB-471A-A07C-606A2935AA3C}">
      <dgm:prSet/>
      <dgm:spPr/>
      <dgm:t>
        <a:bodyPr/>
        <a:lstStyle/>
        <a:p>
          <a:endParaRPr lang="en-US"/>
        </a:p>
      </dgm:t>
    </dgm:pt>
    <dgm:pt modelId="{EBA1D33A-B53D-4D98-9E04-91ACC2761764}" type="sibTrans" cxnId="{B41DC5DF-96EB-471A-A07C-606A2935AA3C}">
      <dgm:prSet/>
      <dgm:spPr/>
      <dgm:t>
        <a:bodyPr/>
        <a:lstStyle/>
        <a:p>
          <a:endParaRPr lang="en-US"/>
        </a:p>
      </dgm:t>
    </dgm:pt>
    <dgm:pt modelId="{914EFF48-F428-4889-A518-F72DC13A1A05}">
      <dgm:prSet phldrT="[Text]"/>
      <dgm:spPr/>
      <dgm:t>
        <a:bodyPr/>
        <a:lstStyle/>
        <a:p>
          <a:r>
            <a:rPr lang="en-US" dirty="0" smtClean="0"/>
            <a:t>Non-Qualified Expenses</a:t>
          </a:r>
          <a:endParaRPr lang="en-US" dirty="0"/>
        </a:p>
      </dgm:t>
    </dgm:pt>
    <dgm:pt modelId="{DA626A39-4081-4A2D-8A8B-9D96A4B54FA4}" type="parTrans" cxnId="{D5ADE9A4-70FB-4036-90AB-3E222A463DFC}">
      <dgm:prSet/>
      <dgm:spPr/>
      <dgm:t>
        <a:bodyPr/>
        <a:lstStyle/>
        <a:p>
          <a:endParaRPr lang="en-US"/>
        </a:p>
      </dgm:t>
    </dgm:pt>
    <dgm:pt modelId="{2F5D97C8-C484-4FA7-9E73-24529922E651}" type="sibTrans" cxnId="{D5ADE9A4-70FB-4036-90AB-3E222A463DFC}">
      <dgm:prSet/>
      <dgm:spPr/>
      <dgm:t>
        <a:bodyPr/>
        <a:lstStyle/>
        <a:p>
          <a:endParaRPr lang="en-US"/>
        </a:p>
      </dgm:t>
    </dgm:pt>
    <dgm:pt modelId="{57A28D70-E8F4-43A2-A3A3-3688C2BF0A87}">
      <dgm:prSet phldrT="[Text]"/>
      <dgm:spPr/>
      <dgm:t>
        <a:bodyPr/>
        <a:lstStyle/>
        <a:p>
          <a:r>
            <a:rPr lang="en-US" sz="1500" dirty="0" smtClean="0"/>
            <a:t>Taxable </a:t>
          </a:r>
          <a:endParaRPr lang="en-US" sz="1500" dirty="0"/>
        </a:p>
      </dgm:t>
    </dgm:pt>
    <dgm:pt modelId="{E0C5BA52-AD6A-47A1-93EE-B2B742B04B18}" type="parTrans" cxnId="{106AAED3-2375-47FC-9960-48350E0E7F1E}">
      <dgm:prSet/>
      <dgm:spPr/>
      <dgm:t>
        <a:bodyPr/>
        <a:lstStyle/>
        <a:p>
          <a:endParaRPr lang="en-US"/>
        </a:p>
      </dgm:t>
    </dgm:pt>
    <dgm:pt modelId="{286B8910-317F-4632-87F2-FFAFC7AFD37C}" type="sibTrans" cxnId="{106AAED3-2375-47FC-9960-48350E0E7F1E}">
      <dgm:prSet/>
      <dgm:spPr/>
      <dgm:t>
        <a:bodyPr/>
        <a:lstStyle/>
        <a:p>
          <a:endParaRPr lang="en-US"/>
        </a:p>
      </dgm:t>
    </dgm:pt>
    <dgm:pt modelId="{0987700F-AF48-42FC-ADB2-014C95B34E74}">
      <dgm:prSet phldrT="[Text]"/>
      <dgm:spPr/>
      <dgm:t>
        <a:bodyPr/>
        <a:lstStyle/>
        <a:p>
          <a:r>
            <a:rPr lang="en-US" sz="1500" dirty="0" smtClean="0"/>
            <a:t>+20% Penalty</a:t>
          </a:r>
          <a:endParaRPr lang="en-US" sz="1500" dirty="0"/>
        </a:p>
      </dgm:t>
    </dgm:pt>
    <dgm:pt modelId="{8DD16F04-A702-42E8-9187-057B86E4B0E2}" type="parTrans" cxnId="{9E05E223-999A-4FB9-A43C-E43291D76182}">
      <dgm:prSet/>
      <dgm:spPr/>
      <dgm:t>
        <a:bodyPr/>
        <a:lstStyle/>
        <a:p>
          <a:endParaRPr lang="en-US"/>
        </a:p>
      </dgm:t>
    </dgm:pt>
    <dgm:pt modelId="{2A7D2CD4-F76B-4F7A-81C8-6C64D2830E51}" type="sibTrans" cxnId="{9E05E223-999A-4FB9-A43C-E43291D76182}">
      <dgm:prSet/>
      <dgm:spPr/>
      <dgm:t>
        <a:bodyPr/>
        <a:lstStyle/>
        <a:p>
          <a:endParaRPr lang="en-US"/>
        </a:p>
      </dgm:t>
    </dgm:pt>
    <dgm:pt modelId="{4DCE5F2E-17C3-43FE-9938-B8D5611BDFA4}">
      <dgm:prSet phldrT="[Text]"/>
      <dgm:spPr/>
      <dgm:t>
        <a:bodyPr/>
        <a:lstStyle/>
        <a:p>
          <a:r>
            <a:rPr lang="en-US" dirty="0" smtClean="0"/>
            <a:t>Over-the-counter meds, menstrual products </a:t>
          </a:r>
          <a:endParaRPr lang="en-US" dirty="0"/>
        </a:p>
      </dgm:t>
    </dgm:pt>
    <dgm:pt modelId="{FF14F3C7-81AD-4A44-9FA1-3F6B392F9A7E}" type="parTrans" cxnId="{B08B5798-08E4-4CF5-B56F-54085B8403E7}">
      <dgm:prSet/>
      <dgm:spPr/>
      <dgm:t>
        <a:bodyPr/>
        <a:lstStyle/>
        <a:p>
          <a:endParaRPr lang="en-US"/>
        </a:p>
      </dgm:t>
    </dgm:pt>
    <dgm:pt modelId="{EB483A24-2B04-4FA9-BA69-D3D396F5D858}" type="sibTrans" cxnId="{B08B5798-08E4-4CF5-B56F-54085B8403E7}">
      <dgm:prSet/>
      <dgm:spPr/>
      <dgm:t>
        <a:bodyPr/>
        <a:lstStyle/>
        <a:p>
          <a:endParaRPr lang="en-US"/>
        </a:p>
      </dgm:t>
    </dgm:pt>
    <dgm:pt modelId="{DCBF1BF3-C983-4E49-BE35-804B5863DE19}">
      <dgm:prSet phldrT="[Text]"/>
      <dgm:spPr/>
      <dgm:t>
        <a:bodyPr/>
        <a:lstStyle/>
        <a:p>
          <a:r>
            <a:rPr lang="en-US" dirty="0" smtClean="0"/>
            <a:t>Some Insurance Premiums: </a:t>
          </a:r>
          <a:endParaRPr lang="en-US" dirty="0"/>
        </a:p>
      </dgm:t>
    </dgm:pt>
    <dgm:pt modelId="{A06240B9-46CA-4A5D-A459-ACF886A82F8C}" type="parTrans" cxnId="{83333105-F84A-4527-B794-E70FC473284E}">
      <dgm:prSet/>
      <dgm:spPr/>
      <dgm:t>
        <a:bodyPr/>
        <a:lstStyle/>
        <a:p>
          <a:endParaRPr lang="en-US"/>
        </a:p>
      </dgm:t>
    </dgm:pt>
    <dgm:pt modelId="{A0C2FC93-B3DA-4EB7-AAF7-8E5B56C9BC5A}" type="sibTrans" cxnId="{83333105-F84A-4527-B794-E70FC473284E}">
      <dgm:prSet/>
      <dgm:spPr/>
      <dgm:t>
        <a:bodyPr/>
        <a:lstStyle/>
        <a:p>
          <a:endParaRPr lang="en-US"/>
        </a:p>
      </dgm:t>
    </dgm:pt>
    <dgm:pt modelId="{9DDA30D3-D84C-4506-8790-327891CACB50}">
      <dgm:prSet phldrT="[Text]"/>
      <dgm:spPr/>
      <dgm:t>
        <a:bodyPr/>
        <a:lstStyle/>
        <a:p>
          <a:r>
            <a:rPr lang="en-US" dirty="0" smtClean="0"/>
            <a:t>COBRA</a:t>
          </a:r>
          <a:endParaRPr lang="en-US" dirty="0"/>
        </a:p>
      </dgm:t>
    </dgm:pt>
    <dgm:pt modelId="{40C7464D-0C04-45FE-990E-2E0055885998}" type="parTrans" cxnId="{66440A98-8549-4877-872E-1ED218DC36F3}">
      <dgm:prSet/>
      <dgm:spPr/>
      <dgm:t>
        <a:bodyPr/>
        <a:lstStyle/>
        <a:p>
          <a:endParaRPr lang="en-US"/>
        </a:p>
      </dgm:t>
    </dgm:pt>
    <dgm:pt modelId="{0B58A14A-8C1F-4470-96E2-64406205A7D5}" type="sibTrans" cxnId="{66440A98-8549-4877-872E-1ED218DC36F3}">
      <dgm:prSet/>
      <dgm:spPr/>
      <dgm:t>
        <a:bodyPr/>
        <a:lstStyle/>
        <a:p>
          <a:endParaRPr lang="en-US"/>
        </a:p>
      </dgm:t>
    </dgm:pt>
    <dgm:pt modelId="{6A90BB3B-7A32-4BAC-A63C-A33737499725}">
      <dgm:prSet phldrT="[Text]"/>
      <dgm:spPr/>
      <dgm:t>
        <a:bodyPr/>
        <a:lstStyle/>
        <a:p>
          <a:r>
            <a:rPr lang="en-US" dirty="0" smtClean="0"/>
            <a:t>If 65+ Medicare B, D, and Advantage</a:t>
          </a:r>
          <a:endParaRPr lang="en-US" dirty="0"/>
        </a:p>
      </dgm:t>
    </dgm:pt>
    <dgm:pt modelId="{26EE02DE-A8D6-483E-B8C4-A063543836D2}" type="parTrans" cxnId="{F58EF44C-CCD6-4E54-AC6D-C7D1D26D159E}">
      <dgm:prSet/>
      <dgm:spPr/>
      <dgm:t>
        <a:bodyPr/>
        <a:lstStyle/>
        <a:p>
          <a:endParaRPr lang="en-US"/>
        </a:p>
      </dgm:t>
    </dgm:pt>
    <dgm:pt modelId="{945809B0-EEAA-42C7-9334-3D08277CABC4}" type="sibTrans" cxnId="{F58EF44C-CCD6-4E54-AC6D-C7D1D26D159E}">
      <dgm:prSet/>
      <dgm:spPr/>
      <dgm:t>
        <a:bodyPr/>
        <a:lstStyle/>
        <a:p>
          <a:endParaRPr lang="en-US"/>
        </a:p>
      </dgm:t>
    </dgm:pt>
    <dgm:pt modelId="{0FE3A273-00B1-4347-A3C4-03627429EF49}">
      <dgm:prSet phldrT="[Text]"/>
      <dgm:spPr/>
      <dgm:t>
        <a:bodyPr/>
        <a:lstStyle/>
        <a:p>
          <a:r>
            <a:rPr lang="en-US" sz="1500" u="sng" dirty="0" smtClean="0"/>
            <a:t>No penalty, taxable only:</a:t>
          </a:r>
          <a:endParaRPr lang="en-US" sz="1500" u="sng" dirty="0"/>
        </a:p>
      </dgm:t>
    </dgm:pt>
    <dgm:pt modelId="{8D687979-1E2D-40CF-8674-6FFBCAC45F80}" type="parTrans" cxnId="{7B4D805D-1C0D-40B7-98B6-E82B6BF83093}">
      <dgm:prSet/>
      <dgm:spPr/>
      <dgm:t>
        <a:bodyPr/>
        <a:lstStyle/>
        <a:p>
          <a:endParaRPr lang="en-US"/>
        </a:p>
      </dgm:t>
    </dgm:pt>
    <dgm:pt modelId="{E685F482-AE52-48E6-A11B-2A75DF464D49}" type="sibTrans" cxnId="{7B4D805D-1C0D-40B7-98B6-E82B6BF83093}">
      <dgm:prSet/>
      <dgm:spPr/>
      <dgm:t>
        <a:bodyPr/>
        <a:lstStyle/>
        <a:p>
          <a:endParaRPr lang="en-US"/>
        </a:p>
      </dgm:t>
    </dgm:pt>
    <dgm:pt modelId="{18ED4E23-1EB8-4FF0-8A23-ACC92C1B4981}">
      <dgm:prSet phldrT="[Text]"/>
      <dgm:spPr/>
      <dgm:t>
        <a:bodyPr/>
        <a:lstStyle/>
        <a:p>
          <a:r>
            <a:rPr lang="en-US" sz="1500" dirty="0" smtClean="0"/>
            <a:t>Medicare eligible based on age</a:t>
          </a:r>
          <a:endParaRPr lang="en-US" sz="1500" dirty="0"/>
        </a:p>
      </dgm:t>
    </dgm:pt>
    <dgm:pt modelId="{0CF712BF-D651-4FB3-9A62-F311AC48089E}" type="parTrans" cxnId="{2B3BF494-DD8B-4E60-91EE-9D63EC820708}">
      <dgm:prSet/>
      <dgm:spPr/>
      <dgm:t>
        <a:bodyPr/>
        <a:lstStyle/>
        <a:p>
          <a:endParaRPr lang="en-US"/>
        </a:p>
      </dgm:t>
    </dgm:pt>
    <dgm:pt modelId="{9C66FECC-A25D-40C9-932B-9D978ADA1B98}" type="sibTrans" cxnId="{2B3BF494-DD8B-4E60-91EE-9D63EC820708}">
      <dgm:prSet/>
      <dgm:spPr/>
      <dgm:t>
        <a:bodyPr/>
        <a:lstStyle/>
        <a:p>
          <a:endParaRPr lang="en-US"/>
        </a:p>
      </dgm:t>
    </dgm:pt>
    <dgm:pt modelId="{A38A9FBA-A92E-4F9F-8002-A928CCBF855C}">
      <dgm:prSet phldrT="[Text]" custT="1"/>
      <dgm:spPr/>
      <dgm:t>
        <a:bodyPr/>
        <a:lstStyle/>
        <a:p>
          <a:r>
            <a:rPr lang="en-US" sz="1500" dirty="0" smtClean="0"/>
            <a:t>Disabled </a:t>
          </a:r>
          <a:r>
            <a:rPr lang="en-US" sz="800" dirty="0" smtClean="0"/>
            <a:t>(IRC 72)</a:t>
          </a:r>
          <a:endParaRPr lang="en-US" sz="800" dirty="0"/>
        </a:p>
      </dgm:t>
    </dgm:pt>
    <dgm:pt modelId="{BD96FC1A-5EA5-46E2-9629-C435B0107743}" type="parTrans" cxnId="{B819CD17-1716-4B30-8754-9A748B1E5A8C}">
      <dgm:prSet/>
      <dgm:spPr/>
      <dgm:t>
        <a:bodyPr/>
        <a:lstStyle/>
        <a:p>
          <a:endParaRPr lang="en-US"/>
        </a:p>
      </dgm:t>
    </dgm:pt>
    <dgm:pt modelId="{E6925611-07D1-4CA8-8074-B56DFAC08944}" type="sibTrans" cxnId="{B819CD17-1716-4B30-8754-9A748B1E5A8C}">
      <dgm:prSet/>
      <dgm:spPr/>
      <dgm:t>
        <a:bodyPr/>
        <a:lstStyle/>
        <a:p>
          <a:endParaRPr lang="en-US"/>
        </a:p>
      </dgm:t>
    </dgm:pt>
    <dgm:pt modelId="{4694A09E-8972-489F-A2EF-01B4EE70A509}">
      <dgm:prSet phldrT="[Text]"/>
      <dgm:spPr/>
      <dgm:t>
        <a:bodyPr/>
        <a:lstStyle/>
        <a:p>
          <a:r>
            <a:rPr lang="en-US" sz="1500" dirty="0" smtClean="0"/>
            <a:t>Death</a:t>
          </a:r>
          <a:endParaRPr lang="en-US" sz="1500" dirty="0"/>
        </a:p>
      </dgm:t>
    </dgm:pt>
    <dgm:pt modelId="{32556ECE-5368-4007-AAA8-A9097E87B532}" type="parTrans" cxnId="{15B4F717-0CF5-4D8F-AA60-1E235971873D}">
      <dgm:prSet/>
      <dgm:spPr/>
      <dgm:t>
        <a:bodyPr/>
        <a:lstStyle/>
        <a:p>
          <a:endParaRPr lang="en-US"/>
        </a:p>
      </dgm:t>
    </dgm:pt>
    <dgm:pt modelId="{2490D5C3-41A4-4001-8056-3405FEFD07E0}" type="sibTrans" cxnId="{15B4F717-0CF5-4D8F-AA60-1E235971873D}">
      <dgm:prSet/>
      <dgm:spPr/>
      <dgm:t>
        <a:bodyPr/>
        <a:lstStyle/>
        <a:p>
          <a:endParaRPr lang="en-US"/>
        </a:p>
      </dgm:t>
    </dgm:pt>
    <dgm:pt modelId="{278330D3-FD95-423C-B8DE-3B015E18CCF4}">
      <dgm:prSet phldrT="[Text]"/>
      <dgm:spPr/>
      <dgm:t>
        <a:bodyPr/>
        <a:lstStyle/>
        <a:p>
          <a:endParaRPr lang="en-US" sz="1500" dirty="0"/>
        </a:p>
      </dgm:t>
    </dgm:pt>
    <dgm:pt modelId="{4490384D-B904-4E93-B38B-C96CD320439E}" type="parTrans" cxnId="{2AD069A5-D71C-41D9-A7A1-52E2469FC555}">
      <dgm:prSet/>
      <dgm:spPr/>
      <dgm:t>
        <a:bodyPr/>
        <a:lstStyle/>
        <a:p>
          <a:endParaRPr lang="en-US"/>
        </a:p>
      </dgm:t>
    </dgm:pt>
    <dgm:pt modelId="{F1FEA251-9487-456D-A3CE-CAEB191CFF27}" type="sibTrans" cxnId="{2AD069A5-D71C-41D9-A7A1-52E2469FC555}">
      <dgm:prSet/>
      <dgm:spPr/>
      <dgm:t>
        <a:bodyPr/>
        <a:lstStyle/>
        <a:p>
          <a:endParaRPr lang="en-US"/>
        </a:p>
      </dgm:t>
    </dgm:pt>
    <dgm:pt modelId="{0BDE73C0-57D4-415C-B2C0-776016ED2077}" type="pres">
      <dgm:prSet presAssocID="{9FD8D0D6-B359-4726-A64F-D3D589841279}" presName="Name0" presStyleCnt="0">
        <dgm:presLayoutVars>
          <dgm:dir/>
          <dgm:animLvl val="lvl"/>
          <dgm:resizeHandles val="exact"/>
        </dgm:presLayoutVars>
      </dgm:prSet>
      <dgm:spPr/>
      <dgm:t>
        <a:bodyPr/>
        <a:lstStyle/>
        <a:p>
          <a:endParaRPr lang="en-US"/>
        </a:p>
      </dgm:t>
    </dgm:pt>
    <dgm:pt modelId="{6DC062FC-24FA-460F-B534-C15C9C55A192}" type="pres">
      <dgm:prSet presAssocID="{D40FA138-A6A3-4730-8757-70A061DA5501}" presName="composite" presStyleCnt="0"/>
      <dgm:spPr/>
    </dgm:pt>
    <dgm:pt modelId="{0FCF34FB-5036-48E1-AA56-1D3BAD2ED9D7}" type="pres">
      <dgm:prSet presAssocID="{D40FA138-A6A3-4730-8757-70A061DA5501}" presName="parTx" presStyleLbl="alignNode1" presStyleIdx="0" presStyleCnt="2">
        <dgm:presLayoutVars>
          <dgm:chMax val="0"/>
          <dgm:chPref val="0"/>
          <dgm:bulletEnabled val="1"/>
        </dgm:presLayoutVars>
      </dgm:prSet>
      <dgm:spPr/>
      <dgm:t>
        <a:bodyPr/>
        <a:lstStyle/>
        <a:p>
          <a:endParaRPr lang="en-US"/>
        </a:p>
      </dgm:t>
    </dgm:pt>
    <dgm:pt modelId="{1B748263-46FB-4A5D-9888-66D990940698}" type="pres">
      <dgm:prSet presAssocID="{D40FA138-A6A3-4730-8757-70A061DA5501}" presName="desTx" presStyleLbl="alignAccFollowNode1" presStyleIdx="0" presStyleCnt="2">
        <dgm:presLayoutVars>
          <dgm:bulletEnabled val="1"/>
        </dgm:presLayoutVars>
      </dgm:prSet>
      <dgm:spPr/>
      <dgm:t>
        <a:bodyPr/>
        <a:lstStyle/>
        <a:p>
          <a:endParaRPr lang="en-US"/>
        </a:p>
      </dgm:t>
    </dgm:pt>
    <dgm:pt modelId="{29CE185A-8DA0-4D83-9ACB-CF4649279141}" type="pres">
      <dgm:prSet presAssocID="{DF72E484-9780-4A14-8971-30CEA72341E7}" presName="space" presStyleCnt="0"/>
      <dgm:spPr/>
    </dgm:pt>
    <dgm:pt modelId="{8CD0209F-5603-4BEB-B423-776EB57929F2}" type="pres">
      <dgm:prSet presAssocID="{914EFF48-F428-4889-A518-F72DC13A1A05}" presName="composite" presStyleCnt="0"/>
      <dgm:spPr/>
    </dgm:pt>
    <dgm:pt modelId="{CD753125-206C-49EE-93B4-9D3F231E11FF}" type="pres">
      <dgm:prSet presAssocID="{914EFF48-F428-4889-A518-F72DC13A1A05}" presName="parTx" presStyleLbl="alignNode1" presStyleIdx="1" presStyleCnt="2">
        <dgm:presLayoutVars>
          <dgm:chMax val="0"/>
          <dgm:chPref val="0"/>
          <dgm:bulletEnabled val="1"/>
        </dgm:presLayoutVars>
      </dgm:prSet>
      <dgm:spPr/>
      <dgm:t>
        <a:bodyPr/>
        <a:lstStyle/>
        <a:p>
          <a:endParaRPr lang="en-US"/>
        </a:p>
      </dgm:t>
    </dgm:pt>
    <dgm:pt modelId="{7ECBECAE-E9F6-421E-80F9-2570B8CBDCF8}" type="pres">
      <dgm:prSet presAssocID="{914EFF48-F428-4889-A518-F72DC13A1A05}" presName="desTx" presStyleLbl="alignAccFollowNode1" presStyleIdx="1" presStyleCnt="2">
        <dgm:presLayoutVars>
          <dgm:bulletEnabled val="1"/>
        </dgm:presLayoutVars>
      </dgm:prSet>
      <dgm:spPr/>
      <dgm:t>
        <a:bodyPr/>
        <a:lstStyle/>
        <a:p>
          <a:endParaRPr lang="en-US"/>
        </a:p>
      </dgm:t>
    </dgm:pt>
  </dgm:ptLst>
  <dgm:cxnLst>
    <dgm:cxn modelId="{6C4117DC-07D2-41E1-BF5F-0234CC6C6415}" type="presOf" srcId="{914EFF48-F428-4889-A518-F72DC13A1A05}" destId="{CD753125-206C-49EE-93B4-9D3F231E11FF}" srcOrd="0" destOrd="0" presId="urn:microsoft.com/office/officeart/2005/8/layout/hList1"/>
    <dgm:cxn modelId="{F58EF44C-CCD6-4E54-AC6D-C7D1D26D159E}" srcId="{DCBF1BF3-C983-4E49-BE35-804B5863DE19}" destId="{6A90BB3B-7A32-4BAC-A63C-A33737499725}" srcOrd="1" destOrd="0" parTransId="{26EE02DE-A8D6-483E-B8C4-A063543836D2}" sibTransId="{945809B0-EEAA-42C7-9334-3D08277CABC4}"/>
    <dgm:cxn modelId="{B819CD17-1716-4B30-8754-9A748B1E5A8C}" srcId="{0FE3A273-00B1-4347-A3C4-03627429EF49}" destId="{A38A9FBA-A92E-4F9F-8002-A928CCBF855C}" srcOrd="1" destOrd="0" parTransId="{BD96FC1A-5EA5-46E2-9629-C435B0107743}" sibTransId="{E6925611-07D1-4CA8-8074-B56DFAC08944}"/>
    <dgm:cxn modelId="{90CEE53F-1C65-487A-B7CA-ECDCE15C2816}" type="presOf" srcId="{D40FA138-A6A3-4730-8757-70A061DA5501}" destId="{0FCF34FB-5036-48E1-AA56-1D3BAD2ED9D7}" srcOrd="0" destOrd="0" presId="urn:microsoft.com/office/officeart/2005/8/layout/hList1"/>
    <dgm:cxn modelId="{83333105-F84A-4527-B794-E70FC473284E}" srcId="{D40FA138-A6A3-4730-8757-70A061DA5501}" destId="{DCBF1BF3-C983-4E49-BE35-804B5863DE19}" srcOrd="2" destOrd="0" parTransId="{A06240B9-46CA-4A5D-A459-ACF886A82F8C}" sibTransId="{A0C2FC93-B3DA-4EB7-AAF7-8E5B56C9BC5A}"/>
    <dgm:cxn modelId="{C4368B5B-2D16-422A-BFC7-42CEDF3B5B98}" srcId="{9FD8D0D6-B359-4726-A64F-D3D589841279}" destId="{D40FA138-A6A3-4730-8757-70A061DA5501}" srcOrd="0" destOrd="0" parTransId="{8C9102B3-4EED-4D81-B30D-A5929F297D26}" sibTransId="{DF72E484-9780-4A14-8971-30CEA72341E7}"/>
    <dgm:cxn modelId="{BB30EEC6-7A9E-40F0-9DB3-0BC4BDA74B92}" type="presOf" srcId="{A38A9FBA-A92E-4F9F-8002-A928CCBF855C}" destId="{7ECBECAE-E9F6-421E-80F9-2570B8CBDCF8}" srcOrd="0" destOrd="5" presId="urn:microsoft.com/office/officeart/2005/8/layout/hList1"/>
    <dgm:cxn modelId="{B41DC5DF-96EB-471A-A07C-606A2935AA3C}" srcId="{D40FA138-A6A3-4730-8757-70A061DA5501}" destId="{8BA905F8-0A41-4FE9-A2D5-A282814CAF53}" srcOrd="0" destOrd="0" parTransId="{0B15AD5E-B556-4523-B937-1BA634A71083}" sibTransId="{EBA1D33A-B53D-4D98-9E04-91ACC2761764}"/>
    <dgm:cxn modelId="{86DC210B-DAA3-4DE0-A068-04F9D8C5E4AF}" type="presOf" srcId="{57A28D70-E8F4-43A2-A3A3-3688C2BF0A87}" destId="{7ECBECAE-E9F6-421E-80F9-2570B8CBDCF8}" srcOrd="0" destOrd="0" presId="urn:microsoft.com/office/officeart/2005/8/layout/hList1"/>
    <dgm:cxn modelId="{C5B91A2A-0A3F-48D7-9C7F-A97042C6545E}" type="presOf" srcId="{8BA905F8-0A41-4FE9-A2D5-A282814CAF53}" destId="{1B748263-46FB-4A5D-9888-66D990940698}" srcOrd="0" destOrd="0" presId="urn:microsoft.com/office/officeart/2005/8/layout/hList1"/>
    <dgm:cxn modelId="{9E05E223-999A-4FB9-A43C-E43291D76182}" srcId="{914EFF48-F428-4889-A518-F72DC13A1A05}" destId="{0987700F-AF48-42FC-ADB2-014C95B34E74}" srcOrd="1" destOrd="0" parTransId="{8DD16F04-A702-42E8-9187-057B86E4B0E2}" sibTransId="{2A7D2CD4-F76B-4F7A-81C8-6C64D2830E51}"/>
    <dgm:cxn modelId="{C4542D5C-C9C6-4CB9-A070-1A4392804EAF}" type="presOf" srcId="{6A90BB3B-7A32-4BAC-A63C-A33737499725}" destId="{1B748263-46FB-4A5D-9888-66D990940698}" srcOrd="0" destOrd="4" presId="urn:microsoft.com/office/officeart/2005/8/layout/hList1"/>
    <dgm:cxn modelId="{66440A98-8549-4877-872E-1ED218DC36F3}" srcId="{DCBF1BF3-C983-4E49-BE35-804B5863DE19}" destId="{9DDA30D3-D84C-4506-8790-327891CACB50}" srcOrd="0" destOrd="0" parTransId="{40C7464D-0C04-45FE-990E-2E0055885998}" sibTransId="{0B58A14A-8C1F-4470-96E2-64406205A7D5}"/>
    <dgm:cxn modelId="{4B6C6604-22F3-40F1-AA88-82AD9ABE1FD3}" type="presOf" srcId="{9DDA30D3-D84C-4506-8790-327891CACB50}" destId="{1B748263-46FB-4A5D-9888-66D990940698}" srcOrd="0" destOrd="3" presId="urn:microsoft.com/office/officeart/2005/8/layout/hList1"/>
    <dgm:cxn modelId="{D5ADE9A4-70FB-4036-90AB-3E222A463DFC}" srcId="{9FD8D0D6-B359-4726-A64F-D3D589841279}" destId="{914EFF48-F428-4889-A518-F72DC13A1A05}" srcOrd="1" destOrd="0" parTransId="{DA626A39-4081-4A2D-8A8B-9D96A4B54FA4}" sibTransId="{2F5D97C8-C484-4FA7-9E73-24529922E651}"/>
    <dgm:cxn modelId="{2AD069A5-D71C-41D9-A7A1-52E2469FC555}" srcId="{914EFF48-F428-4889-A518-F72DC13A1A05}" destId="{278330D3-FD95-423C-B8DE-3B015E18CCF4}" srcOrd="2" destOrd="0" parTransId="{4490384D-B904-4E93-B38B-C96CD320439E}" sibTransId="{F1FEA251-9487-456D-A3CE-CAEB191CFF27}"/>
    <dgm:cxn modelId="{7B4D805D-1C0D-40B7-98B6-E82B6BF83093}" srcId="{914EFF48-F428-4889-A518-F72DC13A1A05}" destId="{0FE3A273-00B1-4347-A3C4-03627429EF49}" srcOrd="3" destOrd="0" parTransId="{8D687979-1E2D-40CF-8674-6FFBCAC45F80}" sibTransId="{E685F482-AE52-48E6-A11B-2A75DF464D49}"/>
    <dgm:cxn modelId="{D928B1EA-7C04-45BD-B972-82B750EBD074}" type="presOf" srcId="{0987700F-AF48-42FC-ADB2-014C95B34E74}" destId="{7ECBECAE-E9F6-421E-80F9-2570B8CBDCF8}" srcOrd="0" destOrd="1" presId="urn:microsoft.com/office/officeart/2005/8/layout/hList1"/>
    <dgm:cxn modelId="{2B3BF494-DD8B-4E60-91EE-9D63EC820708}" srcId="{0FE3A273-00B1-4347-A3C4-03627429EF49}" destId="{18ED4E23-1EB8-4FF0-8A23-ACC92C1B4981}" srcOrd="0" destOrd="0" parTransId="{0CF712BF-D651-4FB3-9A62-F311AC48089E}" sibTransId="{9C66FECC-A25D-40C9-932B-9D978ADA1B98}"/>
    <dgm:cxn modelId="{06442A92-A75A-4495-856F-E041EC4BCE14}" type="presOf" srcId="{9FD8D0D6-B359-4726-A64F-D3D589841279}" destId="{0BDE73C0-57D4-415C-B2C0-776016ED2077}" srcOrd="0" destOrd="0" presId="urn:microsoft.com/office/officeart/2005/8/layout/hList1"/>
    <dgm:cxn modelId="{530A64A4-680E-45C8-A2E0-D684EFD7EB4E}" type="presOf" srcId="{DCBF1BF3-C983-4E49-BE35-804B5863DE19}" destId="{1B748263-46FB-4A5D-9888-66D990940698}" srcOrd="0" destOrd="2" presId="urn:microsoft.com/office/officeart/2005/8/layout/hList1"/>
    <dgm:cxn modelId="{B08B5798-08E4-4CF5-B56F-54085B8403E7}" srcId="{D40FA138-A6A3-4730-8757-70A061DA5501}" destId="{4DCE5F2E-17C3-43FE-9938-B8D5611BDFA4}" srcOrd="1" destOrd="0" parTransId="{FF14F3C7-81AD-4A44-9FA1-3F6B392F9A7E}" sibTransId="{EB483A24-2B04-4FA9-BA69-D3D396F5D858}"/>
    <dgm:cxn modelId="{E30A7615-CB27-454E-9893-59A456F98EB4}" type="presOf" srcId="{0FE3A273-00B1-4347-A3C4-03627429EF49}" destId="{7ECBECAE-E9F6-421E-80F9-2570B8CBDCF8}" srcOrd="0" destOrd="3" presId="urn:microsoft.com/office/officeart/2005/8/layout/hList1"/>
    <dgm:cxn modelId="{106AAED3-2375-47FC-9960-48350E0E7F1E}" srcId="{914EFF48-F428-4889-A518-F72DC13A1A05}" destId="{57A28D70-E8F4-43A2-A3A3-3688C2BF0A87}" srcOrd="0" destOrd="0" parTransId="{E0C5BA52-AD6A-47A1-93EE-B2B742B04B18}" sibTransId="{286B8910-317F-4632-87F2-FFAFC7AFD37C}"/>
    <dgm:cxn modelId="{FD3D70E5-503C-444E-B7A1-47F322F69B18}" type="presOf" srcId="{4DCE5F2E-17C3-43FE-9938-B8D5611BDFA4}" destId="{1B748263-46FB-4A5D-9888-66D990940698}" srcOrd="0" destOrd="1" presId="urn:microsoft.com/office/officeart/2005/8/layout/hList1"/>
    <dgm:cxn modelId="{FA2780C4-D97A-4FDE-899E-8F1C320AFC1A}" type="presOf" srcId="{4694A09E-8972-489F-A2EF-01B4EE70A509}" destId="{7ECBECAE-E9F6-421E-80F9-2570B8CBDCF8}" srcOrd="0" destOrd="6" presId="urn:microsoft.com/office/officeart/2005/8/layout/hList1"/>
    <dgm:cxn modelId="{AB585842-E1B7-4F9E-B71B-DA184C599A55}" type="presOf" srcId="{278330D3-FD95-423C-B8DE-3B015E18CCF4}" destId="{7ECBECAE-E9F6-421E-80F9-2570B8CBDCF8}" srcOrd="0" destOrd="2" presId="urn:microsoft.com/office/officeart/2005/8/layout/hList1"/>
    <dgm:cxn modelId="{15B4F717-0CF5-4D8F-AA60-1E235971873D}" srcId="{0FE3A273-00B1-4347-A3C4-03627429EF49}" destId="{4694A09E-8972-489F-A2EF-01B4EE70A509}" srcOrd="2" destOrd="0" parTransId="{32556ECE-5368-4007-AAA8-A9097E87B532}" sibTransId="{2490D5C3-41A4-4001-8056-3405FEFD07E0}"/>
    <dgm:cxn modelId="{4EFC96D8-11CA-4A44-B9E6-AEABC22AFF7F}" type="presOf" srcId="{18ED4E23-1EB8-4FF0-8A23-ACC92C1B4981}" destId="{7ECBECAE-E9F6-421E-80F9-2570B8CBDCF8}" srcOrd="0" destOrd="4" presId="urn:microsoft.com/office/officeart/2005/8/layout/hList1"/>
    <dgm:cxn modelId="{D3D26897-4AAD-49F4-8ACE-80D1C1530E60}" type="presParOf" srcId="{0BDE73C0-57D4-415C-B2C0-776016ED2077}" destId="{6DC062FC-24FA-460F-B534-C15C9C55A192}" srcOrd="0" destOrd="0" presId="urn:microsoft.com/office/officeart/2005/8/layout/hList1"/>
    <dgm:cxn modelId="{35D0BA61-8F63-4B1A-A7FE-5DBF5D96EA81}" type="presParOf" srcId="{6DC062FC-24FA-460F-B534-C15C9C55A192}" destId="{0FCF34FB-5036-48E1-AA56-1D3BAD2ED9D7}" srcOrd="0" destOrd="0" presId="urn:microsoft.com/office/officeart/2005/8/layout/hList1"/>
    <dgm:cxn modelId="{6B8435D6-B0E5-4EE6-B34B-7C080282A710}" type="presParOf" srcId="{6DC062FC-24FA-460F-B534-C15C9C55A192}" destId="{1B748263-46FB-4A5D-9888-66D990940698}" srcOrd="1" destOrd="0" presId="urn:microsoft.com/office/officeart/2005/8/layout/hList1"/>
    <dgm:cxn modelId="{059F3745-2E85-4986-89DE-6D8BBC8C11F8}" type="presParOf" srcId="{0BDE73C0-57D4-415C-B2C0-776016ED2077}" destId="{29CE185A-8DA0-4D83-9ACB-CF4649279141}" srcOrd="1" destOrd="0" presId="urn:microsoft.com/office/officeart/2005/8/layout/hList1"/>
    <dgm:cxn modelId="{D8112A53-5FD4-4674-BF82-E6BF369350F8}" type="presParOf" srcId="{0BDE73C0-57D4-415C-B2C0-776016ED2077}" destId="{8CD0209F-5603-4BEB-B423-776EB57929F2}" srcOrd="2" destOrd="0" presId="urn:microsoft.com/office/officeart/2005/8/layout/hList1"/>
    <dgm:cxn modelId="{80165083-615E-41F1-9BC0-2A7A13976FFE}" type="presParOf" srcId="{8CD0209F-5603-4BEB-B423-776EB57929F2}" destId="{CD753125-206C-49EE-93B4-9D3F231E11FF}" srcOrd="0" destOrd="0" presId="urn:microsoft.com/office/officeart/2005/8/layout/hList1"/>
    <dgm:cxn modelId="{69027328-4F1A-4401-ADEE-CB1031DF8C8D}" type="presParOf" srcId="{8CD0209F-5603-4BEB-B423-776EB57929F2}" destId="{7ECBECAE-E9F6-421E-80F9-2570B8CBDCF8}"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75C633-8E19-4F32-A684-3CB91A28AF8A}">
      <dsp:nvSpPr>
        <dsp:cNvPr id="0" name=""/>
        <dsp:cNvSpPr/>
      </dsp:nvSpPr>
      <dsp:spPr>
        <a:xfrm>
          <a:off x="0" y="79261"/>
          <a:ext cx="4571710" cy="50692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smtClean="0"/>
            <a:t>You may contribute your own funds tax-free into your HSA to pay for health care expenses on a tax-free basis.</a:t>
          </a:r>
          <a:endParaRPr lang="en-US" sz="1200" kern="1200" dirty="0"/>
        </a:p>
      </dsp:txBody>
      <dsp:txXfrm>
        <a:off x="24746" y="104007"/>
        <a:ext cx="4522218" cy="4574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F34FB-5036-48E1-AA56-1D3BAD2ED9D7}">
      <dsp:nvSpPr>
        <dsp:cNvPr id="0" name=""/>
        <dsp:cNvSpPr/>
      </dsp:nvSpPr>
      <dsp:spPr>
        <a:xfrm>
          <a:off x="14" y="56380"/>
          <a:ext cx="1353916" cy="48535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kern="1200" dirty="0" smtClean="0"/>
            <a:t>Qualified Expenses</a:t>
          </a:r>
          <a:endParaRPr lang="en-US" sz="1400" kern="1200" dirty="0"/>
        </a:p>
      </dsp:txBody>
      <dsp:txXfrm>
        <a:off x="14" y="56380"/>
        <a:ext cx="1353916" cy="485355"/>
      </dsp:txXfrm>
    </dsp:sp>
    <dsp:sp modelId="{1B748263-46FB-4A5D-9888-66D990940698}">
      <dsp:nvSpPr>
        <dsp:cNvPr id="0" name=""/>
        <dsp:cNvSpPr/>
      </dsp:nvSpPr>
      <dsp:spPr>
        <a:xfrm>
          <a:off x="14" y="541735"/>
          <a:ext cx="1353916" cy="33049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Medical, Dental, Vision</a:t>
          </a:r>
          <a:endParaRPr lang="en-US" sz="1400" kern="1200" dirty="0"/>
        </a:p>
        <a:p>
          <a:pPr marL="114300" lvl="1" indent="-114300" algn="l" defTabSz="622300">
            <a:lnSpc>
              <a:spcPct val="90000"/>
            </a:lnSpc>
            <a:spcBef>
              <a:spcPct val="0"/>
            </a:spcBef>
            <a:spcAft>
              <a:spcPct val="15000"/>
            </a:spcAft>
            <a:buChar char="••"/>
          </a:pPr>
          <a:r>
            <a:rPr lang="en-US" sz="1400" kern="1200" dirty="0" smtClean="0"/>
            <a:t>Over-the-counter meds, menstrual products </a:t>
          </a:r>
          <a:endParaRPr lang="en-US" sz="1400" kern="1200" dirty="0"/>
        </a:p>
        <a:p>
          <a:pPr marL="114300" lvl="1" indent="-114300" algn="l" defTabSz="622300">
            <a:lnSpc>
              <a:spcPct val="90000"/>
            </a:lnSpc>
            <a:spcBef>
              <a:spcPct val="0"/>
            </a:spcBef>
            <a:spcAft>
              <a:spcPct val="15000"/>
            </a:spcAft>
            <a:buChar char="••"/>
          </a:pPr>
          <a:r>
            <a:rPr lang="en-US" sz="1400" kern="1200" dirty="0" smtClean="0"/>
            <a:t>Some Insurance Premiums: </a:t>
          </a:r>
          <a:endParaRPr lang="en-US" sz="1400" kern="1200" dirty="0"/>
        </a:p>
        <a:p>
          <a:pPr marL="228600" lvl="2" indent="-114300" algn="l" defTabSz="622300">
            <a:lnSpc>
              <a:spcPct val="90000"/>
            </a:lnSpc>
            <a:spcBef>
              <a:spcPct val="0"/>
            </a:spcBef>
            <a:spcAft>
              <a:spcPct val="15000"/>
            </a:spcAft>
            <a:buChar char="••"/>
          </a:pPr>
          <a:r>
            <a:rPr lang="en-US" sz="1400" kern="1200" dirty="0" smtClean="0"/>
            <a:t>COBRA</a:t>
          </a:r>
          <a:endParaRPr lang="en-US" sz="1400" kern="1200" dirty="0"/>
        </a:p>
        <a:p>
          <a:pPr marL="228600" lvl="2" indent="-114300" algn="l" defTabSz="622300">
            <a:lnSpc>
              <a:spcPct val="90000"/>
            </a:lnSpc>
            <a:spcBef>
              <a:spcPct val="0"/>
            </a:spcBef>
            <a:spcAft>
              <a:spcPct val="15000"/>
            </a:spcAft>
            <a:buChar char="••"/>
          </a:pPr>
          <a:r>
            <a:rPr lang="en-US" sz="1400" kern="1200" dirty="0" smtClean="0"/>
            <a:t>If 65+ Medicare B, D, and Advantage</a:t>
          </a:r>
          <a:endParaRPr lang="en-US" sz="1400" kern="1200" dirty="0"/>
        </a:p>
      </dsp:txBody>
      <dsp:txXfrm>
        <a:off x="14" y="541735"/>
        <a:ext cx="1353916" cy="3304980"/>
      </dsp:txXfrm>
    </dsp:sp>
    <dsp:sp modelId="{CD753125-206C-49EE-93B4-9D3F231E11FF}">
      <dsp:nvSpPr>
        <dsp:cNvPr id="0" name=""/>
        <dsp:cNvSpPr/>
      </dsp:nvSpPr>
      <dsp:spPr>
        <a:xfrm>
          <a:off x="1543478" y="56380"/>
          <a:ext cx="1353916" cy="48535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kern="1200" dirty="0" smtClean="0"/>
            <a:t>Non-Qualified Expenses</a:t>
          </a:r>
          <a:endParaRPr lang="en-US" sz="1400" kern="1200" dirty="0"/>
        </a:p>
      </dsp:txBody>
      <dsp:txXfrm>
        <a:off x="1543478" y="56380"/>
        <a:ext cx="1353916" cy="485355"/>
      </dsp:txXfrm>
    </dsp:sp>
    <dsp:sp modelId="{7ECBECAE-E9F6-421E-80F9-2570B8CBDCF8}">
      <dsp:nvSpPr>
        <dsp:cNvPr id="0" name=""/>
        <dsp:cNvSpPr/>
      </dsp:nvSpPr>
      <dsp:spPr>
        <a:xfrm>
          <a:off x="1543478" y="541735"/>
          <a:ext cx="1353916" cy="33049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Taxable </a:t>
          </a:r>
          <a:endParaRPr lang="en-US" sz="1500" kern="1200" dirty="0"/>
        </a:p>
        <a:p>
          <a:pPr marL="114300" lvl="1" indent="-114300" algn="l" defTabSz="666750">
            <a:lnSpc>
              <a:spcPct val="90000"/>
            </a:lnSpc>
            <a:spcBef>
              <a:spcPct val="0"/>
            </a:spcBef>
            <a:spcAft>
              <a:spcPct val="15000"/>
            </a:spcAft>
            <a:buChar char="••"/>
          </a:pPr>
          <a:r>
            <a:rPr lang="en-US" sz="1500" kern="1200" dirty="0" smtClean="0"/>
            <a:t>+20% Penalty</a:t>
          </a:r>
          <a:endParaRPr lang="en-US" sz="1500" kern="1200" dirty="0"/>
        </a:p>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sz="1500" u="sng" kern="1200" dirty="0" smtClean="0"/>
            <a:t>No penalty, taxable only:</a:t>
          </a:r>
          <a:endParaRPr lang="en-US" sz="1500" u="sng" kern="1200" dirty="0"/>
        </a:p>
        <a:p>
          <a:pPr marL="228600" lvl="2" indent="-114300" algn="l" defTabSz="666750">
            <a:lnSpc>
              <a:spcPct val="90000"/>
            </a:lnSpc>
            <a:spcBef>
              <a:spcPct val="0"/>
            </a:spcBef>
            <a:spcAft>
              <a:spcPct val="15000"/>
            </a:spcAft>
            <a:buChar char="••"/>
          </a:pPr>
          <a:r>
            <a:rPr lang="en-US" sz="1500" kern="1200" dirty="0" smtClean="0"/>
            <a:t>Medicare eligible based on age</a:t>
          </a:r>
          <a:endParaRPr lang="en-US" sz="1500" kern="1200" dirty="0"/>
        </a:p>
        <a:p>
          <a:pPr marL="228600" lvl="2" indent="-114300" algn="l" defTabSz="666750">
            <a:lnSpc>
              <a:spcPct val="90000"/>
            </a:lnSpc>
            <a:spcBef>
              <a:spcPct val="0"/>
            </a:spcBef>
            <a:spcAft>
              <a:spcPct val="15000"/>
            </a:spcAft>
            <a:buChar char="••"/>
          </a:pPr>
          <a:r>
            <a:rPr lang="en-US" sz="1500" kern="1200" dirty="0" smtClean="0"/>
            <a:t>Disabled </a:t>
          </a:r>
          <a:r>
            <a:rPr lang="en-US" sz="800" kern="1200" dirty="0" smtClean="0"/>
            <a:t>(IRC 72)</a:t>
          </a:r>
          <a:endParaRPr lang="en-US" sz="800" kern="1200" dirty="0"/>
        </a:p>
        <a:p>
          <a:pPr marL="228600" lvl="2" indent="-114300" algn="l" defTabSz="666750">
            <a:lnSpc>
              <a:spcPct val="90000"/>
            </a:lnSpc>
            <a:spcBef>
              <a:spcPct val="0"/>
            </a:spcBef>
            <a:spcAft>
              <a:spcPct val="15000"/>
            </a:spcAft>
            <a:buChar char="••"/>
          </a:pPr>
          <a:r>
            <a:rPr lang="en-US" sz="1500" kern="1200" dirty="0" smtClean="0"/>
            <a:t>Death</a:t>
          </a:r>
          <a:endParaRPr lang="en-US" sz="1500" kern="1200" dirty="0"/>
        </a:p>
      </dsp:txBody>
      <dsp:txXfrm>
        <a:off x="1543478" y="541735"/>
        <a:ext cx="1353916" cy="33049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5747" tIns="47873" rIns="95747" bIns="47873" rtlCol="0"/>
          <a:lstStyle>
            <a:lvl1pPr algn="r">
              <a:defRPr sz="1300"/>
            </a:lvl1pPr>
          </a:lstStyle>
          <a:p>
            <a:fld id="{9564DCE8-7011-D84B-AAC9-7AFAA2150D71}" type="datetimeFigureOut">
              <a:rPr lang="en-US" smtClean="0"/>
              <a:pPr/>
              <a:t>11/10/2023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5747" tIns="47873" rIns="95747" bIns="47873" rtlCol="0" anchor="b"/>
          <a:lstStyle>
            <a:lvl1pPr algn="r">
              <a:defRPr sz="1300"/>
            </a:lvl1pPr>
          </a:lstStyle>
          <a:p>
            <a:fld id="{C2FCAB67-2488-8D48-B37F-021D6EE37B9B}" type="slidenum">
              <a:rPr lang="en-US" smtClean="0"/>
              <a:pPr/>
              <a:t>‹#›</a:t>
            </a:fld>
            <a:endParaRPr lang="en-US"/>
          </a:p>
        </p:txBody>
      </p:sp>
    </p:spTree>
    <p:extLst>
      <p:ext uri="{BB962C8B-B14F-4D97-AF65-F5344CB8AC3E}">
        <p14:creationId xmlns:p14="http://schemas.microsoft.com/office/powerpoint/2010/main" val="53226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1576AAE3-9058-814E-81D5-28DDE681F558}" type="datetimeFigureOut">
              <a:rPr lang="en-US" smtClean="0"/>
              <a:pPr/>
              <a:t>11/10/2023</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747" tIns="47873" rIns="95747" bIns="47873"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7D266651-02D9-C949-8344-2390968C25F3}" type="slidenum">
              <a:rPr lang="en-US" smtClean="0"/>
              <a:pPr/>
              <a:t>‹#›</a:t>
            </a:fld>
            <a:endParaRPr lang="en-US"/>
          </a:p>
        </p:txBody>
      </p:sp>
    </p:spTree>
    <p:extLst>
      <p:ext uri="{BB962C8B-B14F-4D97-AF65-F5344CB8AC3E}">
        <p14:creationId xmlns:p14="http://schemas.microsoft.com/office/powerpoint/2010/main" val="36452621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Next we are going</a:t>
            </a:r>
            <a:r>
              <a:rPr lang="en-US" baseline="0" dirty="0" smtClean="0"/>
              <a:t> to review Health Savings Accounts as they have different rules for contributions and disbursements. The Health Savings Account is a great tool to assist you in paying for current and future medical expenses when you are participating in a qualified high deductible health plan</a:t>
            </a:r>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1</a:t>
            </a:fld>
            <a:endParaRPr lang="en-US" dirty="0"/>
          </a:p>
        </p:txBody>
      </p:sp>
    </p:spTree>
    <p:extLst>
      <p:ext uri="{BB962C8B-B14F-4D97-AF65-F5344CB8AC3E}">
        <p14:creationId xmlns:p14="http://schemas.microsoft.com/office/powerpoint/2010/main" val="3378603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Eligibility</a:t>
            </a:r>
            <a:r>
              <a:rPr lang="en-US" baseline="0" dirty="0" smtClean="0"/>
              <a:t> rules are defined on the road map here. First you must be enrolled in the Qualified High Deductible Health Plan. The IRS for 2024 has defined this as a plan that has a minimum of a $1,500 single deductible and $3,000 family deductible. If you are enrolled in the County’s $3,000/$6,000 High Deductible Health Plan you can move on to the second HSA eligibility qualifier.  Are you covered by other non-High Deductible Health Plan Coverage This would be coverage that would pay before those minimum HSA deductibles are met.  Are you covered by your spouse’s traditional health plan a full scope FSA or HRA or Tricare. If you are covered by any of those plans who would not be able to contribute to a Health Savings Plan. Additional plans or circumstance that that would make you ineligible to contribute to an HSA are enrollment in Medicare or if you are a covered dependent on someone else’s tax return</a:t>
            </a:r>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2</a:t>
            </a:fld>
            <a:endParaRPr lang="en-US" dirty="0"/>
          </a:p>
        </p:txBody>
      </p:sp>
    </p:spTree>
    <p:extLst>
      <p:ext uri="{BB962C8B-B14F-4D97-AF65-F5344CB8AC3E}">
        <p14:creationId xmlns:p14="http://schemas.microsoft.com/office/powerpoint/2010/main" val="4037104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So now</a:t>
            </a:r>
            <a:r>
              <a:rPr lang="en-US" baseline="0" dirty="0" smtClean="0"/>
              <a:t> that we have determined that you are eligible to contribute to an HSA let’s touch on the IRS determined HSA limits for 2024. The limits are increasing, if you are enrolled in employee only coverage the annual contribution limit is increasing from $3,650 to $3,850. If you are enrolled in a family tier of coverage the limit is increasing from $7,300 to $7,750. For those members who are 55 or over you can contribute an additional $1,000. The additional $1,000 is available to you in the year you turn 55. We have provided a chart on the right to assist you in calculating your annual HSA contribution as the limits are for any funds contributed whether they are employee or employer directed funds.</a:t>
            </a:r>
          </a:p>
          <a:p>
            <a:endParaRPr lang="en-US" baseline="0" dirty="0" smtClean="0"/>
          </a:p>
          <a:p>
            <a:r>
              <a:rPr lang="en-US" baseline="0" dirty="0" smtClean="0"/>
              <a:t>An HSA unlike an FSA allows you to roll-over any unused dollars that you have contributed. You can also change your HSA contributions throughout the year without a status change as an HSA is not a medical plan. It is an individually owned account which you own if you were to leave the County’s employee the account is portable and can be moved to a financial institution of your choice. They County has chosen MEDSURETY as the HSA provider we have provided a link as MEDSURETY does have investment options for those of you who may be interested in investing your HSA dollars to assist in growing your account over time. </a:t>
            </a:r>
          </a:p>
        </p:txBody>
      </p:sp>
      <p:sp>
        <p:nvSpPr>
          <p:cNvPr id="4" name="Slide Number Placeholder 3"/>
          <p:cNvSpPr>
            <a:spLocks noGrp="1"/>
          </p:cNvSpPr>
          <p:nvPr>
            <p:ph type="sldNum" sz="quarter" idx="10"/>
          </p:nvPr>
        </p:nvSpPr>
        <p:spPr/>
        <p:txBody>
          <a:bodyPr/>
          <a:lstStyle/>
          <a:p>
            <a:fld id="{7D266651-02D9-C949-8344-2390968C25F3}" type="slidenum">
              <a:rPr lang="en-US" smtClean="0"/>
              <a:pPr/>
              <a:t>4</a:t>
            </a:fld>
            <a:endParaRPr lang="en-US" dirty="0"/>
          </a:p>
        </p:txBody>
      </p:sp>
    </p:spTree>
    <p:extLst>
      <p:ext uri="{BB962C8B-B14F-4D97-AF65-F5344CB8AC3E}">
        <p14:creationId xmlns:p14="http://schemas.microsoft.com/office/powerpoint/2010/main" val="3671059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smtClean="0"/>
              <a:t>The Funds </a:t>
            </a:r>
            <a:r>
              <a:rPr lang="en-US" baseline="0" dirty="0" smtClean="0"/>
              <a:t>in your Health Savings Account can be used tax free to reimburse eligible medical expenses for the Account Holder, Spouse and Tax Dependents.  Qualified medical expenses include medical, dental, &amp; Vision expenses, over the counter meds and menstrual products. The HSA can also be used to pay COBRA premiums and If you are 65 and over Medicare B, D and Advantage premiums. </a:t>
            </a:r>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5</a:t>
            </a:fld>
            <a:endParaRPr lang="en-US" dirty="0"/>
          </a:p>
        </p:txBody>
      </p:sp>
    </p:spTree>
    <p:extLst>
      <p:ext uri="{BB962C8B-B14F-4D97-AF65-F5344CB8AC3E}">
        <p14:creationId xmlns:p14="http://schemas.microsoft.com/office/powerpoint/2010/main" val="12599770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 Photo 1">
    <p:spTree>
      <p:nvGrpSpPr>
        <p:cNvPr id="1" name=""/>
        <p:cNvGrpSpPr/>
        <p:nvPr/>
      </p:nvGrpSpPr>
      <p:grpSpPr>
        <a:xfrm>
          <a:off x="0" y="0"/>
          <a:ext cx="0" cy="0"/>
          <a:chOff x="0" y="0"/>
          <a:chExt cx="0" cy="0"/>
        </a:xfrm>
      </p:grpSpPr>
      <p:sp>
        <p:nvSpPr>
          <p:cNvPr id="13" name="Rectangle 12"/>
          <p:cNvSpPr/>
          <p:nvPr userDrawn="1"/>
        </p:nvSpPr>
        <p:spPr>
          <a:xfrm>
            <a:off x="0" y="1470923"/>
            <a:ext cx="6858000" cy="3672690"/>
          </a:xfrm>
          <a:prstGeom prst="rect">
            <a:avLst/>
          </a:prstGeom>
          <a:blipFill dpi="0" rotWithShape="1">
            <a:blip r:embed="rId2">
              <a:alphaModFix amt="90000"/>
            </a:blip>
            <a:srcRect/>
            <a:stretch>
              <a:fillRect t="-4039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Title 1"/>
          <p:cNvSpPr>
            <a:spLocks noGrp="1"/>
          </p:cNvSpPr>
          <p:nvPr>
            <p:ph type="ctrTitle" hasCustomPrompt="1"/>
          </p:nvPr>
        </p:nvSpPr>
        <p:spPr>
          <a:xfrm>
            <a:off x="171450" y="3714762"/>
            <a:ext cx="3886200" cy="742949"/>
          </a:xfrm>
          <a:prstGeom prst="rect">
            <a:avLst/>
          </a:prstGeom>
        </p:spPr>
        <p:txBody>
          <a:bodyPr anchor="b" anchorCtr="0"/>
          <a:lstStyle>
            <a:lvl1pPr algn="l">
              <a:defRPr sz="1800" baseline="0">
                <a:solidFill>
                  <a:schemeClr val="bg1"/>
                </a:solidFill>
              </a:defRPr>
            </a:lvl1pPr>
          </a:lstStyle>
          <a:p>
            <a:r>
              <a:rPr lang="en-US" dirty="0" smtClean="0"/>
              <a:t>Title Slide – With Photo</a:t>
            </a:r>
            <a:endParaRPr lang="en-US" dirty="0"/>
          </a:p>
        </p:txBody>
      </p:sp>
      <p:sp>
        <p:nvSpPr>
          <p:cNvPr id="10" name="Text Placeholder 5"/>
          <p:cNvSpPr>
            <a:spLocks noGrp="1"/>
          </p:cNvSpPr>
          <p:nvPr>
            <p:ph type="body" sz="quarter" idx="10" hasCustomPrompt="1"/>
          </p:nvPr>
        </p:nvSpPr>
        <p:spPr>
          <a:xfrm>
            <a:off x="171450" y="4572000"/>
            <a:ext cx="3886200" cy="285750"/>
          </a:xfrm>
          <a:prstGeom prst="rect">
            <a:avLst/>
          </a:prstGeom>
        </p:spPr>
        <p:txBody>
          <a:bodyPr>
            <a:noAutofit/>
          </a:bodyPr>
          <a:lstStyle>
            <a:lvl1pPr marL="0" indent="0">
              <a:buNone/>
              <a:defRPr sz="1200">
                <a:solidFill>
                  <a:schemeClr val="bg1"/>
                </a:solidFill>
              </a:defRPr>
            </a:lvl1pPr>
            <a:lvl2pPr marL="342866" indent="0">
              <a:buNone/>
              <a:defRPr/>
            </a:lvl2pPr>
            <a:lvl3pPr marL="685732" indent="0">
              <a:buNone/>
              <a:defRPr/>
            </a:lvl3pPr>
            <a:lvl4pPr marL="1028598" indent="0">
              <a:buNone/>
              <a:defRPr/>
            </a:lvl4pPr>
            <a:lvl5pPr marL="1371464" indent="0">
              <a:buNone/>
              <a:defRPr/>
            </a:lvl5pPr>
          </a:lstStyle>
          <a:p>
            <a:pPr lvl="0"/>
            <a:r>
              <a:rPr lang="en-US" dirty="0" smtClean="0"/>
              <a:t>Presenter Name | Date</a:t>
            </a:r>
          </a:p>
        </p:txBody>
      </p:sp>
      <p:pic>
        <p:nvPicPr>
          <p:cNvPr id="15"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62034" y="3511205"/>
            <a:ext cx="1876733" cy="1219201"/>
          </a:xfrm>
          <a:prstGeom prst="rect">
            <a:avLst/>
          </a:prstGeom>
          <a:ln w="12700">
            <a:miter lim="400000"/>
          </a:ln>
        </p:spPr>
      </p:pic>
      <p:sp>
        <p:nvSpPr>
          <p:cNvPr id="16"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1709073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Left Photo">
    <p:spTree>
      <p:nvGrpSpPr>
        <p:cNvPr id="1" name=""/>
        <p:cNvGrpSpPr/>
        <p:nvPr/>
      </p:nvGrpSpPr>
      <p:grpSpPr>
        <a:xfrm>
          <a:off x="0" y="0"/>
          <a:ext cx="0" cy="0"/>
          <a:chOff x="0" y="0"/>
          <a:chExt cx="0" cy="0"/>
        </a:xfrm>
      </p:grpSpPr>
      <p:sp>
        <p:nvSpPr>
          <p:cNvPr id="6" name="Rectangle 5"/>
          <p:cNvSpPr/>
          <p:nvPr userDrawn="1"/>
        </p:nvSpPr>
        <p:spPr>
          <a:xfrm>
            <a:off x="1" y="0"/>
            <a:ext cx="6882320" cy="5166360"/>
          </a:xfrm>
          <a:prstGeom prst="rect">
            <a:avLst/>
          </a:prstGeom>
          <a:blipFill>
            <a:blip r:embed="rId2">
              <a:alphaModFix amt="90000"/>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a:noFill/>
              </a:ln>
              <a:effectLst/>
            </a:endParaRPr>
          </a:p>
        </p:txBody>
      </p:sp>
      <p:sp>
        <p:nvSpPr>
          <p:cNvPr id="3" name="Content Placeholder 2"/>
          <p:cNvSpPr>
            <a:spLocks noGrp="1"/>
          </p:cNvSpPr>
          <p:nvPr>
            <p:ph idx="1" hasCustomPrompt="1"/>
          </p:nvPr>
        </p:nvSpPr>
        <p:spPr>
          <a:xfrm>
            <a:off x="3220278" y="1303020"/>
            <a:ext cx="3357439" cy="2672632"/>
          </a:xfrm>
          <a:prstGeom prst="rect">
            <a:avLst/>
          </a:prstGeom>
        </p:spPr>
        <p:txBody>
          <a:bodyPr/>
          <a:lstStyle>
            <a:lvl1pPr marL="171434" marR="0" indent="-171434" algn="l" defTabSz="342866" rtl="0" eaLnBrk="1" fontAlgn="auto" latinLnBrk="0" hangingPunct="1">
              <a:lnSpc>
                <a:spcPct val="100000"/>
              </a:lnSpc>
              <a:spcBef>
                <a:spcPts val="0"/>
              </a:spcBef>
              <a:spcAft>
                <a:spcPts val="675"/>
              </a:spcAft>
              <a:buClr>
                <a:srgbClr val="6FACDE"/>
              </a:buClr>
              <a:buSzTx/>
              <a:buFont typeface="Arial"/>
              <a:buChar char="•"/>
              <a:tabLst/>
              <a:defRPr sz="1200">
                <a:solidFill>
                  <a:schemeClr val="tx2"/>
                </a:solidFill>
              </a:defRPr>
            </a:lvl1pPr>
            <a:lvl2pPr marL="346436" marR="0" indent="-172625" algn="l" defTabSz="342866"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2pPr>
            <a:lvl3pPr marL="513110" marR="0" indent="-172625" algn="l" defTabSz="342866"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a:solidFill>
                  <a:schemeClr val="tx2"/>
                </a:solidFill>
              </a:defRPr>
            </a:lvl3pPr>
            <a:lvl4pPr marL="685732" marR="0" indent="-167863" algn="l" defTabSz="342866"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4pPr>
            <a:lvl5pPr marL="857165" marR="0" indent="-167863" algn="l" defTabSz="342866" rtl="0" eaLnBrk="1" fontAlgn="auto" latinLnBrk="0" hangingPunct="1">
              <a:lnSpc>
                <a:spcPct val="100000"/>
              </a:lnSpc>
              <a:spcBef>
                <a:spcPts val="0"/>
              </a:spcBef>
              <a:spcAft>
                <a:spcPts val="675"/>
              </a:spcAft>
              <a:buClr>
                <a:srgbClr val="6FACDE"/>
              </a:buClr>
              <a:buSzTx/>
              <a:buFont typeface="Arial" panose="020B0604020202020204" pitchFamily="34" charset="0"/>
              <a:buChar char="–"/>
              <a:tabLst/>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Text Placeholder 8"/>
          <p:cNvSpPr>
            <a:spLocks noGrp="1"/>
          </p:cNvSpPr>
          <p:nvPr>
            <p:ph type="body" sz="quarter" idx="13" hasCustomPrompt="1"/>
          </p:nvPr>
        </p:nvSpPr>
        <p:spPr>
          <a:xfrm>
            <a:off x="3220278" y="925830"/>
            <a:ext cx="3357439" cy="255890"/>
          </a:xfrm>
          <a:prstGeom prst="rect">
            <a:avLst/>
          </a:prstGeom>
        </p:spPr>
        <p:txBody>
          <a:bodyPr>
            <a:noAutofit/>
          </a:bodyPr>
          <a:lstStyle>
            <a:lvl1pPr marL="0" indent="0">
              <a:buNone/>
              <a:defRPr sz="1350" b="1">
                <a:solidFill>
                  <a:schemeClr val="accent2"/>
                </a:solidFill>
                <a:latin typeface="+mj-lt"/>
              </a:defRPr>
            </a:lvl1pPr>
          </a:lstStyle>
          <a:p>
            <a:pPr lvl="0"/>
            <a:r>
              <a:rPr lang="en-US" dirty="0" smtClean="0"/>
              <a:t>Subtitle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45751" y="63737"/>
            <a:ext cx="1342115" cy="546543"/>
          </a:xfrm>
          <a:prstGeom prst="rect">
            <a:avLst/>
          </a:prstGeom>
        </p:spPr>
      </p:pic>
      <p:sp>
        <p:nvSpPr>
          <p:cNvPr id="10"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2641003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Right Photo">
    <p:spTree>
      <p:nvGrpSpPr>
        <p:cNvPr id="1" name=""/>
        <p:cNvGrpSpPr/>
        <p:nvPr/>
      </p:nvGrpSpPr>
      <p:grpSpPr>
        <a:xfrm>
          <a:off x="0" y="0"/>
          <a:ext cx="0" cy="0"/>
          <a:chOff x="0" y="0"/>
          <a:chExt cx="0" cy="0"/>
        </a:xfrm>
      </p:grpSpPr>
      <p:sp>
        <p:nvSpPr>
          <p:cNvPr id="10" name="Rectangle 9"/>
          <p:cNvSpPr/>
          <p:nvPr userDrawn="1"/>
        </p:nvSpPr>
        <p:spPr>
          <a:xfrm>
            <a:off x="0" y="-1"/>
            <a:ext cx="6858000" cy="5166360"/>
          </a:xfrm>
          <a:prstGeom prst="rect">
            <a:avLst/>
          </a:prstGeom>
          <a:blipFill>
            <a:blip r:embed="rId2">
              <a:alphaModFix amt="90000"/>
            </a:blip>
            <a:srcRect/>
            <a:stretch>
              <a:fillRect r="-355"/>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a:noFill/>
              </a:ln>
              <a:effectLst/>
            </a:endParaRPr>
          </a:p>
        </p:txBody>
      </p:sp>
      <p:sp>
        <p:nvSpPr>
          <p:cNvPr id="3" name="Content Placeholder 2"/>
          <p:cNvSpPr>
            <a:spLocks noGrp="1"/>
          </p:cNvSpPr>
          <p:nvPr>
            <p:ph idx="1" hasCustomPrompt="1"/>
          </p:nvPr>
        </p:nvSpPr>
        <p:spPr>
          <a:xfrm>
            <a:off x="357808" y="1430965"/>
            <a:ext cx="3220280" cy="2672632"/>
          </a:xfrm>
          <a:prstGeom prst="rect">
            <a:avLst/>
          </a:prstGeom>
        </p:spPr>
        <p:txBody>
          <a:bodyPr/>
          <a:lstStyle>
            <a:lvl1pPr marL="171434" marR="0" indent="-171434" algn="l" defTabSz="342866" rtl="0" eaLnBrk="1" fontAlgn="auto" latinLnBrk="0" hangingPunct="1">
              <a:lnSpc>
                <a:spcPct val="100000"/>
              </a:lnSpc>
              <a:spcBef>
                <a:spcPts val="0"/>
              </a:spcBef>
              <a:spcAft>
                <a:spcPts val="675"/>
              </a:spcAft>
              <a:buClr>
                <a:srgbClr val="6FACDE"/>
              </a:buClr>
              <a:buSzTx/>
              <a:buFont typeface="Arial"/>
              <a:buChar char="•"/>
              <a:tabLst/>
              <a:defRPr sz="1200">
                <a:solidFill>
                  <a:schemeClr val="tx2"/>
                </a:solidFill>
              </a:defRPr>
            </a:lvl1pPr>
            <a:lvl2pPr marL="346436" marR="0" indent="-172625" algn="l" defTabSz="342866"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2pPr>
            <a:lvl3pPr marL="513110" marR="0" indent="-172625" algn="l" defTabSz="342866"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a:solidFill>
                  <a:schemeClr val="tx2"/>
                </a:solidFill>
              </a:defRPr>
            </a:lvl3pPr>
            <a:lvl4pPr marL="685732" marR="0" indent="-167863" algn="l" defTabSz="342866"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4pPr>
            <a:lvl5pPr marL="857165" marR="0" indent="-167863" algn="l" defTabSz="342866" rtl="0" eaLnBrk="1" fontAlgn="auto" latinLnBrk="0" hangingPunct="1">
              <a:lnSpc>
                <a:spcPct val="100000"/>
              </a:lnSpc>
              <a:spcBef>
                <a:spcPts val="0"/>
              </a:spcBef>
              <a:spcAft>
                <a:spcPts val="675"/>
              </a:spcAft>
              <a:buClr>
                <a:srgbClr val="6FACDE"/>
              </a:buClr>
              <a:buSzTx/>
              <a:buFont typeface="Arial" panose="020B0604020202020204" pitchFamily="34" charset="0"/>
              <a:buChar char="–"/>
              <a:tabLst/>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Text Placeholder 8"/>
          <p:cNvSpPr>
            <a:spLocks noGrp="1"/>
          </p:cNvSpPr>
          <p:nvPr>
            <p:ph type="body" sz="quarter" idx="13" hasCustomPrompt="1"/>
          </p:nvPr>
        </p:nvSpPr>
        <p:spPr>
          <a:xfrm>
            <a:off x="357808" y="1053775"/>
            <a:ext cx="3220280" cy="255890"/>
          </a:xfrm>
          <a:prstGeom prst="rect">
            <a:avLst/>
          </a:prstGeom>
        </p:spPr>
        <p:txBody>
          <a:bodyPr>
            <a:noAutofit/>
          </a:bodyPr>
          <a:lstStyle>
            <a:lvl1pPr marL="0" indent="0">
              <a:buNone/>
              <a:defRPr sz="1350" b="1">
                <a:solidFill>
                  <a:schemeClr val="accent2"/>
                </a:solidFill>
                <a:latin typeface="+mj-lt"/>
              </a:defRPr>
            </a:lvl1pPr>
          </a:lstStyle>
          <a:p>
            <a:pPr lvl="0"/>
            <a:r>
              <a:rPr lang="en-US" dirty="0" smtClean="0"/>
              <a:t>Subtitle</a:t>
            </a:r>
            <a:endParaRPr lang="en-US" dirty="0"/>
          </a:p>
        </p:txBody>
      </p:sp>
      <p:sp>
        <p:nvSpPr>
          <p:cNvPr id="11" name="TextBox 10"/>
          <p:cNvSpPr txBox="1"/>
          <p:nvPr userDrawn="1"/>
        </p:nvSpPr>
        <p:spPr>
          <a:xfrm>
            <a:off x="171450" y="4892045"/>
            <a:ext cx="240030" cy="230832"/>
          </a:xfrm>
          <a:prstGeom prst="rect">
            <a:avLst/>
          </a:prstGeom>
          <a:noFill/>
        </p:spPr>
        <p:txBody>
          <a:bodyPr wrap="square" rtlCol="0">
            <a:spAutoFit/>
          </a:bodyPr>
          <a:lstStyle/>
          <a:p>
            <a:fld id="{47A85379-F5D1-4B17-9A88-B6775F35A499}" type="slidenum">
              <a:rPr lang="en-US" sz="450" smtClean="0">
                <a:solidFill>
                  <a:schemeClr val="accent2">
                    <a:lumMod val="40000"/>
                    <a:lumOff val="60000"/>
                  </a:schemeClr>
                </a:solidFill>
              </a:rPr>
              <a:t>‹#›</a:t>
            </a:fld>
            <a:endParaRPr lang="en-US" sz="450" dirty="0">
              <a:solidFill>
                <a:schemeClr val="accent2">
                  <a:lumMod val="40000"/>
                  <a:lumOff val="60000"/>
                </a:schemeClr>
              </a:solidFill>
            </a:endParaRPr>
          </a:p>
        </p:txBody>
      </p:sp>
      <p:sp>
        <p:nvSpPr>
          <p:cNvPr id="9"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2674559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Grid">
    <p:spTree>
      <p:nvGrpSpPr>
        <p:cNvPr id="1" name=""/>
        <p:cNvGrpSpPr/>
        <p:nvPr/>
      </p:nvGrpSpPr>
      <p:grpSpPr>
        <a:xfrm>
          <a:off x="0" y="0"/>
          <a:ext cx="0" cy="0"/>
          <a:chOff x="0" y="0"/>
          <a:chExt cx="0" cy="0"/>
        </a:xfrm>
      </p:grpSpPr>
      <p:sp>
        <p:nvSpPr>
          <p:cNvPr id="11" name="Rectangle 10"/>
          <p:cNvSpPr/>
          <p:nvPr userDrawn="1"/>
        </p:nvSpPr>
        <p:spPr>
          <a:xfrm>
            <a:off x="0" y="-1"/>
            <a:ext cx="6858000" cy="5166360"/>
          </a:xfrm>
          <a:prstGeom prst="rect">
            <a:avLst/>
          </a:prstGeom>
          <a:blipFill dpi="0" rotWithShape="1">
            <a:blip r:embed="rId2">
              <a:alphaModFix amt="90000"/>
            </a:blip>
            <a:srcRect/>
            <a:stretch>
              <a:fillRect t="7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hasCustomPrompt="1"/>
          </p:nvPr>
        </p:nvSpPr>
        <p:spPr>
          <a:xfrm>
            <a:off x="357813" y="1784246"/>
            <a:ext cx="2905655" cy="2672632"/>
          </a:xfrm>
          <a:prstGeom prst="rect">
            <a:avLst/>
          </a:prstGeom>
        </p:spPr>
        <p:txBody>
          <a:bodyPr/>
          <a:lstStyle>
            <a:lvl1pPr marL="171434" marR="0" indent="-171434" algn="l" defTabSz="342866" rtl="0" eaLnBrk="1" fontAlgn="auto" latinLnBrk="0" hangingPunct="1">
              <a:lnSpc>
                <a:spcPct val="100000"/>
              </a:lnSpc>
              <a:spcBef>
                <a:spcPts val="0"/>
              </a:spcBef>
              <a:spcAft>
                <a:spcPts val="675"/>
              </a:spcAft>
              <a:buClr>
                <a:srgbClr val="6FACDE"/>
              </a:buClr>
              <a:buSzTx/>
              <a:buFont typeface="Arial"/>
              <a:buChar char="•"/>
              <a:tabLst/>
              <a:defRPr sz="1200">
                <a:solidFill>
                  <a:schemeClr val="tx2"/>
                </a:solidFill>
              </a:defRPr>
            </a:lvl1pPr>
            <a:lvl2pPr marL="346436" marR="0" indent="-172625" algn="l" defTabSz="342866"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2pPr>
            <a:lvl3pPr marL="513110" marR="0" indent="-172625" algn="l" defTabSz="342866"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a:solidFill>
                  <a:schemeClr val="tx2"/>
                </a:solidFill>
              </a:defRPr>
            </a:lvl3pPr>
            <a:lvl4pPr marL="685732" marR="0" indent="-167863" algn="l" defTabSz="342866"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4pPr>
            <a:lvl5pPr marL="857165" marR="0" indent="-167863" algn="l" defTabSz="342866" rtl="0" eaLnBrk="1" fontAlgn="auto" latinLnBrk="0" hangingPunct="1">
              <a:lnSpc>
                <a:spcPct val="100000"/>
              </a:lnSpc>
              <a:spcBef>
                <a:spcPts val="0"/>
              </a:spcBef>
              <a:spcAft>
                <a:spcPts val="675"/>
              </a:spcAft>
              <a:buClr>
                <a:srgbClr val="6FACDE"/>
              </a:buClr>
              <a:buSzTx/>
              <a:buFont typeface="Arial" panose="020B0604020202020204" pitchFamily="34" charset="0"/>
              <a:buChar char="–"/>
              <a:tabLst/>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Text Placeholder 8"/>
          <p:cNvSpPr>
            <a:spLocks noGrp="1"/>
          </p:cNvSpPr>
          <p:nvPr>
            <p:ph type="body" sz="quarter" idx="13" hasCustomPrompt="1"/>
          </p:nvPr>
        </p:nvSpPr>
        <p:spPr>
          <a:xfrm>
            <a:off x="357813" y="1407056"/>
            <a:ext cx="2905655" cy="255890"/>
          </a:xfrm>
          <a:prstGeom prst="rect">
            <a:avLst/>
          </a:prstGeom>
        </p:spPr>
        <p:txBody>
          <a:bodyPr>
            <a:noAutofit/>
          </a:bodyPr>
          <a:lstStyle>
            <a:lvl1pPr marL="0" indent="0">
              <a:buNone/>
              <a:defRPr sz="1350" b="1">
                <a:solidFill>
                  <a:schemeClr val="accent2"/>
                </a:solidFill>
                <a:latin typeface="+mj-lt"/>
              </a:defRPr>
            </a:lvl1pPr>
          </a:lstStyle>
          <a:p>
            <a:pPr lvl="0"/>
            <a:r>
              <a:rPr lang="en-US" dirty="0" smtClean="0"/>
              <a:t>Subtitle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44943" y="63737"/>
            <a:ext cx="1342115" cy="546543"/>
          </a:xfrm>
          <a:prstGeom prst="rect">
            <a:avLst/>
          </a:prstGeom>
        </p:spPr>
      </p:pic>
      <p:sp>
        <p:nvSpPr>
          <p:cNvPr id="13" name="Shape 393">
            <a:extLst>
              <a:ext uri="{FF2B5EF4-FFF2-40B4-BE49-F238E27FC236}">
                <a16:creationId xmlns:a16="http://schemas.microsoft.com/office/drawing/2014/main" id="{55080A59-49F8-4173-B90A-D4F77A9CC548}"/>
              </a:ext>
            </a:extLst>
          </p:cNvPr>
          <p:cNvSpPr/>
          <p:nvPr userDrawn="1"/>
        </p:nvSpPr>
        <p:spPr>
          <a:xfrm>
            <a:off x="3713623" y="2571750"/>
            <a:ext cx="2898517" cy="0"/>
          </a:xfrm>
          <a:prstGeom prst="line">
            <a:avLst/>
          </a:prstGeom>
          <a:ln w="3175">
            <a:solidFill>
              <a:srgbClr val="FFFFFF"/>
            </a:solidFill>
            <a:miter lim="400000"/>
          </a:ln>
        </p:spPr>
        <p:txBody>
          <a:bodyPr lIns="14288" tIns="14288" rIns="14288" bIns="14288" anchor="ctr"/>
          <a:lstStyle/>
          <a:p>
            <a:pPr algn="ctr" defTabSz="232148">
              <a:defRPr sz="1200">
                <a:latin typeface="Helvetica Light"/>
                <a:ea typeface="Helvetica Light"/>
                <a:cs typeface="Helvetica Light"/>
                <a:sym typeface="Helvetica Light"/>
              </a:defRPr>
            </a:pPr>
            <a:endParaRPr sz="900"/>
          </a:p>
        </p:txBody>
      </p:sp>
      <p:sp>
        <p:nvSpPr>
          <p:cNvPr id="14" name="Shape 394">
            <a:extLst>
              <a:ext uri="{FF2B5EF4-FFF2-40B4-BE49-F238E27FC236}">
                <a16:creationId xmlns:a16="http://schemas.microsoft.com/office/drawing/2014/main" id="{E38B0E98-5E44-4A84-8A96-99BBD67678FA}"/>
              </a:ext>
            </a:extLst>
          </p:cNvPr>
          <p:cNvSpPr/>
          <p:nvPr userDrawn="1"/>
        </p:nvSpPr>
        <p:spPr>
          <a:xfrm flipV="1">
            <a:off x="5184601" y="656172"/>
            <a:ext cx="1" cy="3864689"/>
          </a:xfrm>
          <a:prstGeom prst="line">
            <a:avLst/>
          </a:prstGeom>
          <a:ln w="3175">
            <a:solidFill>
              <a:srgbClr val="FFFFFF"/>
            </a:solidFill>
            <a:miter lim="400000"/>
          </a:ln>
        </p:spPr>
        <p:txBody>
          <a:bodyPr lIns="14288" tIns="14288" rIns="14288" bIns="14288" anchor="ctr"/>
          <a:lstStyle/>
          <a:p>
            <a:pPr algn="ctr" defTabSz="232148">
              <a:defRPr sz="1200">
                <a:latin typeface="Helvetica Light"/>
                <a:ea typeface="Helvetica Light"/>
                <a:cs typeface="Helvetica Light"/>
                <a:sym typeface="Helvetica Light"/>
              </a:defRPr>
            </a:pPr>
            <a:endParaRPr sz="900"/>
          </a:p>
        </p:txBody>
      </p:sp>
      <p:sp>
        <p:nvSpPr>
          <p:cNvPr id="9"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297292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s Yellow Accent">
    <p:spTree>
      <p:nvGrpSpPr>
        <p:cNvPr id="1" name=""/>
        <p:cNvGrpSpPr/>
        <p:nvPr/>
      </p:nvGrpSpPr>
      <p:grpSpPr>
        <a:xfrm>
          <a:off x="0" y="0"/>
          <a:ext cx="0" cy="0"/>
          <a:chOff x="0" y="0"/>
          <a:chExt cx="0" cy="0"/>
        </a:xfrm>
      </p:grpSpPr>
      <p:sp>
        <p:nvSpPr>
          <p:cNvPr id="6" name="Rectangle 5"/>
          <p:cNvSpPr/>
          <p:nvPr userDrawn="1"/>
        </p:nvSpPr>
        <p:spPr>
          <a:xfrm>
            <a:off x="0" y="3925624"/>
            <a:ext cx="6858000" cy="1230819"/>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hasCustomPrompt="1"/>
          </p:nvPr>
        </p:nvSpPr>
        <p:spPr>
          <a:xfrm>
            <a:off x="171450" y="1303020"/>
            <a:ext cx="5829300" cy="3223260"/>
          </a:xfrm>
          <a:prstGeom prst="rect">
            <a:avLst/>
          </a:prstGeom>
        </p:spPr>
        <p:txBody>
          <a:bodyPr/>
          <a:lstStyle>
            <a:lvl1pPr marL="171434" marR="0" indent="-171434" algn="l" defTabSz="342866"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1pPr>
            <a:lvl2pPr marL="346436" marR="0" indent="-172625" algn="l" defTabSz="342866"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2pPr>
            <a:lvl3pPr marL="513110" marR="0" indent="-172625" algn="l" defTabSz="342866"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a:solidFill>
                  <a:schemeClr val="tx2"/>
                </a:solidFill>
              </a:defRPr>
            </a:lvl3pPr>
            <a:lvl4pPr marL="685732" marR="0" indent="-167863" algn="l" defTabSz="342866"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4pPr>
            <a:lvl5pPr marL="857165" marR="0" indent="-167863" algn="l" defTabSz="342866" rtl="0" eaLnBrk="1" fontAlgn="auto" latinLnBrk="0" hangingPunct="1">
              <a:lnSpc>
                <a:spcPct val="100000"/>
              </a:lnSpc>
              <a:spcBef>
                <a:spcPts val="0"/>
              </a:spcBef>
              <a:spcAft>
                <a:spcPts val="675"/>
              </a:spcAft>
              <a:buClr>
                <a:srgbClr val="6FACDE"/>
              </a:buClr>
              <a:buSzTx/>
              <a:buFont typeface="Arial" panose="020B0604020202020204" pitchFamily="34" charset="0"/>
              <a:buChar char="–"/>
              <a:tabLst/>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Title Placeholder 1"/>
          <p:cNvSpPr>
            <a:spLocks noGrp="1"/>
          </p:cNvSpPr>
          <p:nvPr>
            <p:ph type="title"/>
          </p:nvPr>
        </p:nvSpPr>
        <p:spPr>
          <a:xfrm>
            <a:off x="171450" y="137160"/>
            <a:ext cx="4457700" cy="617220"/>
          </a:xfrm>
          <a:prstGeom prst="rect">
            <a:avLst/>
          </a:prstGeom>
        </p:spPr>
        <p:txBody>
          <a:bodyPr vert="horz" lIns="91440" tIns="45720" rIns="91440" bIns="45720" rtlCol="0" anchor="b" anchorCtr="0">
            <a:noAutofit/>
          </a:bodyPr>
          <a:lstStyle>
            <a:lvl1pPr defTabSz="89289">
              <a:tabLst/>
              <a:defRPr>
                <a:solidFill>
                  <a:schemeClr val="accent1"/>
                </a:solidFill>
              </a:defRPr>
            </a:lvl1pPr>
          </a:lstStyle>
          <a:p>
            <a:r>
              <a:rPr lang="en-US" dirty="0" smtClean="0"/>
              <a:t>Click to edit Master title style</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45751" y="63737"/>
            <a:ext cx="1342115" cy="546543"/>
          </a:xfrm>
          <a:prstGeom prst="rect">
            <a:avLst/>
          </a:prstGeom>
        </p:spPr>
      </p:pic>
      <p:sp>
        <p:nvSpPr>
          <p:cNvPr id="7" name="Text Placeholder 8"/>
          <p:cNvSpPr>
            <a:spLocks noGrp="1"/>
          </p:cNvSpPr>
          <p:nvPr>
            <p:ph type="body" sz="quarter" idx="14" hasCustomPrompt="1"/>
          </p:nvPr>
        </p:nvSpPr>
        <p:spPr>
          <a:xfrm>
            <a:off x="171450" y="925830"/>
            <a:ext cx="5829300" cy="308610"/>
          </a:xfrm>
          <a:prstGeom prst="rect">
            <a:avLst/>
          </a:prstGeom>
        </p:spPr>
        <p:txBody>
          <a:bodyPr>
            <a:noAutofit/>
          </a:bodyPr>
          <a:lstStyle>
            <a:lvl1pPr marL="0" indent="0">
              <a:buNone/>
              <a:defRPr sz="1350" b="1">
                <a:solidFill>
                  <a:schemeClr val="accent2"/>
                </a:solidFill>
                <a:latin typeface="+mj-lt"/>
              </a:defRPr>
            </a:lvl1pPr>
          </a:lstStyle>
          <a:p>
            <a:pPr lvl="0"/>
            <a:r>
              <a:rPr lang="en-US" dirty="0" smtClean="0"/>
              <a:t>Subtitle</a:t>
            </a:r>
            <a:endParaRPr lang="en-US" dirty="0"/>
          </a:p>
        </p:txBody>
      </p:sp>
      <p:sp>
        <p:nvSpPr>
          <p:cNvPr id="9" name="TextBox 8"/>
          <p:cNvSpPr txBox="1"/>
          <p:nvPr userDrawn="1"/>
        </p:nvSpPr>
        <p:spPr>
          <a:xfrm>
            <a:off x="171450" y="4892045"/>
            <a:ext cx="240030" cy="230832"/>
          </a:xfrm>
          <a:prstGeom prst="rect">
            <a:avLst/>
          </a:prstGeom>
          <a:noFill/>
        </p:spPr>
        <p:txBody>
          <a:bodyPr wrap="square" rtlCol="0">
            <a:spAutoFit/>
          </a:bodyPr>
          <a:lstStyle/>
          <a:p>
            <a:fld id="{47A85379-F5D1-4B17-9A88-B6775F35A499}" type="slidenum">
              <a:rPr lang="en-US" sz="450" smtClean="0">
                <a:solidFill>
                  <a:schemeClr val="accent2">
                    <a:lumMod val="40000"/>
                    <a:lumOff val="60000"/>
                  </a:schemeClr>
                </a:solidFill>
              </a:rPr>
              <a:t>‹#›</a:t>
            </a:fld>
            <a:endParaRPr lang="en-US" sz="450" dirty="0">
              <a:solidFill>
                <a:schemeClr val="accent2">
                  <a:lumMod val="40000"/>
                  <a:lumOff val="60000"/>
                </a:schemeClr>
              </a:solidFill>
            </a:endParaRPr>
          </a:p>
        </p:txBody>
      </p:sp>
      <p:sp>
        <p:nvSpPr>
          <p:cNvPr id="10"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682661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tline Orange Accent">
    <p:spTree>
      <p:nvGrpSpPr>
        <p:cNvPr id="1" name=""/>
        <p:cNvGrpSpPr/>
        <p:nvPr/>
      </p:nvGrpSpPr>
      <p:grpSpPr>
        <a:xfrm>
          <a:off x="0" y="0"/>
          <a:ext cx="0" cy="0"/>
          <a:chOff x="0" y="0"/>
          <a:chExt cx="0" cy="0"/>
        </a:xfrm>
      </p:grpSpPr>
      <p:sp>
        <p:nvSpPr>
          <p:cNvPr id="9" name="Rectangle 8"/>
          <p:cNvSpPr/>
          <p:nvPr userDrawn="1"/>
        </p:nvSpPr>
        <p:spPr>
          <a:xfrm>
            <a:off x="0" y="3925624"/>
            <a:ext cx="6858000" cy="1230819"/>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Title Placeholder 1"/>
          <p:cNvSpPr>
            <a:spLocks noGrp="1"/>
          </p:cNvSpPr>
          <p:nvPr>
            <p:ph type="title"/>
          </p:nvPr>
        </p:nvSpPr>
        <p:spPr>
          <a:xfrm>
            <a:off x="171450" y="137160"/>
            <a:ext cx="4457700" cy="617220"/>
          </a:xfrm>
          <a:prstGeom prst="rect">
            <a:avLst/>
          </a:prstGeom>
        </p:spPr>
        <p:txBody>
          <a:bodyPr vert="horz" lIns="91440" tIns="45720" rIns="91440" bIns="45720" rtlCol="0" anchor="b" anchorCtr="0">
            <a:noAutofit/>
          </a:bodyPr>
          <a:lstStyle>
            <a:lvl1pPr defTabSz="89289">
              <a:tabLst/>
              <a:defRPr>
                <a:solidFill>
                  <a:schemeClr val="accent1"/>
                </a:solidFill>
              </a:defRPr>
            </a:lvl1pPr>
          </a:lstStyle>
          <a:p>
            <a:r>
              <a:rPr lang="en-US" dirty="0" smtClean="0"/>
              <a:t>Click to edit Master title style</a:t>
            </a:r>
            <a:endParaRPr lang="en-US" dirty="0"/>
          </a:p>
        </p:txBody>
      </p:sp>
      <p:sp>
        <p:nvSpPr>
          <p:cNvPr id="4" name="Text Placeholder 3"/>
          <p:cNvSpPr>
            <a:spLocks noGrp="1"/>
          </p:cNvSpPr>
          <p:nvPr>
            <p:ph type="body" sz="quarter" idx="14" hasCustomPrompt="1"/>
          </p:nvPr>
        </p:nvSpPr>
        <p:spPr>
          <a:xfrm>
            <a:off x="171450" y="1303021"/>
            <a:ext cx="5829300" cy="3138950"/>
          </a:xfrm>
        </p:spPr>
        <p:txBody>
          <a:bodyPr/>
          <a:lstStyle>
            <a:lvl1pPr marL="259532" indent="-259532">
              <a:buFont typeface="+mj-lt"/>
              <a:buAutoNum type="romanUcPeriod"/>
              <a:defRPr/>
            </a:lvl1pPr>
            <a:lvl2pPr marL="514301" indent="-259532">
              <a:buFont typeface="+mj-lt"/>
              <a:buAutoNum type="alphaUcPeriod"/>
              <a:defRPr/>
            </a:lvl2pPr>
            <a:lvl3pPr marL="773830" indent="-263105">
              <a:buFont typeface="+mj-lt"/>
              <a:buAutoNum type="arabicPeriod"/>
              <a:defRPr/>
            </a:lvl3pPr>
            <a:lvl4pPr marL="1028598" indent="-259532">
              <a:buFont typeface="+mj-lt"/>
              <a:buAutoNum type="alphaLcParenR"/>
              <a:defRPr/>
            </a:lvl4pPr>
            <a:lvl5pPr marL="1288128" indent="-263105">
              <a:buFont typeface="+mj-lt"/>
              <a:buAutoNum type="romanLcPeriod"/>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8"/>
          <p:cNvSpPr>
            <a:spLocks noGrp="1"/>
          </p:cNvSpPr>
          <p:nvPr>
            <p:ph type="body" sz="quarter" idx="13" hasCustomPrompt="1"/>
          </p:nvPr>
        </p:nvSpPr>
        <p:spPr>
          <a:xfrm>
            <a:off x="171450" y="925830"/>
            <a:ext cx="5829300" cy="308610"/>
          </a:xfrm>
          <a:prstGeom prst="rect">
            <a:avLst/>
          </a:prstGeom>
        </p:spPr>
        <p:txBody>
          <a:bodyPr>
            <a:noAutofit/>
          </a:bodyPr>
          <a:lstStyle>
            <a:lvl1pPr marL="0" indent="0">
              <a:buNone/>
              <a:defRPr sz="1350" b="1">
                <a:solidFill>
                  <a:schemeClr val="accent2"/>
                </a:solidFill>
                <a:latin typeface="+mj-lt"/>
              </a:defRPr>
            </a:lvl1pPr>
          </a:lstStyle>
          <a:p>
            <a:pPr lvl="0"/>
            <a:r>
              <a:rPr lang="en-US" dirty="0" smtClean="0"/>
              <a:t>Subtitle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45751" y="63737"/>
            <a:ext cx="1342115" cy="546543"/>
          </a:xfrm>
          <a:prstGeom prst="rect">
            <a:avLst/>
          </a:prstGeom>
        </p:spPr>
      </p:pic>
      <p:sp>
        <p:nvSpPr>
          <p:cNvPr id="11" name="TextBox 10"/>
          <p:cNvSpPr txBox="1"/>
          <p:nvPr userDrawn="1"/>
        </p:nvSpPr>
        <p:spPr>
          <a:xfrm>
            <a:off x="171450" y="4892045"/>
            <a:ext cx="240030" cy="230832"/>
          </a:xfrm>
          <a:prstGeom prst="rect">
            <a:avLst/>
          </a:prstGeom>
          <a:noFill/>
        </p:spPr>
        <p:txBody>
          <a:bodyPr wrap="square" rtlCol="0">
            <a:spAutoFit/>
          </a:bodyPr>
          <a:lstStyle/>
          <a:p>
            <a:fld id="{47A85379-F5D1-4B17-9A88-B6775F35A499}" type="slidenum">
              <a:rPr lang="en-US" sz="450" smtClean="0">
                <a:solidFill>
                  <a:schemeClr val="accent2">
                    <a:lumMod val="40000"/>
                    <a:lumOff val="60000"/>
                  </a:schemeClr>
                </a:solidFill>
              </a:rPr>
              <a:t>‹#›</a:t>
            </a:fld>
            <a:endParaRPr lang="en-US" sz="450" dirty="0">
              <a:solidFill>
                <a:schemeClr val="accent2">
                  <a:lumMod val="40000"/>
                  <a:lumOff val="60000"/>
                </a:schemeClr>
              </a:solidFill>
            </a:endParaRPr>
          </a:p>
        </p:txBody>
      </p:sp>
      <p:sp>
        <p:nvSpPr>
          <p:cNvPr id="12"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2874543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utline Green Accent">
    <p:spTree>
      <p:nvGrpSpPr>
        <p:cNvPr id="1" name=""/>
        <p:cNvGrpSpPr/>
        <p:nvPr/>
      </p:nvGrpSpPr>
      <p:grpSpPr>
        <a:xfrm>
          <a:off x="0" y="0"/>
          <a:ext cx="0" cy="0"/>
          <a:chOff x="0" y="0"/>
          <a:chExt cx="0" cy="0"/>
        </a:xfrm>
      </p:grpSpPr>
      <p:sp>
        <p:nvSpPr>
          <p:cNvPr id="11" name="Rectangle 10"/>
          <p:cNvSpPr/>
          <p:nvPr userDrawn="1"/>
        </p:nvSpPr>
        <p:spPr>
          <a:xfrm>
            <a:off x="0" y="3925624"/>
            <a:ext cx="6858000" cy="1230819"/>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Title Placeholder 1"/>
          <p:cNvSpPr>
            <a:spLocks noGrp="1"/>
          </p:cNvSpPr>
          <p:nvPr>
            <p:ph type="title"/>
          </p:nvPr>
        </p:nvSpPr>
        <p:spPr>
          <a:xfrm>
            <a:off x="171450" y="137160"/>
            <a:ext cx="4457700" cy="617220"/>
          </a:xfrm>
          <a:prstGeom prst="rect">
            <a:avLst/>
          </a:prstGeom>
        </p:spPr>
        <p:txBody>
          <a:bodyPr vert="horz" lIns="91440" tIns="45720" rIns="91440" bIns="45720" rtlCol="0" anchor="b" anchorCtr="0">
            <a:noAutofit/>
          </a:bodyPr>
          <a:lstStyle>
            <a:lvl1pPr defTabSz="89289">
              <a:tabLst/>
              <a:defRPr>
                <a:solidFill>
                  <a:schemeClr val="accent1"/>
                </a:solidFill>
              </a:defRPr>
            </a:lvl1pPr>
          </a:lstStyle>
          <a:p>
            <a:r>
              <a:rPr lang="en-US" dirty="0" smtClean="0"/>
              <a:t>Click to edit Master title style</a:t>
            </a:r>
            <a:endParaRPr lang="en-US" dirty="0"/>
          </a:p>
        </p:txBody>
      </p:sp>
      <p:sp>
        <p:nvSpPr>
          <p:cNvPr id="6" name="Text Placeholder 8"/>
          <p:cNvSpPr>
            <a:spLocks noGrp="1"/>
          </p:cNvSpPr>
          <p:nvPr>
            <p:ph type="body" sz="quarter" idx="13" hasCustomPrompt="1"/>
          </p:nvPr>
        </p:nvSpPr>
        <p:spPr>
          <a:xfrm>
            <a:off x="171450" y="925830"/>
            <a:ext cx="5829300" cy="308610"/>
          </a:xfrm>
          <a:prstGeom prst="rect">
            <a:avLst/>
          </a:prstGeom>
        </p:spPr>
        <p:txBody>
          <a:bodyPr>
            <a:noAutofit/>
          </a:bodyPr>
          <a:lstStyle>
            <a:lvl1pPr marL="0" indent="0">
              <a:buNone/>
              <a:defRPr sz="1350" b="1">
                <a:solidFill>
                  <a:schemeClr val="accent2"/>
                </a:solidFill>
                <a:latin typeface="+mj-lt"/>
              </a:defRPr>
            </a:lvl1pPr>
          </a:lstStyle>
          <a:p>
            <a:pPr lvl="0"/>
            <a:r>
              <a:rPr lang="en-US" dirty="0" smtClean="0"/>
              <a:t>Subtitle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45751" y="63737"/>
            <a:ext cx="1342115" cy="546543"/>
          </a:xfrm>
          <a:prstGeom prst="rect">
            <a:avLst/>
          </a:prstGeom>
        </p:spPr>
      </p:pic>
      <p:sp>
        <p:nvSpPr>
          <p:cNvPr id="12" name="TextBox 11"/>
          <p:cNvSpPr txBox="1"/>
          <p:nvPr userDrawn="1"/>
        </p:nvSpPr>
        <p:spPr>
          <a:xfrm>
            <a:off x="171450" y="4892045"/>
            <a:ext cx="240030" cy="230832"/>
          </a:xfrm>
          <a:prstGeom prst="rect">
            <a:avLst/>
          </a:prstGeom>
          <a:noFill/>
        </p:spPr>
        <p:txBody>
          <a:bodyPr wrap="square" rtlCol="0">
            <a:spAutoFit/>
          </a:bodyPr>
          <a:lstStyle/>
          <a:p>
            <a:fld id="{47A85379-F5D1-4B17-9A88-B6775F35A499}" type="slidenum">
              <a:rPr lang="en-US" sz="450" smtClean="0">
                <a:solidFill>
                  <a:schemeClr val="accent2">
                    <a:lumMod val="40000"/>
                    <a:lumOff val="60000"/>
                  </a:schemeClr>
                </a:solidFill>
              </a:rPr>
              <a:t>‹#›</a:t>
            </a:fld>
            <a:endParaRPr lang="en-US" sz="450" dirty="0">
              <a:solidFill>
                <a:schemeClr val="accent2">
                  <a:lumMod val="40000"/>
                  <a:lumOff val="60000"/>
                </a:schemeClr>
              </a:solidFill>
            </a:endParaRPr>
          </a:p>
        </p:txBody>
      </p:sp>
      <p:sp>
        <p:nvSpPr>
          <p:cNvPr id="13" name="Text Placeholder 3"/>
          <p:cNvSpPr>
            <a:spLocks noGrp="1"/>
          </p:cNvSpPr>
          <p:nvPr>
            <p:ph type="body" sz="quarter" idx="14" hasCustomPrompt="1"/>
          </p:nvPr>
        </p:nvSpPr>
        <p:spPr>
          <a:xfrm>
            <a:off x="171450" y="1303021"/>
            <a:ext cx="5829300" cy="3138950"/>
          </a:xfrm>
        </p:spPr>
        <p:txBody>
          <a:bodyPr/>
          <a:lstStyle>
            <a:lvl1pPr marL="259532" indent="-259532">
              <a:buFont typeface="+mj-lt"/>
              <a:buAutoNum type="romanUcPeriod"/>
              <a:defRPr/>
            </a:lvl1pPr>
            <a:lvl2pPr marL="514301" indent="-259532">
              <a:buFont typeface="+mj-lt"/>
              <a:buAutoNum type="alphaUcPeriod"/>
              <a:defRPr/>
            </a:lvl2pPr>
            <a:lvl3pPr marL="773830" indent="-263105">
              <a:buFont typeface="+mj-lt"/>
              <a:buAutoNum type="arabicPeriod"/>
              <a:defRPr/>
            </a:lvl3pPr>
            <a:lvl4pPr marL="1028598" indent="-259532">
              <a:buFont typeface="+mj-lt"/>
              <a:buAutoNum type="alphaLcParenR"/>
              <a:defRPr/>
            </a:lvl4pPr>
            <a:lvl5pPr marL="1288128" indent="-263105">
              <a:buFont typeface="+mj-lt"/>
              <a:buAutoNum type="romanLcPeriod"/>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1924976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Blue Acc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1450" y="1303020"/>
            <a:ext cx="5829300" cy="3154680"/>
          </a:xfrm>
          <a:prstGeom prst="rect">
            <a:avLst/>
          </a:prstGeom>
        </p:spPr>
        <p:txBody>
          <a:bodyPr/>
          <a:lstStyle>
            <a:lvl1pPr marL="0" marR="0" indent="0" algn="l" defTabSz="342866" rtl="0" eaLnBrk="1" fontAlgn="auto" latinLnBrk="0" hangingPunct="1">
              <a:lnSpc>
                <a:spcPct val="100000"/>
              </a:lnSpc>
              <a:spcBef>
                <a:spcPct val="20000"/>
              </a:spcBef>
              <a:spcAft>
                <a:spcPts val="0"/>
              </a:spcAft>
              <a:buClrTx/>
              <a:buSzTx/>
              <a:buFont typeface="Arial"/>
              <a:buNone/>
              <a:tabLst/>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marL="0" marR="0" lvl="0" indent="0" algn="l" defTabSz="342866" rtl="0" eaLnBrk="1" fontAlgn="auto" latinLnBrk="0" hangingPunct="1">
              <a:lnSpc>
                <a:spcPct val="100000"/>
              </a:lnSpc>
              <a:spcBef>
                <a:spcPct val="20000"/>
              </a:spcBef>
              <a:spcAft>
                <a:spcPts val="0"/>
              </a:spcAft>
              <a:buClrTx/>
              <a:buSzTx/>
              <a:buFont typeface="Arial"/>
              <a:buNone/>
              <a:tabLst/>
              <a:defRPr/>
            </a:pPr>
            <a:r>
              <a:rPr lang="en-US" dirty="0" smtClean="0"/>
              <a:t>Click to add text</a:t>
            </a:r>
          </a:p>
        </p:txBody>
      </p:sp>
      <p:sp>
        <p:nvSpPr>
          <p:cNvPr id="5" name="Title Placeholder 1"/>
          <p:cNvSpPr>
            <a:spLocks noGrp="1"/>
          </p:cNvSpPr>
          <p:nvPr>
            <p:ph type="title"/>
          </p:nvPr>
        </p:nvSpPr>
        <p:spPr>
          <a:xfrm>
            <a:off x="171450" y="137160"/>
            <a:ext cx="4526280" cy="617220"/>
          </a:xfrm>
          <a:prstGeom prst="rect">
            <a:avLst/>
          </a:prstGeom>
        </p:spPr>
        <p:txBody>
          <a:bodyPr vert="horz" lIns="91440" tIns="45720" rIns="91440" bIns="45720" rtlCol="0" anchor="b" anchorCtr="0">
            <a:noAutofit/>
          </a:bodyPr>
          <a:lstStyle>
            <a:lvl1pPr defTabSz="89289">
              <a:tabLst/>
              <a:defRPr>
                <a:solidFill>
                  <a:schemeClr val="accent1"/>
                </a:solidFill>
              </a:defRPr>
            </a:lvl1pPr>
          </a:lstStyle>
          <a:p>
            <a:r>
              <a:rPr lang="en-US" dirty="0" smtClean="0"/>
              <a:t>Click to edit Master title style</a:t>
            </a:r>
            <a:endParaRPr lang="en-US" dirty="0"/>
          </a:p>
        </p:txBody>
      </p:sp>
      <p:sp>
        <p:nvSpPr>
          <p:cNvPr id="6" name="Text Placeholder 8"/>
          <p:cNvSpPr>
            <a:spLocks noGrp="1"/>
          </p:cNvSpPr>
          <p:nvPr>
            <p:ph type="body" sz="quarter" idx="13" hasCustomPrompt="1"/>
          </p:nvPr>
        </p:nvSpPr>
        <p:spPr>
          <a:xfrm>
            <a:off x="171450" y="925830"/>
            <a:ext cx="5829300" cy="308610"/>
          </a:xfrm>
          <a:prstGeom prst="rect">
            <a:avLst/>
          </a:prstGeom>
        </p:spPr>
        <p:txBody>
          <a:bodyPr>
            <a:noAutofit/>
          </a:bodyPr>
          <a:lstStyle>
            <a:lvl1pPr marL="0" indent="0">
              <a:buNone/>
              <a:defRPr sz="1350" b="1">
                <a:solidFill>
                  <a:schemeClr val="accent2"/>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5751" y="63737"/>
            <a:ext cx="1342115" cy="546543"/>
          </a:xfrm>
          <a:prstGeom prst="rect">
            <a:avLst/>
          </a:prstGeom>
        </p:spPr>
      </p:pic>
      <p:sp>
        <p:nvSpPr>
          <p:cNvPr id="8" name="Text Placeholder 6"/>
          <p:cNvSpPr txBox="1">
            <a:spLocks/>
          </p:cNvSpPr>
          <p:nvPr userDrawn="1"/>
        </p:nvSpPr>
        <p:spPr>
          <a:xfrm>
            <a:off x="4286255" y="4846320"/>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©2019 ARTHUR J. GALLAGHER &amp; CO. </a:t>
            </a:r>
            <a:endParaRPr lang="en-US" sz="450" kern="1200" dirty="0">
              <a:solidFill>
                <a:schemeClr val="accent2">
                  <a:lumMod val="40000"/>
                  <a:lumOff val="60000"/>
                </a:schemeClr>
              </a:solidFill>
              <a:latin typeface="+mj-lt"/>
              <a:ea typeface="+mn-ea"/>
              <a:cs typeface="+mn-cs"/>
            </a:endParaRPr>
          </a:p>
        </p:txBody>
      </p:sp>
      <p:sp>
        <p:nvSpPr>
          <p:cNvPr id="9" name="Rectangle 8"/>
          <p:cNvSpPr/>
          <p:nvPr userDrawn="1"/>
        </p:nvSpPr>
        <p:spPr>
          <a:xfrm>
            <a:off x="0" y="3925624"/>
            <a:ext cx="6858000" cy="1230819"/>
          </a:xfrm>
          <a:prstGeom prst="rect">
            <a:avLst/>
          </a:prstGeom>
          <a:blipFill dpi="0" rotWithShape="1">
            <a:blip r:embed="rId3">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p:cNvSpPr txBox="1"/>
          <p:nvPr userDrawn="1"/>
        </p:nvSpPr>
        <p:spPr>
          <a:xfrm>
            <a:off x="171450" y="4892045"/>
            <a:ext cx="240030" cy="230832"/>
          </a:xfrm>
          <a:prstGeom prst="rect">
            <a:avLst/>
          </a:prstGeom>
          <a:noFill/>
        </p:spPr>
        <p:txBody>
          <a:bodyPr wrap="square" rtlCol="0">
            <a:spAutoFit/>
          </a:bodyPr>
          <a:lstStyle/>
          <a:p>
            <a:fld id="{47A85379-F5D1-4B17-9A88-B6775F35A499}" type="slidenum">
              <a:rPr lang="en-US" sz="450" smtClean="0">
                <a:solidFill>
                  <a:schemeClr val="accent2">
                    <a:lumMod val="40000"/>
                    <a:lumOff val="60000"/>
                  </a:schemeClr>
                </a:solidFill>
              </a:rPr>
              <a:t>‹#›</a:t>
            </a:fld>
            <a:endParaRPr lang="en-US" sz="450" dirty="0">
              <a:solidFill>
                <a:schemeClr val="accent2">
                  <a:lumMod val="40000"/>
                  <a:lumOff val="60000"/>
                </a:schemeClr>
              </a:solidFill>
            </a:endParaRPr>
          </a:p>
        </p:txBody>
      </p:sp>
      <p:sp>
        <p:nvSpPr>
          <p:cNvPr id="10"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52476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w Sub">
    <p:spTree>
      <p:nvGrpSpPr>
        <p:cNvPr id="1" name=""/>
        <p:cNvGrpSpPr/>
        <p:nvPr/>
      </p:nvGrpSpPr>
      <p:grpSpPr>
        <a:xfrm>
          <a:off x="0" y="0"/>
          <a:ext cx="0" cy="0"/>
          <a:chOff x="0" y="0"/>
          <a:chExt cx="0" cy="0"/>
        </a:xfrm>
      </p:grpSpPr>
      <p:sp>
        <p:nvSpPr>
          <p:cNvPr id="2" name="Rectangle 1"/>
          <p:cNvSpPr/>
          <p:nvPr userDrawn="1"/>
        </p:nvSpPr>
        <p:spPr>
          <a:xfrm flipH="1">
            <a:off x="2950125" y="-7882"/>
            <a:ext cx="3919702" cy="874986"/>
          </a:xfrm>
          <a:prstGeom prst="rect">
            <a:avLst/>
          </a:prstGeom>
          <a:blipFill dpi="0" rotWithShape="1">
            <a:blip r:embed="rId2">
              <a:alphaModFix amt="90000"/>
            </a:blip>
            <a:srcRect/>
            <a:stretch>
              <a:fillRect t="906" r="-74962" b="-49022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44943" y="63737"/>
            <a:ext cx="1342115" cy="546543"/>
          </a:xfrm>
          <a:prstGeom prst="rect">
            <a:avLst/>
          </a:prstGeom>
        </p:spPr>
      </p:pic>
      <p:sp>
        <p:nvSpPr>
          <p:cNvPr id="4" name="Text Placeholder 8"/>
          <p:cNvSpPr>
            <a:spLocks noGrp="1"/>
          </p:cNvSpPr>
          <p:nvPr>
            <p:ph type="body" sz="quarter" idx="14" hasCustomPrompt="1"/>
          </p:nvPr>
        </p:nvSpPr>
        <p:spPr>
          <a:xfrm>
            <a:off x="171450" y="925830"/>
            <a:ext cx="5829300" cy="308610"/>
          </a:xfrm>
          <a:prstGeom prst="rect">
            <a:avLst/>
          </a:prstGeom>
        </p:spPr>
        <p:txBody>
          <a:bodyPr>
            <a:noAutofit/>
          </a:bodyPr>
          <a:lstStyle>
            <a:lvl1pPr marL="0" indent="0">
              <a:buNone/>
              <a:defRPr sz="1350" b="1">
                <a:solidFill>
                  <a:schemeClr val="accent2"/>
                </a:solidFill>
                <a:latin typeface="+mj-lt"/>
              </a:defRPr>
            </a:lvl1pPr>
          </a:lstStyle>
          <a:p>
            <a:pPr lvl="0"/>
            <a:r>
              <a:rPr lang="en-US" dirty="0" smtClean="0"/>
              <a:t>Subtitle</a:t>
            </a:r>
            <a:endParaRPr lang="en-US" dirty="0"/>
          </a:p>
        </p:txBody>
      </p:sp>
      <p:sp>
        <p:nvSpPr>
          <p:cNvPr id="6"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525301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w Sub 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2994362" y="3917706"/>
            <a:ext cx="3872377" cy="1225420"/>
          </a:xfrm>
          <a:prstGeom prst="rect">
            <a:avLst/>
          </a:prstGeom>
        </p:spPr>
      </p:pic>
      <p:sp>
        <p:nvSpPr>
          <p:cNvPr id="5" name="Title Placeholder 1"/>
          <p:cNvSpPr>
            <a:spLocks noGrp="1"/>
          </p:cNvSpPr>
          <p:nvPr>
            <p:ph type="title"/>
          </p:nvPr>
        </p:nvSpPr>
        <p:spPr>
          <a:xfrm>
            <a:off x="171450" y="137160"/>
            <a:ext cx="4457700" cy="617220"/>
          </a:xfrm>
          <a:prstGeom prst="rect">
            <a:avLst/>
          </a:prstGeom>
        </p:spPr>
        <p:txBody>
          <a:bodyPr vert="horz" lIns="91440" tIns="45720" rIns="91440" bIns="45720" rtlCol="0" anchor="b" anchorCtr="0">
            <a:noAutofit/>
          </a:bodyPr>
          <a:lstStyle>
            <a:lvl1pPr defTabSz="89289">
              <a:tabLst/>
              <a:defRPr>
                <a:solidFill>
                  <a:schemeClr val="accent1"/>
                </a:solidFill>
              </a:defRPr>
            </a:lvl1pPr>
          </a:lstStyle>
          <a:p>
            <a:r>
              <a:rPr lang="en-US" dirty="0" smtClean="0"/>
              <a:t>Click to edit Master title style</a:t>
            </a:r>
            <a:endParaRPr lang="en-US" dirty="0"/>
          </a:p>
        </p:txBody>
      </p:sp>
      <p:sp>
        <p:nvSpPr>
          <p:cNvPr id="4" name="Text Placeholder 8"/>
          <p:cNvSpPr>
            <a:spLocks noGrp="1"/>
          </p:cNvSpPr>
          <p:nvPr>
            <p:ph type="body" sz="quarter" idx="13" hasCustomPrompt="1"/>
          </p:nvPr>
        </p:nvSpPr>
        <p:spPr>
          <a:xfrm>
            <a:off x="171450" y="925830"/>
            <a:ext cx="5829300" cy="308610"/>
          </a:xfrm>
          <a:prstGeom prst="rect">
            <a:avLst/>
          </a:prstGeom>
        </p:spPr>
        <p:txBody>
          <a:bodyPr>
            <a:noAutofit/>
          </a:bodyPr>
          <a:lstStyle>
            <a:lvl1pPr marL="0" indent="0">
              <a:buNone/>
              <a:defRPr sz="1350" b="1">
                <a:solidFill>
                  <a:schemeClr val="accent2"/>
                </a:solidFill>
                <a:latin typeface="+mj-lt"/>
              </a:defRPr>
            </a:lvl1pPr>
          </a:lstStyle>
          <a:p>
            <a:pPr lvl="0"/>
            <a:r>
              <a:rPr lang="en-US" dirty="0" smtClean="0"/>
              <a:t>Subtitle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45751" y="63737"/>
            <a:ext cx="1342115" cy="546543"/>
          </a:xfrm>
          <a:prstGeom prst="rect">
            <a:avLst/>
          </a:prstGeom>
        </p:spPr>
      </p:pic>
      <p:sp>
        <p:nvSpPr>
          <p:cNvPr id="9"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968688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column Bullets w Subtitle">
    <p:spTree>
      <p:nvGrpSpPr>
        <p:cNvPr id="1" name=""/>
        <p:cNvGrpSpPr/>
        <p:nvPr/>
      </p:nvGrpSpPr>
      <p:grpSpPr>
        <a:xfrm>
          <a:off x="0" y="0"/>
          <a:ext cx="0" cy="0"/>
          <a:chOff x="0" y="0"/>
          <a:chExt cx="0" cy="0"/>
        </a:xfrm>
      </p:grpSpPr>
      <p:sp>
        <p:nvSpPr>
          <p:cNvPr id="2" name="Title 1"/>
          <p:cNvSpPr>
            <a:spLocks noGrp="1"/>
          </p:cNvSpPr>
          <p:nvPr>
            <p:ph type="title"/>
          </p:nvPr>
        </p:nvSpPr>
        <p:spPr>
          <a:xfrm>
            <a:off x="171450" y="137160"/>
            <a:ext cx="4457700" cy="617220"/>
          </a:xfrm>
        </p:spPr>
        <p:txBody>
          <a:body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171450" y="1303020"/>
            <a:ext cx="3086100" cy="3017520"/>
          </a:xfrm>
        </p:spPr>
        <p:txBody>
          <a:bodyPr/>
          <a:lstStyle>
            <a:lvl1pPr marL="171434" marR="0" indent="-171434" algn="l" defTabSz="342866"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1pPr>
            <a:lvl2pPr marL="346436" marR="0" indent="-172625" algn="l" defTabSz="342866"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2pPr>
            <a:lvl3pPr marL="513110" marR="0" indent="-172625" algn="l" defTabSz="342866"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a:solidFill>
                  <a:schemeClr val="tx2"/>
                </a:solidFill>
              </a:defRPr>
            </a:lvl3pPr>
            <a:lvl4pPr marL="685732" marR="0" indent="-167863" algn="l" defTabSz="342866"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4pPr>
            <a:lvl5pPr marL="857165" marR="0" indent="-167863" algn="l" defTabSz="342866" rtl="0" eaLnBrk="1" fontAlgn="auto" latinLnBrk="0" hangingPunct="1">
              <a:lnSpc>
                <a:spcPct val="100000"/>
              </a:lnSpc>
              <a:spcBef>
                <a:spcPts val="0"/>
              </a:spcBef>
              <a:spcAft>
                <a:spcPts val="675"/>
              </a:spcAft>
              <a:buClr>
                <a:srgbClr val="6FACDE"/>
              </a:buClr>
              <a:buSzTx/>
              <a:buFont typeface="Arial" panose="020B0604020202020204" pitchFamily="34" charset="0"/>
              <a:buChar char="–"/>
              <a:tabLst/>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 name="Content Placeholder 2"/>
          <p:cNvSpPr>
            <a:spLocks noGrp="1"/>
          </p:cNvSpPr>
          <p:nvPr>
            <p:ph idx="13" hasCustomPrompt="1"/>
          </p:nvPr>
        </p:nvSpPr>
        <p:spPr>
          <a:xfrm>
            <a:off x="3394710" y="1303020"/>
            <a:ext cx="3086100" cy="3017520"/>
          </a:xfrm>
        </p:spPr>
        <p:txBody>
          <a:bodyPr/>
          <a:lstStyle>
            <a:lvl1pPr marL="171434" marR="0" indent="-171434" algn="l" defTabSz="342866"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1pPr>
            <a:lvl2pPr marL="346436" marR="0" indent="-172625" algn="l" defTabSz="342866"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2pPr>
            <a:lvl3pPr marL="513110" marR="0" indent="-172625" algn="l" defTabSz="342866"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a:solidFill>
                  <a:schemeClr val="tx2"/>
                </a:solidFill>
              </a:defRPr>
            </a:lvl3pPr>
            <a:lvl4pPr marL="685732" marR="0" indent="-167863" algn="l" defTabSz="342866"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4pPr>
            <a:lvl5pPr marL="857165" marR="0" indent="-167863" algn="l" defTabSz="342866" rtl="0" eaLnBrk="1" fontAlgn="auto" latinLnBrk="0" hangingPunct="1">
              <a:lnSpc>
                <a:spcPct val="100000"/>
              </a:lnSpc>
              <a:spcBef>
                <a:spcPts val="0"/>
              </a:spcBef>
              <a:spcAft>
                <a:spcPts val="675"/>
              </a:spcAft>
              <a:buClr>
                <a:srgbClr val="6FACDE"/>
              </a:buClr>
              <a:buSzTx/>
              <a:buFont typeface="Arial" panose="020B0604020202020204" pitchFamily="34" charset="0"/>
              <a:buChar char="–"/>
              <a:tabLst/>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Text Placeholder 8"/>
          <p:cNvSpPr>
            <a:spLocks noGrp="1"/>
          </p:cNvSpPr>
          <p:nvPr>
            <p:ph type="body" sz="quarter" idx="14" hasCustomPrompt="1"/>
          </p:nvPr>
        </p:nvSpPr>
        <p:spPr>
          <a:xfrm>
            <a:off x="171450" y="925830"/>
            <a:ext cx="5829300" cy="308610"/>
          </a:xfrm>
          <a:prstGeom prst="rect">
            <a:avLst/>
          </a:prstGeom>
        </p:spPr>
        <p:txBody>
          <a:bodyPr>
            <a:noAutofit/>
          </a:bodyPr>
          <a:lstStyle>
            <a:lvl1pPr marL="0" indent="0">
              <a:buNone/>
              <a:defRPr sz="1350" b="1">
                <a:solidFill>
                  <a:schemeClr val="accent2"/>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2994362" y="3917706"/>
            <a:ext cx="3872377" cy="122542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45751" y="63737"/>
            <a:ext cx="1342115" cy="546543"/>
          </a:xfrm>
          <a:prstGeom prst="rect">
            <a:avLst/>
          </a:prstGeom>
        </p:spPr>
      </p:pic>
      <p:sp>
        <p:nvSpPr>
          <p:cNvPr id="11"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270242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 Photo 2">
    <p:spTree>
      <p:nvGrpSpPr>
        <p:cNvPr id="1" name=""/>
        <p:cNvGrpSpPr/>
        <p:nvPr/>
      </p:nvGrpSpPr>
      <p:grpSpPr>
        <a:xfrm>
          <a:off x="0" y="0"/>
          <a:ext cx="0" cy="0"/>
          <a:chOff x="0" y="0"/>
          <a:chExt cx="0" cy="0"/>
        </a:xfrm>
      </p:grpSpPr>
      <p:sp>
        <p:nvSpPr>
          <p:cNvPr id="7" name="Rectangle 6"/>
          <p:cNvSpPr/>
          <p:nvPr userDrawn="1"/>
        </p:nvSpPr>
        <p:spPr>
          <a:xfrm>
            <a:off x="0" y="2730348"/>
            <a:ext cx="6858000" cy="2429054"/>
          </a:xfrm>
          <a:prstGeom prst="rect">
            <a:avLst/>
          </a:prstGeom>
          <a:blipFill>
            <a:blip r:embed="rId2">
              <a:alphaModFix amt="90000"/>
            </a:blip>
            <a:srcRect/>
            <a:stretch>
              <a:fillRect t="-11175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Title 1"/>
          <p:cNvSpPr>
            <a:spLocks noGrp="1"/>
          </p:cNvSpPr>
          <p:nvPr>
            <p:ph type="ctrTitle" hasCustomPrompt="1"/>
          </p:nvPr>
        </p:nvSpPr>
        <p:spPr>
          <a:xfrm>
            <a:off x="171450" y="3825124"/>
            <a:ext cx="3886200" cy="742949"/>
          </a:xfrm>
          <a:prstGeom prst="rect">
            <a:avLst/>
          </a:prstGeom>
        </p:spPr>
        <p:txBody>
          <a:bodyPr anchor="b" anchorCtr="0"/>
          <a:lstStyle>
            <a:lvl1pPr algn="l">
              <a:defRPr sz="1800" baseline="0">
                <a:solidFill>
                  <a:schemeClr val="bg1"/>
                </a:solidFill>
              </a:defRPr>
            </a:lvl1pPr>
          </a:lstStyle>
          <a:p>
            <a:r>
              <a:rPr lang="en-US" dirty="0" smtClean="0"/>
              <a:t>Title Slide – With Photo</a:t>
            </a:r>
            <a:endParaRPr lang="en-US" dirty="0"/>
          </a:p>
        </p:txBody>
      </p:sp>
      <p:sp>
        <p:nvSpPr>
          <p:cNvPr id="10" name="Text Placeholder 5"/>
          <p:cNvSpPr>
            <a:spLocks noGrp="1"/>
          </p:cNvSpPr>
          <p:nvPr>
            <p:ph type="body" sz="quarter" idx="10" hasCustomPrompt="1"/>
          </p:nvPr>
        </p:nvSpPr>
        <p:spPr>
          <a:xfrm>
            <a:off x="171450" y="4572000"/>
            <a:ext cx="3886200" cy="285750"/>
          </a:xfrm>
          <a:prstGeom prst="rect">
            <a:avLst/>
          </a:prstGeom>
        </p:spPr>
        <p:txBody>
          <a:bodyPr>
            <a:noAutofit/>
          </a:bodyPr>
          <a:lstStyle>
            <a:lvl1pPr marL="0" indent="0">
              <a:buNone/>
              <a:defRPr sz="1200">
                <a:solidFill>
                  <a:schemeClr val="bg1"/>
                </a:solidFill>
              </a:defRPr>
            </a:lvl1pPr>
            <a:lvl2pPr marL="342866" indent="0">
              <a:buNone/>
              <a:defRPr/>
            </a:lvl2pPr>
            <a:lvl3pPr marL="685732" indent="0">
              <a:buNone/>
              <a:defRPr/>
            </a:lvl3pPr>
            <a:lvl4pPr marL="1028598" indent="0">
              <a:buNone/>
              <a:defRPr/>
            </a:lvl4pPr>
            <a:lvl5pPr marL="1371464" indent="0">
              <a:buNone/>
              <a:defRPr/>
            </a:lvl5pPr>
          </a:lstStyle>
          <a:p>
            <a:pPr lvl="0"/>
            <a:r>
              <a:rPr lang="en-US" dirty="0" smtClean="0"/>
              <a:t>Presenter Name | Date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4862" y="3931920"/>
            <a:ext cx="2140197" cy="942122"/>
          </a:xfrm>
          <a:prstGeom prst="rect">
            <a:avLst/>
          </a:prstGeom>
        </p:spPr>
      </p:pic>
      <p:sp>
        <p:nvSpPr>
          <p:cNvPr id="11"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840063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71450" y="137160"/>
            <a:ext cx="4457700" cy="617220"/>
          </a:xfrm>
          <a:prstGeom prst="rect">
            <a:avLst/>
          </a:prstGeom>
        </p:spPr>
        <p:txBody>
          <a:bodyPr vert="horz" lIns="91440" tIns="45720" rIns="91440" bIns="45720" rtlCol="0" anchor="b" anchorCtr="0">
            <a:noAutofit/>
          </a:bodyPr>
          <a:lstStyle>
            <a:lvl1pPr defTabSz="89289">
              <a:tabLst/>
              <a:defRPr>
                <a:solidFill>
                  <a:schemeClr val="accent1"/>
                </a:solidFill>
              </a:defRPr>
            </a:lvl1pPr>
          </a:lstStyle>
          <a:p>
            <a:r>
              <a:rPr lang="en-US" dirty="0" smtClean="0"/>
              <a:t>Click to edit Master title style</a:t>
            </a:r>
            <a:endParaRPr lang="en-US" dirty="0"/>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2994362" y="3917706"/>
            <a:ext cx="3872377" cy="122542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45751" y="63737"/>
            <a:ext cx="1342115" cy="546543"/>
          </a:xfrm>
          <a:prstGeom prst="rect">
            <a:avLst/>
          </a:prstGeom>
        </p:spPr>
      </p:pic>
      <p:sp>
        <p:nvSpPr>
          <p:cNvPr id="10" name="Text Placeholder 3"/>
          <p:cNvSpPr>
            <a:spLocks noGrp="1"/>
          </p:cNvSpPr>
          <p:nvPr>
            <p:ph type="body" sz="quarter" idx="14" hasCustomPrompt="1"/>
          </p:nvPr>
        </p:nvSpPr>
        <p:spPr>
          <a:xfrm>
            <a:off x="171450" y="1303021"/>
            <a:ext cx="5829300" cy="3138950"/>
          </a:xfrm>
        </p:spPr>
        <p:txBody>
          <a:bodyPr/>
          <a:lstStyle>
            <a:lvl1pPr marL="259532" indent="-259532">
              <a:buFont typeface="+mj-lt"/>
              <a:buAutoNum type="romanUcPeriod"/>
              <a:defRPr/>
            </a:lvl1pPr>
            <a:lvl2pPr marL="514301" indent="-259532">
              <a:buFont typeface="+mj-lt"/>
              <a:buAutoNum type="alphaUcPeriod"/>
              <a:defRPr/>
            </a:lvl2pPr>
            <a:lvl3pPr marL="773830" indent="-263105">
              <a:buFont typeface="+mj-lt"/>
              <a:buAutoNum type="arabicPeriod"/>
              <a:defRPr/>
            </a:lvl3pPr>
            <a:lvl4pPr marL="1028598" indent="-259532">
              <a:buFont typeface="+mj-lt"/>
              <a:buAutoNum type="alphaLcParenR"/>
              <a:defRPr/>
            </a:lvl4pPr>
            <a:lvl5pPr marL="1288128" indent="-263105">
              <a:buFont typeface="+mj-lt"/>
              <a:buAutoNum type="romanLcPeriod"/>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297408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Outline w Subtitle">
    <p:spTree>
      <p:nvGrpSpPr>
        <p:cNvPr id="1" name=""/>
        <p:cNvGrpSpPr/>
        <p:nvPr/>
      </p:nvGrpSpPr>
      <p:grpSpPr>
        <a:xfrm>
          <a:off x="0" y="0"/>
          <a:ext cx="0" cy="0"/>
          <a:chOff x="0" y="0"/>
          <a:chExt cx="0" cy="0"/>
        </a:xfrm>
      </p:grpSpPr>
      <p:sp>
        <p:nvSpPr>
          <p:cNvPr id="2" name="Title 1"/>
          <p:cNvSpPr>
            <a:spLocks noGrp="1"/>
          </p:cNvSpPr>
          <p:nvPr>
            <p:ph type="title"/>
          </p:nvPr>
        </p:nvSpPr>
        <p:spPr>
          <a:xfrm>
            <a:off x="171450" y="137160"/>
            <a:ext cx="4457700" cy="617220"/>
          </a:xfrm>
        </p:spPr>
        <p:txBody>
          <a:bodyPr/>
          <a:lstStyle>
            <a:lvl1pPr>
              <a:defRPr>
                <a:solidFill>
                  <a:schemeClr val="accent1"/>
                </a:solidFill>
              </a:defRPr>
            </a:lvl1pPr>
          </a:lstStyle>
          <a:p>
            <a:r>
              <a:rPr lang="en-US" dirty="0" smtClean="0"/>
              <a:t>Click to edit Master title style</a:t>
            </a:r>
            <a:endParaRPr lang="en-US" dirty="0"/>
          </a:p>
        </p:txBody>
      </p:sp>
      <p:sp>
        <p:nvSpPr>
          <p:cNvPr id="8" name="Content Placeholder 2"/>
          <p:cNvSpPr>
            <a:spLocks noGrp="1"/>
          </p:cNvSpPr>
          <p:nvPr>
            <p:ph idx="13" hasCustomPrompt="1"/>
          </p:nvPr>
        </p:nvSpPr>
        <p:spPr>
          <a:xfrm>
            <a:off x="3394710" y="1303020"/>
            <a:ext cx="3086100" cy="3017520"/>
          </a:xfrm>
        </p:spPr>
        <p:txBody>
          <a:bodyPr/>
          <a:lstStyle>
            <a:lvl1pPr marL="259532" marR="0" indent="-259532" algn="l" defTabSz="342866" rtl="0" eaLnBrk="1" fontAlgn="auto" latinLnBrk="0" hangingPunct="1">
              <a:lnSpc>
                <a:spcPct val="100000"/>
              </a:lnSpc>
              <a:spcBef>
                <a:spcPts val="0"/>
              </a:spcBef>
              <a:spcAft>
                <a:spcPts val="675"/>
              </a:spcAft>
              <a:buClr>
                <a:srgbClr val="6FACDE"/>
              </a:buClr>
              <a:buSzTx/>
              <a:buFont typeface="+mj-lt"/>
              <a:buAutoNum type="romanUcPeriod"/>
              <a:tabLst/>
              <a:defRPr kumimoji="0" lang="en-US" sz="1200" b="0" i="0" u="none" strike="noStrike" kern="1200" cap="none" spc="0" normalizeH="0" baseline="0" noProof="0" dirty="0" smtClean="0">
                <a:ln>
                  <a:noFill/>
                </a:ln>
                <a:solidFill>
                  <a:srgbClr val="535353"/>
                </a:solidFill>
                <a:effectLst/>
                <a:uLnTx/>
                <a:uFillTx/>
                <a:latin typeface="+mn-lt"/>
                <a:ea typeface="+mn-ea"/>
                <a:cs typeface="Times New Roman"/>
              </a:defRPr>
            </a:lvl1pPr>
            <a:lvl2pPr marL="514301" marR="0" indent="-255961" algn="l" defTabSz="342866" rtl="0" eaLnBrk="1" fontAlgn="auto" latinLnBrk="0" hangingPunct="1">
              <a:lnSpc>
                <a:spcPct val="100000"/>
              </a:lnSpc>
              <a:spcBef>
                <a:spcPts val="0"/>
              </a:spcBef>
              <a:spcAft>
                <a:spcPts val="675"/>
              </a:spcAft>
              <a:buClr>
                <a:srgbClr val="6FACDE"/>
              </a:buClr>
              <a:buSzTx/>
              <a:buFont typeface="+mj-lt"/>
              <a:buAutoNum type="alphaUcPeriod"/>
              <a:tabLst/>
              <a:defRPr kumimoji="0" lang="en-US" sz="1050" b="0" i="0" u="none" strike="noStrike" kern="1200" cap="none" spc="0" normalizeH="0" baseline="0" noProof="0" dirty="0" smtClean="0">
                <a:ln>
                  <a:noFill/>
                </a:ln>
                <a:solidFill>
                  <a:srgbClr val="535353"/>
                </a:solidFill>
                <a:effectLst/>
                <a:uLnTx/>
                <a:uFillTx/>
                <a:latin typeface="+mn-lt"/>
                <a:ea typeface="+mn-ea"/>
                <a:cs typeface="Times New Roman"/>
              </a:defRPr>
            </a:lvl2pPr>
            <a:lvl3pPr marL="773830" marR="0" indent="-259532" algn="l" defTabSz="342866" rtl="0" eaLnBrk="1" fontAlgn="auto" latinLnBrk="0" hangingPunct="1">
              <a:lnSpc>
                <a:spcPct val="100000"/>
              </a:lnSpc>
              <a:spcBef>
                <a:spcPts val="0"/>
              </a:spcBef>
              <a:spcAft>
                <a:spcPts val="675"/>
              </a:spcAft>
              <a:buClr>
                <a:srgbClr val="6FACDE"/>
              </a:buClr>
              <a:buSzTx/>
              <a:buFont typeface="+mj-lt"/>
              <a:buAutoNum type="arabicPeriod"/>
              <a:tabLst/>
              <a:defRPr kumimoji="0" lang="en-US" sz="975" b="0" i="0" u="none" strike="noStrike" kern="1200" cap="none" spc="0" normalizeH="0" baseline="0" noProof="0" dirty="0" smtClean="0">
                <a:ln>
                  <a:noFill/>
                </a:ln>
                <a:solidFill>
                  <a:srgbClr val="535353"/>
                </a:solidFill>
                <a:effectLst/>
                <a:uLnTx/>
                <a:uFillTx/>
                <a:latin typeface="+mn-lt"/>
                <a:ea typeface="+mn-ea"/>
                <a:cs typeface="Times New Roman"/>
              </a:defRPr>
            </a:lvl3pPr>
            <a:lvl4pPr marL="1028598" marR="0" indent="-255961" algn="l" defTabSz="342866" rtl="0" eaLnBrk="1" fontAlgn="auto" latinLnBrk="0" hangingPunct="1">
              <a:lnSpc>
                <a:spcPct val="100000"/>
              </a:lnSpc>
              <a:spcBef>
                <a:spcPts val="0"/>
              </a:spcBef>
              <a:spcAft>
                <a:spcPts val="675"/>
              </a:spcAft>
              <a:buClr>
                <a:srgbClr val="6FACDE"/>
              </a:buClr>
              <a:buSzTx/>
              <a:buFont typeface="+mj-lt"/>
              <a:buAutoNum type="alphaLcParenR"/>
              <a:tabLst/>
              <a:defRPr kumimoji="0" lang="en-US" sz="975" b="0" i="0" u="none" strike="noStrike" kern="1200" cap="none" spc="0" normalizeH="0" baseline="0" noProof="0" dirty="0" smtClean="0">
                <a:ln>
                  <a:noFill/>
                </a:ln>
                <a:solidFill>
                  <a:srgbClr val="535353"/>
                </a:solidFill>
                <a:effectLst/>
                <a:uLnTx/>
                <a:uFillTx/>
                <a:latin typeface="+mn-lt"/>
                <a:ea typeface="+mn-ea"/>
                <a:cs typeface="Times New Roman"/>
              </a:defRPr>
            </a:lvl4pPr>
            <a:lvl5pPr marL="1288128" marR="0" indent="-259532" algn="l" defTabSz="342866" rtl="0" eaLnBrk="1" fontAlgn="auto" latinLnBrk="0" hangingPunct="1">
              <a:lnSpc>
                <a:spcPct val="100000"/>
              </a:lnSpc>
              <a:spcBef>
                <a:spcPts val="0"/>
              </a:spcBef>
              <a:spcAft>
                <a:spcPts val="675"/>
              </a:spcAft>
              <a:buClr>
                <a:srgbClr val="6FACDE"/>
              </a:buClr>
              <a:buSzTx/>
              <a:buFont typeface="+mj-lt"/>
              <a:buAutoNum type="romanLcPeriod"/>
              <a:tabLst/>
              <a:defRPr kumimoji="0" lang="en-US" sz="975"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8"/>
          <p:cNvSpPr>
            <a:spLocks noGrp="1"/>
          </p:cNvSpPr>
          <p:nvPr>
            <p:ph type="body" sz="quarter" idx="14" hasCustomPrompt="1"/>
          </p:nvPr>
        </p:nvSpPr>
        <p:spPr>
          <a:xfrm>
            <a:off x="171450" y="925830"/>
            <a:ext cx="5829300" cy="308610"/>
          </a:xfrm>
          <a:prstGeom prst="rect">
            <a:avLst/>
          </a:prstGeom>
        </p:spPr>
        <p:txBody>
          <a:bodyPr>
            <a:noAutofit/>
          </a:bodyPr>
          <a:lstStyle>
            <a:lvl1pPr marL="0" indent="0">
              <a:buNone/>
              <a:defRPr sz="1350" b="1">
                <a:solidFill>
                  <a:schemeClr val="accent2"/>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2994362" y="3917706"/>
            <a:ext cx="3872377" cy="122542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45751" y="63737"/>
            <a:ext cx="1342115" cy="546543"/>
          </a:xfrm>
          <a:prstGeom prst="rect">
            <a:avLst/>
          </a:prstGeom>
        </p:spPr>
      </p:pic>
      <p:sp>
        <p:nvSpPr>
          <p:cNvPr id="11" name="Content Placeholder 2"/>
          <p:cNvSpPr>
            <a:spLocks noGrp="1"/>
          </p:cNvSpPr>
          <p:nvPr>
            <p:ph idx="15" hasCustomPrompt="1"/>
          </p:nvPr>
        </p:nvSpPr>
        <p:spPr>
          <a:xfrm>
            <a:off x="172633" y="1303020"/>
            <a:ext cx="3086100" cy="3017520"/>
          </a:xfrm>
        </p:spPr>
        <p:txBody>
          <a:bodyPr/>
          <a:lstStyle>
            <a:lvl1pPr marL="259532" marR="0" indent="-259532" algn="l" defTabSz="342866" rtl="0" eaLnBrk="1" fontAlgn="auto" latinLnBrk="0" hangingPunct="1">
              <a:lnSpc>
                <a:spcPct val="100000"/>
              </a:lnSpc>
              <a:spcBef>
                <a:spcPts val="0"/>
              </a:spcBef>
              <a:spcAft>
                <a:spcPts val="675"/>
              </a:spcAft>
              <a:buClr>
                <a:srgbClr val="6FACDE"/>
              </a:buClr>
              <a:buSzTx/>
              <a:buFont typeface="+mj-lt"/>
              <a:buAutoNum type="romanUcPeriod"/>
              <a:tabLst/>
              <a:defRPr kumimoji="0" lang="en-US" sz="1200" b="0" i="0" u="none" strike="noStrike" kern="1200" cap="none" spc="0" normalizeH="0" baseline="0" noProof="0" dirty="0" smtClean="0">
                <a:ln>
                  <a:noFill/>
                </a:ln>
                <a:solidFill>
                  <a:srgbClr val="535353"/>
                </a:solidFill>
                <a:effectLst/>
                <a:uLnTx/>
                <a:uFillTx/>
                <a:latin typeface="+mn-lt"/>
                <a:ea typeface="+mn-ea"/>
                <a:cs typeface="Times New Roman"/>
              </a:defRPr>
            </a:lvl1pPr>
            <a:lvl2pPr marL="514301" marR="0" indent="-255961" algn="l" defTabSz="342866" rtl="0" eaLnBrk="1" fontAlgn="auto" latinLnBrk="0" hangingPunct="1">
              <a:lnSpc>
                <a:spcPct val="100000"/>
              </a:lnSpc>
              <a:spcBef>
                <a:spcPts val="0"/>
              </a:spcBef>
              <a:spcAft>
                <a:spcPts val="675"/>
              </a:spcAft>
              <a:buClr>
                <a:srgbClr val="6FACDE"/>
              </a:buClr>
              <a:buSzTx/>
              <a:buFont typeface="+mj-lt"/>
              <a:buAutoNum type="alphaUcPeriod"/>
              <a:tabLst/>
              <a:defRPr kumimoji="0" lang="en-US" sz="1050" b="0" i="0" u="none" strike="noStrike" kern="1200" cap="none" spc="0" normalizeH="0" baseline="0" noProof="0" dirty="0" smtClean="0">
                <a:ln>
                  <a:noFill/>
                </a:ln>
                <a:solidFill>
                  <a:srgbClr val="535353"/>
                </a:solidFill>
                <a:effectLst/>
                <a:uLnTx/>
                <a:uFillTx/>
                <a:latin typeface="+mn-lt"/>
                <a:ea typeface="+mn-ea"/>
                <a:cs typeface="Times New Roman"/>
              </a:defRPr>
            </a:lvl2pPr>
            <a:lvl3pPr marL="773830" marR="0" indent="-259532" algn="l" defTabSz="342866" rtl="0" eaLnBrk="1" fontAlgn="auto" latinLnBrk="0" hangingPunct="1">
              <a:lnSpc>
                <a:spcPct val="100000"/>
              </a:lnSpc>
              <a:spcBef>
                <a:spcPts val="0"/>
              </a:spcBef>
              <a:spcAft>
                <a:spcPts val="675"/>
              </a:spcAft>
              <a:buClr>
                <a:srgbClr val="6FACDE"/>
              </a:buClr>
              <a:buSzTx/>
              <a:buFont typeface="+mj-lt"/>
              <a:buAutoNum type="arabicPeriod"/>
              <a:tabLst/>
              <a:defRPr kumimoji="0" lang="en-US" sz="975" b="0" i="0" u="none" strike="noStrike" kern="1200" cap="none" spc="0" normalizeH="0" baseline="0" noProof="0" dirty="0" smtClean="0">
                <a:ln>
                  <a:noFill/>
                </a:ln>
                <a:solidFill>
                  <a:srgbClr val="535353"/>
                </a:solidFill>
                <a:effectLst/>
                <a:uLnTx/>
                <a:uFillTx/>
                <a:latin typeface="+mn-lt"/>
                <a:ea typeface="+mn-ea"/>
                <a:cs typeface="Times New Roman"/>
              </a:defRPr>
            </a:lvl3pPr>
            <a:lvl4pPr marL="1028598" marR="0" indent="-255961" algn="l" defTabSz="342866" rtl="0" eaLnBrk="1" fontAlgn="auto" latinLnBrk="0" hangingPunct="1">
              <a:lnSpc>
                <a:spcPct val="100000"/>
              </a:lnSpc>
              <a:spcBef>
                <a:spcPts val="0"/>
              </a:spcBef>
              <a:spcAft>
                <a:spcPts val="675"/>
              </a:spcAft>
              <a:buClr>
                <a:srgbClr val="6FACDE"/>
              </a:buClr>
              <a:buSzTx/>
              <a:buFont typeface="+mj-lt"/>
              <a:buAutoNum type="alphaLcParenR"/>
              <a:tabLst/>
              <a:defRPr kumimoji="0" lang="en-US" sz="975" b="0" i="0" u="none" strike="noStrike" kern="1200" cap="none" spc="0" normalizeH="0" baseline="0" noProof="0" dirty="0" smtClean="0">
                <a:ln>
                  <a:noFill/>
                </a:ln>
                <a:solidFill>
                  <a:srgbClr val="535353"/>
                </a:solidFill>
                <a:effectLst/>
                <a:uLnTx/>
                <a:uFillTx/>
                <a:latin typeface="+mn-lt"/>
                <a:ea typeface="+mn-ea"/>
                <a:cs typeface="Times New Roman"/>
              </a:defRPr>
            </a:lvl4pPr>
            <a:lvl5pPr marL="1288128" marR="0" indent="-259532" algn="l" defTabSz="342866" rtl="0" eaLnBrk="1" fontAlgn="auto" latinLnBrk="0" hangingPunct="1">
              <a:lnSpc>
                <a:spcPct val="100000"/>
              </a:lnSpc>
              <a:spcBef>
                <a:spcPts val="0"/>
              </a:spcBef>
              <a:spcAft>
                <a:spcPts val="675"/>
              </a:spcAft>
              <a:buClr>
                <a:srgbClr val="6FACDE"/>
              </a:buClr>
              <a:buSzTx/>
              <a:buFont typeface="+mj-lt"/>
              <a:buAutoNum type="romanLcPeriod"/>
              <a:tabLst/>
              <a:defRPr kumimoji="0" lang="en-US" sz="975"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982460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1450" y="1097280"/>
            <a:ext cx="5829300" cy="3360420"/>
          </a:xfrm>
          <a:prstGeom prst="rect">
            <a:avLst/>
          </a:prstGeo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smtClean="0"/>
              <a:t>Click to add text</a:t>
            </a:r>
            <a:endParaRPr lang="en-US" dirty="0"/>
          </a:p>
        </p:txBody>
      </p:sp>
      <p:sp>
        <p:nvSpPr>
          <p:cNvPr id="5" name="Title Placeholder 1"/>
          <p:cNvSpPr>
            <a:spLocks noGrp="1"/>
          </p:cNvSpPr>
          <p:nvPr>
            <p:ph type="title"/>
          </p:nvPr>
        </p:nvSpPr>
        <p:spPr>
          <a:xfrm>
            <a:off x="171450" y="137160"/>
            <a:ext cx="4457700" cy="617220"/>
          </a:xfrm>
          <a:prstGeom prst="rect">
            <a:avLst/>
          </a:prstGeom>
        </p:spPr>
        <p:txBody>
          <a:bodyPr vert="horz" lIns="91440" tIns="45720" rIns="91440" bIns="45720" rtlCol="0" anchor="b" anchorCtr="0">
            <a:noAutofit/>
          </a:bodyPr>
          <a:lstStyle>
            <a:lvl1pPr defTabSz="89289">
              <a:tabLst/>
              <a:defRPr>
                <a:solidFill>
                  <a:schemeClr val="accent1"/>
                </a:solidFill>
              </a:defRPr>
            </a:lvl1pPr>
          </a:lstStyle>
          <a:p>
            <a:r>
              <a:rPr lang="en-US" dirty="0" smtClean="0"/>
              <a:t>Click to edit Master title style</a:t>
            </a:r>
            <a:endParaRPr lang="en-US" dirty="0"/>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2994362" y="3917706"/>
            <a:ext cx="3872377" cy="122542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45751" y="63737"/>
            <a:ext cx="1342115" cy="546543"/>
          </a:xfrm>
          <a:prstGeom prst="rect">
            <a:avLst/>
          </a:prstGeom>
        </p:spPr>
      </p:pic>
      <p:sp>
        <p:nvSpPr>
          <p:cNvPr id="8"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193656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w 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71450" y="137160"/>
            <a:ext cx="4457700" cy="617220"/>
          </a:xfrm>
          <a:prstGeom prst="rect">
            <a:avLst/>
          </a:prstGeom>
        </p:spPr>
        <p:txBody>
          <a:bodyPr vert="horz" lIns="91440" tIns="45720" rIns="91440" bIns="45720" rtlCol="0" anchor="b" anchorCtr="0">
            <a:noAutofit/>
          </a:bodyPr>
          <a:lstStyle>
            <a:lvl1pPr defTabSz="89289">
              <a:tabLst/>
              <a:defRPr>
                <a:solidFill>
                  <a:schemeClr val="accent1"/>
                </a:solidFill>
              </a:defRPr>
            </a:lvl1pPr>
          </a:lstStyle>
          <a:p>
            <a:r>
              <a:rPr lang="en-US" dirty="0" smtClean="0"/>
              <a:t>Click to edit Master title style</a:t>
            </a:r>
            <a:endParaRPr lang="en-US" dirty="0"/>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2994362" y="3917706"/>
            <a:ext cx="3872377" cy="122542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45751" y="63737"/>
            <a:ext cx="1342115" cy="546543"/>
          </a:xfrm>
          <a:prstGeom prst="rect">
            <a:avLst/>
          </a:prstGeom>
        </p:spPr>
      </p:pic>
      <p:sp>
        <p:nvSpPr>
          <p:cNvPr id="7"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455073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Text w Subtitle">
    <p:spTree>
      <p:nvGrpSpPr>
        <p:cNvPr id="1" name=""/>
        <p:cNvGrpSpPr/>
        <p:nvPr/>
      </p:nvGrpSpPr>
      <p:grpSpPr>
        <a:xfrm>
          <a:off x="0" y="0"/>
          <a:ext cx="0" cy="0"/>
          <a:chOff x="0" y="0"/>
          <a:chExt cx="0" cy="0"/>
        </a:xfrm>
      </p:grpSpPr>
      <p:sp>
        <p:nvSpPr>
          <p:cNvPr id="2" name="Title 1"/>
          <p:cNvSpPr>
            <a:spLocks noGrp="1"/>
          </p:cNvSpPr>
          <p:nvPr>
            <p:ph type="title"/>
          </p:nvPr>
        </p:nvSpPr>
        <p:spPr>
          <a:xfrm>
            <a:off x="171450" y="137160"/>
            <a:ext cx="4457700" cy="617220"/>
          </a:xfrm>
        </p:spPr>
        <p:txBody>
          <a:bodyPr/>
          <a:lstStyle>
            <a:lvl1pPr>
              <a:defRPr>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171450" y="1303020"/>
            <a:ext cx="3086100" cy="3017520"/>
          </a:xfrm>
        </p:spPr>
        <p:txBody>
          <a:bodyPr>
            <a:noAutofit/>
          </a:bodyPr>
          <a:lstStyle>
            <a:lvl1pPr marL="0" indent="0">
              <a:buNone/>
              <a:defRPr sz="12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smtClean="0"/>
              <a:t>Click to add text </a:t>
            </a:r>
            <a:endParaRPr lang="en-US" dirty="0"/>
          </a:p>
        </p:txBody>
      </p:sp>
      <p:sp>
        <p:nvSpPr>
          <p:cNvPr id="8" name="Content Placeholder 2"/>
          <p:cNvSpPr>
            <a:spLocks noGrp="1"/>
          </p:cNvSpPr>
          <p:nvPr>
            <p:ph idx="13" hasCustomPrompt="1"/>
          </p:nvPr>
        </p:nvSpPr>
        <p:spPr>
          <a:xfrm>
            <a:off x="3394710" y="1303020"/>
            <a:ext cx="3086100" cy="3017520"/>
          </a:xfrm>
        </p:spPr>
        <p:txBody>
          <a:bodyPr>
            <a:noAutofit/>
          </a:bodyPr>
          <a:lstStyle>
            <a:lvl1pPr marL="0" indent="0">
              <a:buNone/>
              <a:defRPr sz="12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smtClean="0"/>
              <a:t>Click to add text </a:t>
            </a:r>
            <a:endParaRPr lang="en-US" dirty="0"/>
          </a:p>
        </p:txBody>
      </p:sp>
      <p:sp>
        <p:nvSpPr>
          <p:cNvPr id="6" name="Text Placeholder 8"/>
          <p:cNvSpPr>
            <a:spLocks noGrp="1"/>
          </p:cNvSpPr>
          <p:nvPr>
            <p:ph type="body" sz="quarter" idx="14" hasCustomPrompt="1"/>
          </p:nvPr>
        </p:nvSpPr>
        <p:spPr>
          <a:xfrm>
            <a:off x="171450" y="925830"/>
            <a:ext cx="5829300" cy="308610"/>
          </a:xfrm>
          <a:prstGeom prst="rect">
            <a:avLst/>
          </a:prstGeom>
        </p:spPr>
        <p:txBody>
          <a:bodyPr>
            <a:noAutofit/>
          </a:bodyPr>
          <a:lstStyle>
            <a:lvl1pPr marL="0" indent="0">
              <a:buNone/>
              <a:defRPr sz="1350" b="1">
                <a:solidFill>
                  <a:schemeClr val="accent2"/>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2994362" y="3917706"/>
            <a:ext cx="3872377" cy="122542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45751" y="63737"/>
            <a:ext cx="1342115" cy="546543"/>
          </a:xfrm>
          <a:prstGeom prst="rect">
            <a:avLst/>
          </a:prstGeom>
        </p:spPr>
      </p:pic>
      <p:sp>
        <p:nvSpPr>
          <p:cNvPr id="11"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066953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Right w Graphic ">
    <p:spTree>
      <p:nvGrpSpPr>
        <p:cNvPr id="1" name=""/>
        <p:cNvGrpSpPr/>
        <p:nvPr/>
      </p:nvGrpSpPr>
      <p:grpSpPr>
        <a:xfrm>
          <a:off x="0" y="0"/>
          <a:ext cx="0" cy="0"/>
          <a:chOff x="0" y="0"/>
          <a:chExt cx="0" cy="0"/>
        </a:xfrm>
      </p:grpSpPr>
      <p:sp>
        <p:nvSpPr>
          <p:cNvPr id="11" name="Rectangle 10"/>
          <p:cNvSpPr/>
          <p:nvPr userDrawn="1"/>
        </p:nvSpPr>
        <p:spPr>
          <a:xfrm>
            <a:off x="0" y="0"/>
            <a:ext cx="6858000" cy="5166360"/>
          </a:xfrm>
          <a:prstGeom prst="rect">
            <a:avLst/>
          </a:prstGeom>
          <a:blipFill>
            <a:blip r:embed="rId2">
              <a:alphaModFix amt="90000"/>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a:noFill/>
              </a:ln>
              <a:effectLst/>
            </a:endParaRPr>
          </a:p>
        </p:txBody>
      </p:sp>
      <p:sp>
        <p:nvSpPr>
          <p:cNvPr id="2" name="Title 1"/>
          <p:cNvSpPr>
            <a:spLocks noGrp="1"/>
          </p:cNvSpPr>
          <p:nvPr>
            <p:ph type="title"/>
          </p:nvPr>
        </p:nvSpPr>
        <p:spPr>
          <a:xfrm>
            <a:off x="171450" y="137160"/>
            <a:ext cx="4457700" cy="617220"/>
          </a:xfrm>
        </p:spPr>
        <p:txBody>
          <a:bodyPr/>
          <a:lstStyle>
            <a:lvl1pPr>
              <a:defRPr>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4251960" y="1647495"/>
            <a:ext cx="2400300" cy="2468880"/>
          </a:xfrm>
        </p:spPr>
        <p:txBody>
          <a:bodyPr>
            <a:noAutofit/>
          </a:bodyPr>
          <a:lstStyle>
            <a:lvl1pPr marL="0" indent="0">
              <a:buNone/>
              <a:defRPr sz="1200">
                <a:solidFill>
                  <a:schemeClr val="tx2"/>
                </a:solidFill>
              </a:defRPr>
            </a:lvl1pPr>
          </a:lstStyle>
          <a:p>
            <a:pPr lvl="0"/>
            <a:r>
              <a:rPr lang="en-US" dirty="0" smtClean="0"/>
              <a:t>Click to add text </a:t>
            </a:r>
            <a:endParaRPr lang="en-US" dirty="0"/>
          </a:p>
        </p:txBody>
      </p:sp>
      <p:sp>
        <p:nvSpPr>
          <p:cNvPr id="6" name="Text Placeholder 8"/>
          <p:cNvSpPr>
            <a:spLocks noGrp="1"/>
          </p:cNvSpPr>
          <p:nvPr>
            <p:ph type="body" sz="quarter" idx="13" hasCustomPrompt="1"/>
          </p:nvPr>
        </p:nvSpPr>
        <p:spPr>
          <a:xfrm>
            <a:off x="171450" y="925830"/>
            <a:ext cx="5829300" cy="308610"/>
          </a:xfrm>
          <a:prstGeom prst="rect">
            <a:avLst/>
          </a:prstGeom>
        </p:spPr>
        <p:txBody>
          <a:bodyPr>
            <a:noAutofit/>
          </a:bodyPr>
          <a:lstStyle>
            <a:lvl1pPr marL="0" indent="0">
              <a:buNone/>
              <a:defRPr sz="1350" b="1">
                <a:solidFill>
                  <a:schemeClr val="accent2"/>
                </a:solidFill>
                <a:latin typeface="+mj-lt"/>
              </a:defRPr>
            </a:lvl1pPr>
          </a:lstStyle>
          <a:p>
            <a:pPr lvl="0"/>
            <a:r>
              <a:rPr lang="en-US" dirty="0" smtClean="0"/>
              <a:t>Subtitle</a:t>
            </a:r>
            <a:endParaRPr lang="en-US" dirty="0"/>
          </a:p>
        </p:txBody>
      </p:sp>
      <p:sp>
        <p:nvSpPr>
          <p:cNvPr id="12" name="TextBox 11"/>
          <p:cNvSpPr txBox="1"/>
          <p:nvPr userDrawn="1"/>
        </p:nvSpPr>
        <p:spPr>
          <a:xfrm>
            <a:off x="171450" y="4892045"/>
            <a:ext cx="240030" cy="230832"/>
          </a:xfrm>
          <a:prstGeom prst="rect">
            <a:avLst/>
          </a:prstGeom>
          <a:noFill/>
        </p:spPr>
        <p:txBody>
          <a:bodyPr wrap="square" rtlCol="0">
            <a:spAutoFit/>
          </a:bodyPr>
          <a:lstStyle/>
          <a:p>
            <a:fld id="{47A85379-F5D1-4B17-9A88-B6775F35A499}" type="slidenum">
              <a:rPr lang="en-US" sz="450" smtClean="0">
                <a:solidFill>
                  <a:schemeClr val="accent2">
                    <a:lumMod val="40000"/>
                    <a:lumOff val="60000"/>
                  </a:schemeClr>
                </a:solidFill>
              </a:rPr>
              <a:t>‹#›</a:t>
            </a:fld>
            <a:endParaRPr lang="en-US" sz="450" dirty="0">
              <a:solidFill>
                <a:schemeClr val="accent2">
                  <a:lumMod val="40000"/>
                  <a:lumOff val="60000"/>
                </a:schemeClr>
              </a:solidFill>
            </a:endParaRPr>
          </a:p>
        </p:txBody>
      </p:sp>
      <p:sp>
        <p:nvSpPr>
          <p:cNvPr id="8"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483344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Left w Photo">
    <p:spTree>
      <p:nvGrpSpPr>
        <p:cNvPr id="1" name=""/>
        <p:cNvGrpSpPr/>
        <p:nvPr/>
      </p:nvGrpSpPr>
      <p:grpSpPr>
        <a:xfrm>
          <a:off x="0" y="0"/>
          <a:ext cx="0" cy="0"/>
          <a:chOff x="0" y="0"/>
          <a:chExt cx="0" cy="0"/>
        </a:xfrm>
      </p:grpSpPr>
      <p:sp>
        <p:nvSpPr>
          <p:cNvPr id="11" name="Rectangle 10"/>
          <p:cNvSpPr/>
          <p:nvPr userDrawn="1"/>
        </p:nvSpPr>
        <p:spPr>
          <a:xfrm>
            <a:off x="0" y="0"/>
            <a:ext cx="6858000" cy="5166360"/>
          </a:xfrm>
          <a:prstGeom prst="rect">
            <a:avLst/>
          </a:prstGeom>
          <a:blipFill>
            <a:blip r:embed="rId2">
              <a:alphaModFix amt="90000"/>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a:noFill/>
              </a:ln>
              <a:effectLst/>
            </a:endParaRPr>
          </a:p>
        </p:txBody>
      </p:sp>
      <p:sp>
        <p:nvSpPr>
          <p:cNvPr id="2" name="Title 1"/>
          <p:cNvSpPr>
            <a:spLocks noGrp="1"/>
          </p:cNvSpPr>
          <p:nvPr>
            <p:ph type="title"/>
          </p:nvPr>
        </p:nvSpPr>
        <p:spPr>
          <a:xfrm>
            <a:off x="171450" y="137160"/>
            <a:ext cx="4457700" cy="617220"/>
          </a:xfrm>
        </p:spPr>
        <p:txBody>
          <a:bodyPr/>
          <a:lstStyle>
            <a:lvl1pPr>
              <a:defRPr>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171450" y="1303020"/>
            <a:ext cx="3086100" cy="3360420"/>
          </a:xfrm>
        </p:spPr>
        <p:txBody>
          <a:bodyPr>
            <a:noAutofit/>
          </a:bodyPr>
          <a:lstStyle>
            <a:lvl1pPr marL="0" indent="0">
              <a:buNone/>
              <a:defRPr sz="1200">
                <a:solidFill>
                  <a:schemeClr val="tx2"/>
                </a:solidFill>
              </a:defRPr>
            </a:lvl1pPr>
          </a:lstStyle>
          <a:p>
            <a:pPr lvl="0"/>
            <a:r>
              <a:rPr lang="en-US" dirty="0" smtClean="0"/>
              <a:t>Click to add text </a:t>
            </a:r>
            <a:endParaRPr lang="en-US" dirty="0"/>
          </a:p>
        </p:txBody>
      </p:sp>
      <p:sp>
        <p:nvSpPr>
          <p:cNvPr id="6" name="Text Placeholder 8"/>
          <p:cNvSpPr>
            <a:spLocks noGrp="1"/>
          </p:cNvSpPr>
          <p:nvPr>
            <p:ph type="body" sz="quarter" idx="13" hasCustomPrompt="1"/>
          </p:nvPr>
        </p:nvSpPr>
        <p:spPr>
          <a:xfrm>
            <a:off x="171450" y="925830"/>
            <a:ext cx="5829300" cy="308610"/>
          </a:xfrm>
          <a:prstGeom prst="rect">
            <a:avLst/>
          </a:prstGeom>
        </p:spPr>
        <p:txBody>
          <a:bodyPr>
            <a:noAutofit/>
          </a:bodyPr>
          <a:lstStyle>
            <a:lvl1pPr marL="0" indent="0">
              <a:buNone/>
              <a:defRPr sz="1350" b="1">
                <a:solidFill>
                  <a:schemeClr val="accent2"/>
                </a:solidFill>
                <a:latin typeface="+mj-lt"/>
              </a:defRPr>
            </a:lvl1pPr>
          </a:lstStyle>
          <a:p>
            <a:pPr lvl="0"/>
            <a:r>
              <a:rPr lang="en-US" dirty="0" smtClean="0"/>
              <a:t>Subtitle</a:t>
            </a:r>
            <a:endParaRPr lang="en-US" dirty="0"/>
          </a:p>
        </p:txBody>
      </p:sp>
      <p:sp>
        <p:nvSpPr>
          <p:cNvPr id="12" name="TextBox 11"/>
          <p:cNvSpPr txBox="1"/>
          <p:nvPr userDrawn="1"/>
        </p:nvSpPr>
        <p:spPr>
          <a:xfrm>
            <a:off x="171450" y="4892045"/>
            <a:ext cx="240030" cy="230832"/>
          </a:xfrm>
          <a:prstGeom prst="rect">
            <a:avLst/>
          </a:prstGeom>
          <a:noFill/>
        </p:spPr>
        <p:txBody>
          <a:bodyPr wrap="square" rtlCol="0">
            <a:spAutoFit/>
          </a:bodyPr>
          <a:lstStyle/>
          <a:p>
            <a:fld id="{47A85379-F5D1-4B17-9A88-B6775F35A499}" type="slidenum">
              <a:rPr lang="en-US" sz="450" smtClean="0">
                <a:solidFill>
                  <a:schemeClr val="accent2">
                    <a:lumMod val="40000"/>
                    <a:lumOff val="60000"/>
                  </a:schemeClr>
                </a:solidFill>
              </a:rPr>
              <a:t>‹#›</a:t>
            </a:fld>
            <a:endParaRPr lang="en-US" sz="450" dirty="0">
              <a:solidFill>
                <a:schemeClr val="accent2">
                  <a:lumMod val="40000"/>
                  <a:lumOff val="60000"/>
                </a:schemeClr>
              </a:solidFill>
            </a:endParaRPr>
          </a:p>
        </p:txBody>
      </p:sp>
      <p:sp>
        <p:nvSpPr>
          <p:cNvPr id="8"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396511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Photos w Subtitle">
    <p:spTree>
      <p:nvGrpSpPr>
        <p:cNvPr id="1" name=""/>
        <p:cNvGrpSpPr/>
        <p:nvPr/>
      </p:nvGrpSpPr>
      <p:grpSpPr>
        <a:xfrm>
          <a:off x="0" y="0"/>
          <a:ext cx="0" cy="0"/>
          <a:chOff x="0" y="0"/>
          <a:chExt cx="0" cy="0"/>
        </a:xfrm>
      </p:grpSpPr>
      <p:sp>
        <p:nvSpPr>
          <p:cNvPr id="2" name="Title 1"/>
          <p:cNvSpPr>
            <a:spLocks noGrp="1"/>
          </p:cNvSpPr>
          <p:nvPr>
            <p:ph type="title"/>
          </p:nvPr>
        </p:nvSpPr>
        <p:spPr>
          <a:xfrm>
            <a:off x="171450" y="137160"/>
            <a:ext cx="4457700" cy="617220"/>
          </a:xfrm>
        </p:spPr>
        <p:txBody>
          <a:bodyPr/>
          <a:lstStyle>
            <a:lvl1pPr>
              <a:defRPr>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171450" y="1303020"/>
            <a:ext cx="3086100" cy="301752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smtClean="0"/>
              <a:t>Picture</a:t>
            </a:r>
            <a:endParaRPr lang="en-US" dirty="0"/>
          </a:p>
        </p:txBody>
      </p:sp>
      <p:sp>
        <p:nvSpPr>
          <p:cNvPr id="8" name="Content Placeholder 2"/>
          <p:cNvSpPr>
            <a:spLocks noGrp="1"/>
          </p:cNvSpPr>
          <p:nvPr>
            <p:ph idx="13" hasCustomPrompt="1"/>
          </p:nvPr>
        </p:nvSpPr>
        <p:spPr>
          <a:xfrm>
            <a:off x="3394710" y="1303020"/>
            <a:ext cx="3086100" cy="301752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smtClean="0"/>
              <a:t>Picture</a:t>
            </a:r>
            <a:endParaRPr lang="en-US" dirty="0"/>
          </a:p>
        </p:txBody>
      </p:sp>
      <p:sp>
        <p:nvSpPr>
          <p:cNvPr id="6" name="Text Placeholder 8"/>
          <p:cNvSpPr>
            <a:spLocks noGrp="1"/>
          </p:cNvSpPr>
          <p:nvPr>
            <p:ph type="body" sz="quarter" idx="14" hasCustomPrompt="1"/>
          </p:nvPr>
        </p:nvSpPr>
        <p:spPr>
          <a:xfrm>
            <a:off x="171450" y="925830"/>
            <a:ext cx="5829300" cy="308610"/>
          </a:xfrm>
          <a:prstGeom prst="rect">
            <a:avLst/>
          </a:prstGeom>
        </p:spPr>
        <p:txBody>
          <a:bodyPr>
            <a:noAutofit/>
          </a:bodyPr>
          <a:lstStyle>
            <a:lvl1pPr marL="0" indent="0">
              <a:buNone/>
              <a:defRPr sz="1350" b="1">
                <a:solidFill>
                  <a:schemeClr val="accent2"/>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2994362" y="3917706"/>
            <a:ext cx="3872377" cy="122542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45751" y="63737"/>
            <a:ext cx="1342115" cy="546543"/>
          </a:xfrm>
          <a:prstGeom prst="rect">
            <a:avLst/>
          </a:prstGeom>
        </p:spPr>
      </p:pic>
      <p:sp>
        <p:nvSpPr>
          <p:cNvPr id="11"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154374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ext Blue Acc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5751" y="63737"/>
            <a:ext cx="1342115" cy="546543"/>
          </a:xfrm>
          <a:prstGeom prst="rect">
            <a:avLst/>
          </a:prstGeom>
        </p:spPr>
      </p:pic>
      <p:sp>
        <p:nvSpPr>
          <p:cNvPr id="8" name="Text Placeholder 6"/>
          <p:cNvSpPr txBox="1">
            <a:spLocks/>
          </p:cNvSpPr>
          <p:nvPr userDrawn="1"/>
        </p:nvSpPr>
        <p:spPr>
          <a:xfrm>
            <a:off x="4286255" y="4846320"/>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©2019 ARTHUR J. GALLAGHER &amp; CO. </a:t>
            </a:r>
            <a:endParaRPr lang="en-US" sz="450" kern="1200" dirty="0">
              <a:solidFill>
                <a:schemeClr val="accent2">
                  <a:lumMod val="40000"/>
                  <a:lumOff val="60000"/>
                </a:schemeClr>
              </a:solidFill>
              <a:latin typeface="+mj-lt"/>
              <a:ea typeface="+mn-ea"/>
              <a:cs typeface="+mn-cs"/>
            </a:endParaRPr>
          </a:p>
        </p:txBody>
      </p:sp>
      <p:sp>
        <p:nvSpPr>
          <p:cNvPr id="9" name="Rectangle 8"/>
          <p:cNvSpPr/>
          <p:nvPr userDrawn="1"/>
        </p:nvSpPr>
        <p:spPr>
          <a:xfrm>
            <a:off x="0" y="3925624"/>
            <a:ext cx="6858000" cy="1230819"/>
          </a:xfrm>
          <a:prstGeom prst="rect">
            <a:avLst/>
          </a:prstGeom>
          <a:blipFill dpi="0" rotWithShape="1">
            <a:blip r:embed="rId3">
              <a:alphaModFix amt="90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p:cNvSpPr txBox="1"/>
          <p:nvPr userDrawn="1"/>
        </p:nvSpPr>
        <p:spPr>
          <a:xfrm>
            <a:off x="171450" y="4892045"/>
            <a:ext cx="240030" cy="230832"/>
          </a:xfrm>
          <a:prstGeom prst="rect">
            <a:avLst/>
          </a:prstGeom>
          <a:noFill/>
        </p:spPr>
        <p:txBody>
          <a:bodyPr wrap="square" rtlCol="0">
            <a:spAutoFit/>
          </a:bodyPr>
          <a:lstStyle/>
          <a:p>
            <a:fld id="{47A85379-F5D1-4B17-9A88-B6775F35A499}" type="slidenum">
              <a:rPr lang="en-US" sz="450" smtClean="0">
                <a:solidFill>
                  <a:schemeClr val="accent2">
                    <a:lumMod val="40000"/>
                    <a:lumOff val="60000"/>
                  </a:schemeClr>
                </a:solidFill>
              </a:rPr>
              <a:t>‹#›</a:t>
            </a:fld>
            <a:endParaRPr lang="en-US" sz="450" dirty="0">
              <a:solidFill>
                <a:schemeClr val="accent2">
                  <a:lumMod val="40000"/>
                  <a:lumOff val="60000"/>
                </a:schemeClr>
              </a:solidFill>
            </a:endParaRPr>
          </a:p>
        </p:txBody>
      </p:sp>
      <p:sp>
        <p:nvSpPr>
          <p:cNvPr id="10"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
        <p:nvSpPr>
          <p:cNvPr id="11" name="Content Placeholder 2"/>
          <p:cNvSpPr>
            <a:spLocks noGrp="1"/>
          </p:cNvSpPr>
          <p:nvPr>
            <p:ph idx="1" hasCustomPrompt="1"/>
          </p:nvPr>
        </p:nvSpPr>
        <p:spPr>
          <a:xfrm>
            <a:off x="171450" y="1152661"/>
            <a:ext cx="5829300" cy="3373621"/>
          </a:xfrm>
          <a:prstGeom prst="rect">
            <a:avLst/>
          </a:prstGeom>
        </p:spPr>
        <p:txBody>
          <a:bodyPr/>
          <a:lstStyle>
            <a:lvl1pPr marL="171434" marR="0" indent="-171434" algn="l" defTabSz="342866" rtl="0" eaLnBrk="1" fontAlgn="auto" latinLnBrk="0" hangingPunct="1">
              <a:lnSpc>
                <a:spcPct val="100000"/>
              </a:lnSpc>
              <a:spcBef>
                <a:spcPts val="0"/>
              </a:spcBef>
              <a:spcAft>
                <a:spcPts val="675"/>
              </a:spcAft>
              <a:buClr>
                <a:srgbClr val="6FACDE"/>
              </a:buClr>
              <a:buSzTx/>
              <a:buFont typeface="Arial"/>
              <a:buChar char="•"/>
              <a:tabLst/>
              <a:defRPr>
                <a:solidFill>
                  <a:schemeClr val="tx1">
                    <a:lumMod val="75000"/>
                  </a:schemeClr>
                </a:solidFill>
              </a:defRPr>
            </a:lvl1pPr>
            <a:lvl2pPr marL="346436" marR="0" indent="-172625" algn="l" defTabSz="342866" rtl="0" eaLnBrk="1" fontAlgn="auto" latinLnBrk="0" hangingPunct="1">
              <a:lnSpc>
                <a:spcPct val="100000"/>
              </a:lnSpc>
              <a:spcBef>
                <a:spcPts val="0"/>
              </a:spcBef>
              <a:spcAft>
                <a:spcPts val="675"/>
              </a:spcAft>
              <a:buClr>
                <a:srgbClr val="6FACDE"/>
              </a:buClr>
              <a:buSzTx/>
              <a:buFont typeface="Arial"/>
              <a:buChar char="–"/>
              <a:tabLst/>
              <a:defRPr>
                <a:solidFill>
                  <a:schemeClr val="tx1">
                    <a:lumMod val="75000"/>
                  </a:schemeClr>
                </a:solidFill>
              </a:defRPr>
            </a:lvl2pPr>
            <a:lvl3pPr marL="513110" marR="0" indent="-172625" algn="l" defTabSz="342866"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a:solidFill>
                  <a:schemeClr val="tx1">
                    <a:lumMod val="75000"/>
                  </a:schemeClr>
                </a:solidFill>
              </a:defRPr>
            </a:lvl3pPr>
            <a:lvl4pPr marL="685732" marR="0" indent="-167863" algn="l" defTabSz="342866" rtl="0" eaLnBrk="1" fontAlgn="auto" latinLnBrk="0" hangingPunct="1">
              <a:lnSpc>
                <a:spcPct val="100000"/>
              </a:lnSpc>
              <a:spcBef>
                <a:spcPts val="0"/>
              </a:spcBef>
              <a:spcAft>
                <a:spcPts val="675"/>
              </a:spcAft>
              <a:buClr>
                <a:srgbClr val="6FACDE"/>
              </a:buClr>
              <a:buSzTx/>
              <a:buFont typeface="Arial"/>
              <a:buChar char="–"/>
              <a:tabLst/>
              <a:defRPr>
                <a:solidFill>
                  <a:schemeClr val="tx1">
                    <a:lumMod val="75000"/>
                  </a:schemeClr>
                </a:solidFill>
              </a:defRPr>
            </a:lvl4pPr>
            <a:lvl5pPr marL="857165" marR="0" indent="-167863" algn="l" defTabSz="342866" rtl="0" eaLnBrk="1" fontAlgn="auto" latinLnBrk="0" hangingPunct="1">
              <a:lnSpc>
                <a:spcPct val="100000"/>
              </a:lnSpc>
              <a:spcBef>
                <a:spcPts val="0"/>
              </a:spcBef>
              <a:spcAft>
                <a:spcPts val="675"/>
              </a:spcAft>
              <a:buClr>
                <a:srgbClr val="6FACDE"/>
              </a:buClr>
              <a:buSzTx/>
              <a:buFont typeface="Arial" panose="020B0604020202020204" pitchFamily="34" charset="0"/>
              <a:buChar char="–"/>
              <a:tabLst/>
              <a:defRPr>
                <a:solidFill>
                  <a:schemeClr val="tx1">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3" name="Title Placeholder 1"/>
          <p:cNvSpPr>
            <a:spLocks noGrp="1"/>
          </p:cNvSpPr>
          <p:nvPr>
            <p:ph type="title"/>
          </p:nvPr>
        </p:nvSpPr>
        <p:spPr>
          <a:xfrm>
            <a:off x="171450" y="137160"/>
            <a:ext cx="4457700" cy="641854"/>
          </a:xfrm>
          <a:prstGeom prst="rect">
            <a:avLst/>
          </a:prstGeom>
        </p:spPr>
        <p:txBody>
          <a:bodyPr vert="horz" lIns="91440" tIns="45720" rIns="91440" bIns="45720" rtlCol="0" anchor="b" anchorCtr="0">
            <a:noAutofit/>
          </a:bodyPr>
          <a:lstStyle>
            <a:lvl1pPr defTabSz="89289">
              <a:tabLst/>
              <a:defRPr b="1">
                <a:solidFill>
                  <a:schemeClr val="accent1"/>
                </a:solidFill>
              </a:defRPr>
            </a:lvl1pPr>
          </a:lstStyle>
          <a:p>
            <a:r>
              <a:rPr lang="en-US" dirty="0" smtClean="0"/>
              <a:t>Click to edit Master title style</a:t>
            </a:r>
            <a:endParaRPr lang="en-US" dirty="0"/>
          </a:p>
        </p:txBody>
      </p:sp>
      <p:sp>
        <p:nvSpPr>
          <p:cNvPr id="14" name="Text Placeholder 8"/>
          <p:cNvSpPr>
            <a:spLocks noGrp="1"/>
          </p:cNvSpPr>
          <p:nvPr>
            <p:ph type="body" sz="quarter" idx="14" hasCustomPrompt="1"/>
          </p:nvPr>
        </p:nvSpPr>
        <p:spPr>
          <a:xfrm>
            <a:off x="171450" y="785775"/>
            <a:ext cx="5829300" cy="308610"/>
          </a:xfrm>
          <a:prstGeom prst="rect">
            <a:avLst/>
          </a:prstGeom>
        </p:spPr>
        <p:txBody>
          <a:bodyPr>
            <a:noAutofit/>
          </a:bodyPr>
          <a:lstStyle>
            <a:lvl1pPr marL="0" indent="0">
              <a:buNone/>
              <a:defRPr sz="1350" b="1">
                <a:solidFill>
                  <a:schemeClr val="accent2"/>
                </a:solidFill>
                <a:latin typeface="+mj-lt"/>
              </a:defRPr>
            </a:lvl1pPr>
          </a:lstStyle>
          <a:p>
            <a:pPr lvl="0"/>
            <a:r>
              <a:rPr lang="en-US" dirty="0" smtClean="0"/>
              <a:t>Subtitle</a:t>
            </a:r>
            <a:endParaRPr lang="en-US" dirty="0"/>
          </a:p>
        </p:txBody>
      </p:sp>
    </p:spTree>
    <p:extLst>
      <p:ext uri="{BB962C8B-B14F-4D97-AF65-F5344CB8AC3E}">
        <p14:creationId xmlns:p14="http://schemas.microsoft.com/office/powerpoint/2010/main" val="2959162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Outline Orange Accent">
    <p:spTree>
      <p:nvGrpSpPr>
        <p:cNvPr id="1" name=""/>
        <p:cNvGrpSpPr/>
        <p:nvPr/>
      </p:nvGrpSpPr>
      <p:grpSpPr>
        <a:xfrm>
          <a:off x="0" y="0"/>
          <a:ext cx="0" cy="0"/>
          <a:chOff x="0" y="0"/>
          <a:chExt cx="0" cy="0"/>
        </a:xfrm>
      </p:grpSpPr>
      <p:sp>
        <p:nvSpPr>
          <p:cNvPr id="9" name="Rectangle 8"/>
          <p:cNvSpPr/>
          <p:nvPr userDrawn="1"/>
        </p:nvSpPr>
        <p:spPr>
          <a:xfrm>
            <a:off x="0" y="3925624"/>
            <a:ext cx="6858000" cy="1230819"/>
          </a:xfrm>
          <a:prstGeom prst="rect">
            <a:avLst/>
          </a:prstGeom>
          <a:blipFill dpi="0" rotWithShape="1">
            <a:blip r:embed="rId2">
              <a:alphaModFix amt="90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45751" y="63737"/>
            <a:ext cx="1342115" cy="546543"/>
          </a:xfrm>
          <a:prstGeom prst="rect">
            <a:avLst/>
          </a:prstGeom>
        </p:spPr>
      </p:pic>
      <p:sp>
        <p:nvSpPr>
          <p:cNvPr id="11" name="TextBox 10"/>
          <p:cNvSpPr txBox="1"/>
          <p:nvPr userDrawn="1"/>
        </p:nvSpPr>
        <p:spPr>
          <a:xfrm>
            <a:off x="171450" y="4892045"/>
            <a:ext cx="240030" cy="230832"/>
          </a:xfrm>
          <a:prstGeom prst="rect">
            <a:avLst/>
          </a:prstGeom>
          <a:noFill/>
        </p:spPr>
        <p:txBody>
          <a:bodyPr wrap="square" rtlCol="0">
            <a:spAutoFit/>
          </a:bodyPr>
          <a:lstStyle/>
          <a:p>
            <a:fld id="{47A85379-F5D1-4B17-9A88-B6775F35A499}" type="slidenum">
              <a:rPr lang="en-US" sz="450" smtClean="0">
                <a:solidFill>
                  <a:schemeClr val="accent2">
                    <a:lumMod val="40000"/>
                    <a:lumOff val="60000"/>
                  </a:schemeClr>
                </a:solidFill>
              </a:rPr>
              <a:t>‹#›</a:t>
            </a:fld>
            <a:endParaRPr lang="en-US" sz="450" dirty="0">
              <a:solidFill>
                <a:schemeClr val="accent2">
                  <a:lumMod val="40000"/>
                  <a:lumOff val="60000"/>
                </a:schemeClr>
              </a:solidFill>
            </a:endParaRPr>
          </a:p>
        </p:txBody>
      </p:sp>
      <p:sp>
        <p:nvSpPr>
          <p:cNvPr id="12"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
        <p:nvSpPr>
          <p:cNvPr id="16" name="Title Placeholder 1"/>
          <p:cNvSpPr>
            <a:spLocks noGrp="1"/>
          </p:cNvSpPr>
          <p:nvPr>
            <p:ph type="title"/>
          </p:nvPr>
        </p:nvSpPr>
        <p:spPr>
          <a:xfrm>
            <a:off x="171450" y="137160"/>
            <a:ext cx="4457700" cy="641854"/>
          </a:xfrm>
          <a:prstGeom prst="rect">
            <a:avLst/>
          </a:prstGeom>
        </p:spPr>
        <p:txBody>
          <a:bodyPr vert="horz" lIns="91440" tIns="45720" rIns="91440" bIns="45720" rtlCol="0" anchor="b" anchorCtr="0">
            <a:noAutofit/>
          </a:bodyPr>
          <a:lstStyle>
            <a:lvl1pPr defTabSz="89289">
              <a:tabLst/>
              <a:defRPr b="1">
                <a:solidFill>
                  <a:schemeClr val="accent1"/>
                </a:solidFill>
              </a:defRPr>
            </a:lvl1pPr>
          </a:lstStyle>
          <a:p>
            <a:r>
              <a:rPr lang="en-US" dirty="0" smtClean="0"/>
              <a:t>Click to edit Master title style</a:t>
            </a:r>
            <a:endParaRPr lang="en-US" dirty="0"/>
          </a:p>
        </p:txBody>
      </p:sp>
      <p:sp>
        <p:nvSpPr>
          <p:cNvPr id="18" name="Content Placeholder 2"/>
          <p:cNvSpPr>
            <a:spLocks noGrp="1"/>
          </p:cNvSpPr>
          <p:nvPr>
            <p:ph idx="1" hasCustomPrompt="1"/>
          </p:nvPr>
        </p:nvSpPr>
        <p:spPr>
          <a:xfrm>
            <a:off x="171450" y="1152661"/>
            <a:ext cx="5829300" cy="3373621"/>
          </a:xfrm>
          <a:prstGeom prst="rect">
            <a:avLst/>
          </a:prstGeom>
        </p:spPr>
        <p:txBody>
          <a:bodyPr vert="horz" lIns="91440" tIns="45720" rIns="91440" bIns="45720" rtlCol="0">
            <a:noAutofit/>
          </a:bodyPr>
          <a:lstStyle>
            <a:lvl1pPr>
              <a:defRPr lang="en-US" dirty="0" smtClean="0">
                <a:solidFill>
                  <a:schemeClr val="tx1">
                    <a:lumMod val="75000"/>
                  </a:schemeClr>
                </a:solidFill>
              </a:defRPr>
            </a:lvl1pPr>
            <a:lvl2pPr>
              <a:defRPr lang="en-US" dirty="0" smtClean="0">
                <a:solidFill>
                  <a:schemeClr val="tx1">
                    <a:lumMod val="75000"/>
                  </a:schemeClr>
                </a:solidFill>
              </a:defRPr>
            </a:lvl2pPr>
            <a:lvl3pPr>
              <a:defRPr lang="en-US" dirty="0" smtClean="0">
                <a:solidFill>
                  <a:schemeClr val="tx1">
                    <a:lumMod val="75000"/>
                  </a:schemeClr>
                </a:solidFill>
              </a:defRPr>
            </a:lvl3pPr>
            <a:lvl4pPr>
              <a:defRPr lang="en-US" dirty="0" smtClean="0">
                <a:solidFill>
                  <a:schemeClr val="tx1">
                    <a:lumMod val="75000"/>
                  </a:schemeClr>
                </a:solidFill>
              </a:defRPr>
            </a:lvl4pPr>
            <a:lvl5pPr>
              <a:defRPr lang="en-US" dirty="0" smtClean="0">
                <a:solidFill>
                  <a:schemeClr val="tx1">
                    <a:lumMod val="75000"/>
                  </a:schemeClr>
                </a:solidFill>
              </a:defRPr>
            </a:lvl5pPr>
          </a:lstStyle>
          <a:p>
            <a:pPr marR="0" lvl="0" fontAlgn="auto">
              <a:lnSpc>
                <a:spcPct val="100000"/>
              </a:lnSpc>
              <a:buClr>
                <a:srgbClr val="6FACDE"/>
              </a:buClr>
              <a:buSzTx/>
              <a:tabLst/>
            </a:pPr>
            <a:r>
              <a:rPr lang="en-US" dirty="0" smtClean="0"/>
              <a:t>Click to edit Master text styles</a:t>
            </a:r>
          </a:p>
          <a:p>
            <a:pPr marR="0" lvl="1" fontAlgn="auto">
              <a:lnSpc>
                <a:spcPct val="100000"/>
              </a:lnSpc>
              <a:buClr>
                <a:srgbClr val="6FACDE"/>
              </a:buClr>
              <a:buSzTx/>
              <a:tabLst/>
            </a:pPr>
            <a:r>
              <a:rPr lang="en-US" dirty="0" smtClean="0"/>
              <a:t>Second level</a:t>
            </a:r>
          </a:p>
          <a:p>
            <a:pPr marR="0" lvl="2" fontAlgn="auto">
              <a:lnSpc>
                <a:spcPct val="100000"/>
              </a:lnSpc>
              <a:buClr>
                <a:srgbClr val="6FACDE"/>
              </a:buClr>
              <a:buSzTx/>
              <a:tabLst/>
            </a:pPr>
            <a:r>
              <a:rPr lang="en-US" dirty="0" smtClean="0"/>
              <a:t>Third level</a:t>
            </a:r>
          </a:p>
          <a:p>
            <a:pPr marR="0" lvl="3" fontAlgn="auto">
              <a:lnSpc>
                <a:spcPct val="100000"/>
              </a:lnSpc>
              <a:buClr>
                <a:srgbClr val="6FACDE"/>
              </a:buClr>
              <a:buSzTx/>
              <a:tabLst/>
            </a:pPr>
            <a:r>
              <a:rPr lang="en-US" dirty="0" smtClean="0"/>
              <a:t>Fourth level</a:t>
            </a:r>
          </a:p>
          <a:p>
            <a:pPr marR="0" lvl="4" fontAlgn="auto">
              <a:lnSpc>
                <a:spcPct val="100000"/>
              </a:lnSpc>
              <a:buClr>
                <a:srgbClr val="6FACDE"/>
              </a:buClr>
              <a:buSzTx/>
              <a:tabLst/>
            </a:pPr>
            <a:r>
              <a:rPr lang="en-US" dirty="0" smtClean="0"/>
              <a:t>Fifth level</a:t>
            </a:r>
          </a:p>
        </p:txBody>
      </p:sp>
      <p:sp>
        <p:nvSpPr>
          <p:cNvPr id="19" name="Text Placeholder 8"/>
          <p:cNvSpPr>
            <a:spLocks noGrp="1"/>
          </p:cNvSpPr>
          <p:nvPr>
            <p:ph type="body" sz="quarter" idx="14" hasCustomPrompt="1"/>
          </p:nvPr>
        </p:nvSpPr>
        <p:spPr>
          <a:xfrm>
            <a:off x="171450" y="785775"/>
            <a:ext cx="5829300" cy="308610"/>
          </a:xfrm>
          <a:prstGeom prst="rect">
            <a:avLst/>
          </a:prstGeom>
        </p:spPr>
        <p:txBody>
          <a:bodyPr>
            <a:noAutofit/>
          </a:bodyPr>
          <a:lstStyle>
            <a:lvl1pPr marL="0" indent="0">
              <a:buNone/>
              <a:defRPr sz="1350" b="1">
                <a:solidFill>
                  <a:schemeClr val="accent2"/>
                </a:solidFill>
                <a:latin typeface="+mj-lt"/>
              </a:defRPr>
            </a:lvl1pPr>
          </a:lstStyle>
          <a:p>
            <a:pPr lvl="0"/>
            <a:r>
              <a:rPr lang="en-US" dirty="0" smtClean="0"/>
              <a:t>Subtitle</a:t>
            </a:r>
            <a:endParaRPr lang="en-US" dirty="0"/>
          </a:p>
        </p:txBody>
      </p:sp>
    </p:spTree>
    <p:extLst>
      <p:ext uri="{BB962C8B-B14F-4D97-AF65-F5344CB8AC3E}">
        <p14:creationId xmlns:p14="http://schemas.microsoft.com/office/powerpoint/2010/main" val="1601900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w Photo 3">
    <p:spTree>
      <p:nvGrpSpPr>
        <p:cNvPr id="1" name=""/>
        <p:cNvGrpSpPr/>
        <p:nvPr/>
      </p:nvGrpSpPr>
      <p:grpSpPr>
        <a:xfrm>
          <a:off x="0" y="0"/>
          <a:ext cx="0" cy="0"/>
          <a:chOff x="0" y="0"/>
          <a:chExt cx="0" cy="0"/>
        </a:xfrm>
      </p:grpSpPr>
      <p:sp>
        <p:nvSpPr>
          <p:cNvPr id="8" name="Rectangle 7"/>
          <p:cNvSpPr/>
          <p:nvPr userDrawn="1"/>
        </p:nvSpPr>
        <p:spPr>
          <a:xfrm>
            <a:off x="6" y="-10391"/>
            <a:ext cx="4774721" cy="5164282"/>
          </a:xfrm>
          <a:prstGeom prst="rect">
            <a:avLst/>
          </a:prstGeom>
          <a:blipFill>
            <a:blip r:embed="rId2">
              <a:alphaModFix amt="90000"/>
            </a:blip>
            <a:srcRect/>
            <a:stretch>
              <a:fillRect l="-1" r="-4392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171455" y="1450343"/>
            <a:ext cx="2249723" cy="826592"/>
          </a:xfrm>
          <a:prstGeom prst="rect">
            <a:avLst/>
          </a:prstGeom>
        </p:spPr>
        <p:txBody>
          <a:bodyPr anchor="b" anchorCtr="0">
            <a:noAutofit/>
          </a:bodyPr>
          <a:lstStyle>
            <a:lvl1pPr algn="l">
              <a:lnSpc>
                <a:spcPts val="3225"/>
              </a:lnSpc>
              <a:spcBef>
                <a:spcPts val="0"/>
              </a:spcBef>
              <a:defRPr sz="1800" cap="none">
                <a:solidFill>
                  <a:schemeClr val="bg1"/>
                </a:solidFill>
              </a:defRPr>
            </a:lvl1pPr>
          </a:lstStyle>
          <a:p>
            <a:r>
              <a:rPr lang="en-US" dirty="0" smtClean="0"/>
              <a:t>Title Slide</a:t>
            </a:r>
            <a:endParaRPr lang="en-US" dirty="0"/>
          </a:p>
        </p:txBody>
      </p:sp>
      <p:sp>
        <p:nvSpPr>
          <p:cNvPr id="3" name="Subtitle 2"/>
          <p:cNvSpPr>
            <a:spLocks noGrp="1"/>
          </p:cNvSpPr>
          <p:nvPr>
            <p:ph type="subTitle" idx="1" hasCustomPrompt="1"/>
          </p:nvPr>
        </p:nvSpPr>
        <p:spPr>
          <a:xfrm>
            <a:off x="171456" y="2281556"/>
            <a:ext cx="2249723" cy="290205"/>
          </a:xfrm>
          <a:prstGeom prst="rect">
            <a:avLst/>
          </a:prstGeom>
        </p:spPr>
        <p:txBody>
          <a:bodyPr>
            <a:noAutofit/>
          </a:bodyPr>
          <a:lstStyle>
            <a:lvl1pPr marL="0" indent="0" algn="l">
              <a:buNone/>
              <a:defRPr sz="1200" cap="none" baseline="0">
                <a:solidFill>
                  <a:schemeClr val="bg1"/>
                </a:solidFill>
              </a:defRPr>
            </a:lvl1pPr>
            <a:lvl2pPr marL="342866" indent="0" algn="ctr">
              <a:buNone/>
              <a:defRPr>
                <a:solidFill>
                  <a:schemeClr val="tx1">
                    <a:tint val="75000"/>
                  </a:schemeClr>
                </a:solidFill>
              </a:defRPr>
            </a:lvl2pPr>
            <a:lvl3pPr marL="685732" indent="0" algn="ctr">
              <a:buNone/>
              <a:defRPr>
                <a:solidFill>
                  <a:schemeClr val="tx1">
                    <a:tint val="75000"/>
                  </a:schemeClr>
                </a:solidFill>
              </a:defRPr>
            </a:lvl3pPr>
            <a:lvl4pPr marL="1028598" indent="0" algn="ctr">
              <a:buNone/>
              <a:defRPr>
                <a:solidFill>
                  <a:schemeClr val="tx1">
                    <a:tint val="75000"/>
                  </a:schemeClr>
                </a:solidFill>
              </a:defRPr>
            </a:lvl4pPr>
            <a:lvl5pPr marL="1371464" indent="0" algn="ctr">
              <a:buNone/>
              <a:defRPr>
                <a:solidFill>
                  <a:schemeClr val="tx1">
                    <a:tint val="75000"/>
                  </a:schemeClr>
                </a:solidFill>
              </a:defRPr>
            </a:lvl5pPr>
            <a:lvl6pPr marL="1714331"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6" indent="0" algn="ctr">
              <a:buNone/>
              <a:defRPr>
                <a:solidFill>
                  <a:schemeClr val="tx1">
                    <a:tint val="75000"/>
                  </a:schemeClr>
                </a:solidFill>
              </a:defRPr>
            </a:lvl9pPr>
          </a:lstStyle>
          <a:p>
            <a:r>
              <a:rPr lang="en-US" dirty="0" smtClean="0"/>
              <a:t>Presenter name  |  Date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27" y="3987507"/>
            <a:ext cx="2140197" cy="942122"/>
          </a:xfrm>
          <a:prstGeom prst="rect">
            <a:avLst/>
          </a:prstGeom>
        </p:spPr>
      </p:pic>
      <p:sp>
        <p:nvSpPr>
          <p:cNvPr id="7" name="Text Placeholder 6"/>
          <p:cNvSpPr txBox="1">
            <a:spLocks/>
          </p:cNvSpPr>
          <p:nvPr userDrawn="1"/>
        </p:nvSpPr>
        <p:spPr>
          <a:xfrm>
            <a:off x="1714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2202046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8" name="Content Placeholder 3"/>
          <p:cNvSpPr>
            <a:spLocks noGrp="1"/>
          </p:cNvSpPr>
          <p:nvPr>
            <p:ph sz="quarter" idx="14"/>
          </p:nvPr>
        </p:nvSpPr>
        <p:spPr>
          <a:xfrm>
            <a:off x="173055" y="1243413"/>
            <a:ext cx="6607559" cy="3230310"/>
          </a:xfrm>
        </p:spPr>
        <p:txBody>
          <a:bodyPr>
            <a:normAutofit/>
          </a:bodyPr>
          <a:lstStyle>
            <a:lvl1pPr>
              <a:defRPr sz="900"/>
            </a:lvl1pPr>
            <a:lvl2pPr>
              <a:defRPr sz="900"/>
            </a:lvl2pPr>
            <a:lvl3pPr>
              <a:defRPr sz="900"/>
            </a:lvl3pPr>
            <a:lvl4pPr>
              <a:defRPr sz="900"/>
            </a:lvl4pPr>
            <a:lvl5pPr>
              <a:defRPr sz="9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a:xfrm>
            <a:off x="173056" y="553767"/>
            <a:ext cx="6595217" cy="617220"/>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10986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p>
            <a:endParaRPr lang="en-US" dirty="0"/>
          </a:p>
        </p:txBody>
      </p:sp>
      <p:grpSp>
        <p:nvGrpSpPr>
          <p:cNvPr id="4" name="Group 3">
            <a:extLst>
              <a:ext uri="{FF2B5EF4-FFF2-40B4-BE49-F238E27FC236}">
                <a16:creationId xmlns:a16="http://schemas.microsoft.com/office/drawing/2014/main" id="{B1BBE6D6-A62E-41D8-ACAD-4FA2F7E2D913}"/>
              </a:ext>
            </a:extLst>
          </p:cNvPr>
          <p:cNvGrpSpPr/>
          <p:nvPr userDrawn="1"/>
        </p:nvGrpSpPr>
        <p:grpSpPr>
          <a:xfrm rot="5400000">
            <a:off x="-2486023" y="2486026"/>
            <a:ext cx="5143501" cy="171454"/>
            <a:chOff x="0" y="6264264"/>
            <a:chExt cx="12192000" cy="593736"/>
          </a:xfrm>
        </p:grpSpPr>
        <p:sp>
          <p:nvSpPr>
            <p:cNvPr id="6" name="Rectangle 5">
              <a:extLst>
                <a:ext uri="{FF2B5EF4-FFF2-40B4-BE49-F238E27FC236}">
                  <a16:creationId xmlns:a16="http://schemas.microsoft.com/office/drawing/2014/main" id="{AEBF56B7-D02E-492B-A72A-3007DA3CFBF2}"/>
                </a:ext>
              </a:extLst>
            </p:cNvPr>
            <p:cNvSpPr/>
            <p:nvPr userDrawn="1"/>
          </p:nvSpPr>
          <p:spPr>
            <a:xfrm>
              <a:off x="0" y="6264274"/>
              <a:ext cx="12192000" cy="593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Freeform: Shape 6">
              <a:extLst>
                <a:ext uri="{FF2B5EF4-FFF2-40B4-BE49-F238E27FC236}">
                  <a16:creationId xmlns:a16="http://schemas.microsoft.com/office/drawing/2014/main" id="{86051449-699D-4D6A-998A-C955E961FA6A}"/>
                </a:ext>
              </a:extLst>
            </p:cNvPr>
            <p:cNvSpPr/>
            <p:nvPr userDrawn="1"/>
          </p:nvSpPr>
          <p:spPr>
            <a:xfrm>
              <a:off x="1067673" y="6264274"/>
              <a:ext cx="4017866" cy="593726"/>
            </a:xfrm>
            <a:custGeom>
              <a:avLst/>
              <a:gdLst>
                <a:gd name="connsiteX0" fmla="*/ 380069 w 4017866"/>
                <a:gd name="connsiteY0" fmla="*/ 0 h 593726"/>
                <a:gd name="connsiteX1" fmla="*/ 3637797 w 4017866"/>
                <a:gd name="connsiteY1" fmla="*/ 0 h 593726"/>
                <a:gd name="connsiteX2" fmla="*/ 3694522 w 4017866"/>
                <a:gd name="connsiteY2" fmla="*/ 62413 h 593726"/>
                <a:gd name="connsiteX3" fmla="*/ 3929688 w 4017866"/>
                <a:gd name="connsiteY3" fmla="*/ 410679 h 593726"/>
                <a:gd name="connsiteX4" fmla="*/ 4017866 w 4017866"/>
                <a:gd name="connsiteY4" fmla="*/ 593726 h 593726"/>
                <a:gd name="connsiteX5" fmla="*/ 0 w 4017866"/>
                <a:gd name="connsiteY5" fmla="*/ 593726 h 593726"/>
                <a:gd name="connsiteX6" fmla="*/ 88178 w 4017866"/>
                <a:gd name="connsiteY6" fmla="*/ 410679 h 593726"/>
                <a:gd name="connsiteX7" fmla="*/ 323344 w 4017866"/>
                <a:gd name="connsiteY7" fmla="*/ 62413 h 593726"/>
                <a:gd name="connsiteX8" fmla="*/ 380069 w 4017866"/>
                <a:gd name="connsiteY8"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7866" h="593726">
                  <a:moveTo>
                    <a:pt x="380069" y="0"/>
                  </a:moveTo>
                  <a:lnTo>
                    <a:pt x="3637797" y="0"/>
                  </a:lnTo>
                  <a:lnTo>
                    <a:pt x="3694522" y="62413"/>
                  </a:lnTo>
                  <a:cubicBezTo>
                    <a:pt x="3783556" y="170297"/>
                    <a:pt x="3862433" y="286873"/>
                    <a:pt x="3929688" y="410679"/>
                  </a:cubicBezTo>
                  <a:lnTo>
                    <a:pt x="4017866" y="593726"/>
                  </a:lnTo>
                  <a:lnTo>
                    <a:pt x="0" y="593726"/>
                  </a:lnTo>
                  <a:lnTo>
                    <a:pt x="88178" y="410679"/>
                  </a:lnTo>
                  <a:cubicBezTo>
                    <a:pt x="155434" y="286873"/>
                    <a:pt x="234310" y="170297"/>
                    <a:pt x="323344" y="62413"/>
                  </a:cubicBezTo>
                  <a:lnTo>
                    <a:pt x="380069" y="0"/>
                  </a:lnTo>
                  <a:close/>
                </a:path>
              </a:pathLst>
            </a:custGeom>
            <a:solidFill>
              <a:srgbClr val="7C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sp>
          <p:nvSpPr>
            <p:cNvPr id="8" name="Freeform: Shape 7">
              <a:extLst>
                <a:ext uri="{FF2B5EF4-FFF2-40B4-BE49-F238E27FC236}">
                  <a16:creationId xmlns:a16="http://schemas.microsoft.com/office/drawing/2014/main" id="{F334B31B-1C0F-4D17-BD51-D877F14C338C}"/>
                </a:ext>
              </a:extLst>
            </p:cNvPr>
            <p:cNvSpPr/>
            <p:nvPr userDrawn="1"/>
          </p:nvSpPr>
          <p:spPr>
            <a:xfrm>
              <a:off x="4705471" y="6264274"/>
              <a:ext cx="6121351" cy="593726"/>
            </a:xfrm>
            <a:custGeom>
              <a:avLst/>
              <a:gdLst>
                <a:gd name="connsiteX0" fmla="*/ 0 w 6121351"/>
                <a:gd name="connsiteY0" fmla="*/ 0 h 593726"/>
                <a:gd name="connsiteX1" fmla="*/ 6121351 w 6121351"/>
                <a:gd name="connsiteY1" fmla="*/ 0 h 593726"/>
                <a:gd name="connsiteX2" fmla="*/ 5527626 w 6121351"/>
                <a:gd name="connsiteY2" fmla="*/ 593726 h 593726"/>
                <a:gd name="connsiteX3" fmla="*/ 380069 w 6121351"/>
                <a:gd name="connsiteY3" fmla="*/ 593726 h 593726"/>
                <a:gd name="connsiteX4" fmla="*/ 291891 w 6121351"/>
                <a:gd name="connsiteY4" fmla="*/ 410679 h 593726"/>
                <a:gd name="connsiteX5" fmla="*/ 56725 w 6121351"/>
                <a:gd name="connsiteY5" fmla="*/ 62413 h 593726"/>
                <a:gd name="connsiteX6" fmla="*/ 0 w 6121351"/>
                <a:gd name="connsiteY6" fmla="*/ 0 h 5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1351" h="593726">
                  <a:moveTo>
                    <a:pt x="0" y="0"/>
                  </a:moveTo>
                  <a:lnTo>
                    <a:pt x="6121351" y="0"/>
                  </a:lnTo>
                  <a:lnTo>
                    <a:pt x="5527626" y="593726"/>
                  </a:lnTo>
                  <a:lnTo>
                    <a:pt x="380069" y="593726"/>
                  </a:lnTo>
                  <a:lnTo>
                    <a:pt x="291891" y="410679"/>
                  </a:lnTo>
                  <a:cubicBezTo>
                    <a:pt x="224636" y="286873"/>
                    <a:pt x="145759" y="170297"/>
                    <a:pt x="56725" y="6241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sp>
          <p:nvSpPr>
            <p:cNvPr id="9" name="Freeform: Shape 8">
              <a:extLst>
                <a:ext uri="{FF2B5EF4-FFF2-40B4-BE49-F238E27FC236}">
                  <a16:creationId xmlns:a16="http://schemas.microsoft.com/office/drawing/2014/main" id="{CA7DFE11-3B2B-4574-A729-23B5242A395D}"/>
                </a:ext>
              </a:extLst>
            </p:cNvPr>
            <p:cNvSpPr/>
            <p:nvPr userDrawn="1"/>
          </p:nvSpPr>
          <p:spPr>
            <a:xfrm>
              <a:off x="9645690" y="6264274"/>
              <a:ext cx="2546310" cy="593726"/>
            </a:xfrm>
            <a:custGeom>
              <a:avLst/>
              <a:gdLst>
                <a:gd name="connsiteX0" fmla="*/ 593725 w 2546310"/>
                <a:gd name="connsiteY0" fmla="*/ 0 h 593726"/>
                <a:gd name="connsiteX1" fmla="*/ 2546310 w 2546310"/>
                <a:gd name="connsiteY1" fmla="*/ 0 h 593726"/>
                <a:gd name="connsiteX2" fmla="*/ 2546310 w 2546310"/>
                <a:gd name="connsiteY2" fmla="*/ 593726 h 593726"/>
                <a:gd name="connsiteX3" fmla="*/ 0 w 2546310"/>
                <a:gd name="connsiteY3" fmla="*/ 593726 h 593726"/>
                <a:gd name="connsiteX4" fmla="*/ 593725 w 2546310"/>
                <a:gd name="connsiteY4" fmla="*/ 0 h 59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310" h="593726">
                  <a:moveTo>
                    <a:pt x="593725" y="0"/>
                  </a:moveTo>
                  <a:lnTo>
                    <a:pt x="2546310" y="0"/>
                  </a:lnTo>
                  <a:lnTo>
                    <a:pt x="2546310" y="593726"/>
                  </a:lnTo>
                  <a:lnTo>
                    <a:pt x="0" y="593726"/>
                  </a:lnTo>
                  <a:lnTo>
                    <a:pt x="593725"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grpSp>
      <p:grpSp>
        <p:nvGrpSpPr>
          <p:cNvPr id="10" name="Group 9">
            <a:extLst>
              <a:ext uri="{FF2B5EF4-FFF2-40B4-BE49-F238E27FC236}">
                <a16:creationId xmlns:a16="http://schemas.microsoft.com/office/drawing/2014/main" id="{9CA27A96-98B2-4BD1-9D62-871CFBE1B26E}"/>
              </a:ext>
            </a:extLst>
          </p:cNvPr>
          <p:cNvGrpSpPr/>
          <p:nvPr userDrawn="1"/>
        </p:nvGrpSpPr>
        <p:grpSpPr>
          <a:xfrm>
            <a:off x="-1" y="-1"/>
            <a:ext cx="171449" cy="228598"/>
            <a:chOff x="-1" y="-1"/>
            <a:chExt cx="304797" cy="304797"/>
          </a:xfrm>
        </p:grpSpPr>
        <p:sp>
          <p:nvSpPr>
            <p:cNvPr id="11" name="Rectangle 10">
              <a:extLst>
                <a:ext uri="{FF2B5EF4-FFF2-40B4-BE49-F238E27FC236}">
                  <a16:creationId xmlns:a16="http://schemas.microsoft.com/office/drawing/2014/main" id="{C729AC05-12A8-4F66-84CA-473F2E299A62}"/>
                </a:ext>
              </a:extLst>
            </p:cNvPr>
            <p:cNvSpPr/>
            <p:nvPr userDrawn="1"/>
          </p:nvSpPr>
          <p:spPr>
            <a:xfrm flipV="1">
              <a:off x="-1" y="-1"/>
              <a:ext cx="304797" cy="30479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12" name="Group 11">
              <a:extLst>
                <a:ext uri="{FF2B5EF4-FFF2-40B4-BE49-F238E27FC236}">
                  <a16:creationId xmlns:a16="http://schemas.microsoft.com/office/drawing/2014/main" id="{3AB41D94-B5C3-40F2-9FCA-7F3C78BDB1C8}"/>
                </a:ext>
              </a:extLst>
            </p:cNvPr>
            <p:cNvGrpSpPr/>
            <p:nvPr userDrawn="1"/>
          </p:nvGrpSpPr>
          <p:grpSpPr>
            <a:xfrm>
              <a:off x="88317" y="103148"/>
              <a:ext cx="128160" cy="98498"/>
              <a:chOff x="88317" y="99577"/>
              <a:chExt cx="128160" cy="98498"/>
            </a:xfrm>
          </p:grpSpPr>
          <p:cxnSp>
            <p:nvCxnSpPr>
              <p:cNvPr id="13" name="Straight Connector 12">
                <a:extLst>
                  <a:ext uri="{FF2B5EF4-FFF2-40B4-BE49-F238E27FC236}">
                    <a16:creationId xmlns:a16="http://schemas.microsoft.com/office/drawing/2014/main" id="{16091524-28A9-4E55-909F-54FF7D5F01DD}"/>
                  </a:ext>
                </a:extLst>
              </p:cNvPr>
              <p:cNvCxnSpPr>
                <a:cxnSpLocks/>
              </p:cNvCxnSpPr>
              <p:nvPr userDrawn="1"/>
            </p:nvCxnSpPr>
            <p:spPr>
              <a:xfrm>
                <a:off x="88317" y="99577"/>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F58F094-FC64-4AB9-84A6-E4446E4AB285}"/>
                  </a:ext>
                </a:extLst>
              </p:cNvPr>
              <p:cNvCxnSpPr>
                <a:cxnSpLocks/>
              </p:cNvCxnSpPr>
              <p:nvPr userDrawn="1"/>
            </p:nvCxnSpPr>
            <p:spPr>
              <a:xfrm>
                <a:off x="88317" y="148826"/>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CB98332-4FC8-40A3-B379-7C701B3905CA}"/>
                  </a:ext>
                </a:extLst>
              </p:cNvPr>
              <p:cNvCxnSpPr>
                <a:cxnSpLocks/>
              </p:cNvCxnSpPr>
              <p:nvPr userDrawn="1"/>
            </p:nvCxnSpPr>
            <p:spPr>
              <a:xfrm>
                <a:off x="88317" y="198075"/>
                <a:ext cx="128160"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6" name="Rectangle: Top Corners Rounded 15" hidden="1">
            <a:extLst>
              <a:ext uri="{FF2B5EF4-FFF2-40B4-BE49-F238E27FC236}">
                <a16:creationId xmlns:a16="http://schemas.microsoft.com/office/drawing/2014/main" id="{A34DEF14-0421-44EA-A3DC-07521C0E3A1D}"/>
              </a:ext>
            </a:extLst>
          </p:cNvPr>
          <p:cNvSpPr/>
          <p:nvPr userDrawn="1"/>
        </p:nvSpPr>
        <p:spPr>
          <a:xfrm>
            <a:off x="5279479" y="-1"/>
            <a:ext cx="1409987" cy="291830"/>
          </a:xfrm>
          <a:prstGeom prst="round2SameRect">
            <a:avLst>
              <a:gd name="adj1" fmla="val 0"/>
              <a:gd name="adj2" fmla="val 353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90000"/>
              </a:lnSpc>
            </a:pPr>
            <a:r>
              <a:rPr lang="en-GB" sz="563" b="1" dirty="0">
                <a:solidFill>
                  <a:schemeClr val="bg1"/>
                </a:solidFill>
              </a:rPr>
              <a:t>MEDICAL PLAN </a:t>
            </a:r>
          </a:p>
        </p:txBody>
      </p:sp>
    </p:spTree>
    <p:extLst>
      <p:ext uri="{BB962C8B-B14F-4D97-AF65-F5344CB8AC3E}">
        <p14:creationId xmlns:p14="http://schemas.microsoft.com/office/powerpoint/2010/main" val="46084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ver w Photo">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39" t="10446" r="26217" b="15341"/>
          <a:stretch/>
        </p:blipFill>
        <p:spPr>
          <a:xfrm>
            <a:off x="-13402" y="-6409"/>
            <a:ext cx="6871402" cy="4598950"/>
          </a:xfrm>
          <a:prstGeom prst="rect">
            <a:avLst/>
          </a:prstGeom>
        </p:spPr>
      </p:pic>
      <p:pic>
        <p:nvPicPr>
          <p:cNvPr id="7" name="Picture 2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9525" y="3090862"/>
            <a:ext cx="6877050" cy="205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ctrTitle" hasCustomPrompt="1"/>
          </p:nvPr>
        </p:nvSpPr>
        <p:spPr>
          <a:xfrm>
            <a:off x="171450" y="3771901"/>
            <a:ext cx="3886200" cy="742949"/>
          </a:xfrm>
          <a:prstGeom prst="rect">
            <a:avLst/>
          </a:prstGeom>
        </p:spPr>
        <p:txBody>
          <a:bodyPr anchor="b" anchorCtr="0"/>
          <a:lstStyle>
            <a:lvl1pPr algn="l">
              <a:defRPr sz="2250" baseline="0">
                <a:solidFill>
                  <a:schemeClr val="bg1"/>
                </a:solidFill>
              </a:defRPr>
            </a:lvl1pPr>
          </a:lstStyle>
          <a:p>
            <a:r>
              <a:rPr lang="en-US" dirty="0" smtClean="0"/>
              <a:t>Title Slide – With Photo</a:t>
            </a:r>
            <a:endParaRPr lang="en-US" dirty="0"/>
          </a:p>
        </p:txBody>
      </p:sp>
      <p:sp>
        <p:nvSpPr>
          <p:cNvPr id="10" name="Text Placeholder 5"/>
          <p:cNvSpPr>
            <a:spLocks noGrp="1"/>
          </p:cNvSpPr>
          <p:nvPr>
            <p:ph type="body" sz="quarter" idx="10" hasCustomPrompt="1"/>
          </p:nvPr>
        </p:nvSpPr>
        <p:spPr>
          <a:xfrm>
            <a:off x="171450" y="4560570"/>
            <a:ext cx="3886200" cy="285750"/>
          </a:xfrm>
          <a:prstGeom prst="rect">
            <a:avLst/>
          </a:prstGeom>
        </p:spPr>
        <p:txBody>
          <a:bodyPr>
            <a:noAutofit/>
          </a:bodyPr>
          <a:lstStyle>
            <a:lvl1pPr marL="0" indent="0">
              <a:buNone/>
              <a:defRPr sz="150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Presenter Name | Date</a:t>
            </a:r>
          </a:p>
        </p:txBody>
      </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762850" y="4000500"/>
            <a:ext cx="1916360" cy="914400"/>
          </a:xfrm>
          <a:prstGeom prst="rect">
            <a:avLst/>
          </a:prstGeom>
        </p:spPr>
      </p:pic>
      <p:sp>
        <p:nvSpPr>
          <p:cNvPr id="9" name="Text Placeholder 6"/>
          <p:cNvSpPr txBox="1">
            <a:spLocks/>
          </p:cNvSpPr>
          <p:nvPr userDrawn="1"/>
        </p:nvSpPr>
        <p:spPr>
          <a:xfrm>
            <a:off x="107355" y="4914900"/>
            <a:ext cx="2819537"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342900"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©2019 ARTHUR J. GALLAGHER &amp; CO. | AJG.COM</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411500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ver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1450" y="817924"/>
            <a:ext cx="4159780" cy="826592"/>
          </a:xfrm>
          <a:prstGeom prst="rect">
            <a:avLst/>
          </a:prstGeom>
        </p:spPr>
        <p:txBody>
          <a:bodyPr anchor="b" anchorCtr="0">
            <a:normAutofit/>
          </a:bodyPr>
          <a:lstStyle>
            <a:lvl1pPr algn="l">
              <a:lnSpc>
                <a:spcPts val="3225"/>
              </a:lnSpc>
              <a:spcBef>
                <a:spcPts val="0"/>
              </a:spcBef>
              <a:defRPr sz="2250" cap="none">
                <a:solidFill>
                  <a:srgbClr val="5F5F5F"/>
                </a:solidFill>
              </a:defRPr>
            </a:lvl1pPr>
          </a:lstStyle>
          <a:p>
            <a:r>
              <a:rPr lang="en-US" dirty="0" smtClean="0"/>
              <a:t>Cover Page (text only)</a:t>
            </a:r>
            <a:endParaRPr lang="en-US" dirty="0"/>
          </a:p>
        </p:txBody>
      </p:sp>
      <p:sp>
        <p:nvSpPr>
          <p:cNvPr id="3" name="Subtitle 2"/>
          <p:cNvSpPr>
            <a:spLocks noGrp="1"/>
          </p:cNvSpPr>
          <p:nvPr>
            <p:ph type="subTitle" idx="1" hasCustomPrompt="1"/>
          </p:nvPr>
        </p:nvSpPr>
        <p:spPr>
          <a:xfrm>
            <a:off x="171450" y="2811780"/>
            <a:ext cx="4159780" cy="290205"/>
          </a:xfrm>
          <a:prstGeom prst="rect">
            <a:avLst/>
          </a:prstGeom>
        </p:spPr>
        <p:txBody>
          <a:bodyPr>
            <a:noAutofit/>
          </a:bodyPr>
          <a:lstStyle>
            <a:lvl1pPr marL="0" indent="0" algn="l">
              <a:buNone/>
              <a:defRPr sz="1500" cap="none" baseline="0">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Presenter name  |  Date</a:t>
            </a:r>
            <a:endParaRPr lang="en-US" dirty="0"/>
          </a:p>
        </p:txBody>
      </p:sp>
      <p:pic>
        <p:nvPicPr>
          <p:cNvPr id="8"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9525" y="3090862"/>
            <a:ext cx="6877050" cy="205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2850" y="4000500"/>
            <a:ext cx="1916360" cy="914400"/>
          </a:xfrm>
          <a:prstGeom prst="rect">
            <a:avLst/>
          </a:prstGeom>
        </p:spPr>
      </p:pic>
      <p:sp>
        <p:nvSpPr>
          <p:cNvPr id="10" name="Text Placeholder 6"/>
          <p:cNvSpPr txBox="1">
            <a:spLocks/>
          </p:cNvSpPr>
          <p:nvPr userDrawn="1"/>
        </p:nvSpPr>
        <p:spPr>
          <a:xfrm>
            <a:off x="107355" y="4914900"/>
            <a:ext cx="2819537"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342900"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©2023 ARTHUR J. GALLAGHER &amp; CO. | AJG.COM</a:t>
            </a:r>
            <a:endParaRPr lang="en-US" sz="450" kern="1200" dirty="0">
              <a:solidFill>
                <a:schemeClr val="bg1"/>
              </a:solidFill>
              <a:latin typeface="+mj-lt"/>
              <a:ea typeface="+mn-ea"/>
              <a:cs typeface="+mn-cs"/>
            </a:endParaRPr>
          </a:p>
        </p:txBody>
      </p:sp>
    </p:spTree>
    <p:extLst>
      <p:ext uri="{BB962C8B-B14F-4D97-AF65-F5344CB8AC3E}">
        <p14:creationId xmlns:p14="http://schemas.microsoft.com/office/powerpoint/2010/main" val="281423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1450" y="1392340"/>
            <a:ext cx="4159780" cy="1071292"/>
          </a:xfrm>
          <a:prstGeom prst="rect">
            <a:avLst/>
          </a:prstGeom>
        </p:spPr>
        <p:txBody>
          <a:bodyPr anchor="b" anchorCtr="0">
            <a:normAutofit/>
          </a:bodyPr>
          <a:lstStyle>
            <a:lvl1pPr algn="l">
              <a:lnSpc>
                <a:spcPts val="3225"/>
              </a:lnSpc>
              <a:spcBef>
                <a:spcPts val="0"/>
              </a:spcBef>
              <a:defRPr sz="2250" cap="none">
                <a:solidFill>
                  <a:srgbClr val="5F5F5F"/>
                </a:solidFill>
              </a:defRPr>
            </a:lvl1pPr>
          </a:lstStyle>
          <a:p>
            <a:r>
              <a:rPr lang="en-US" dirty="0" smtClean="0"/>
              <a:t>Divider/Breaker Slide</a:t>
            </a:r>
            <a:endParaRPr lang="en-US" dirty="0"/>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 y="2837577"/>
            <a:ext cx="6868871" cy="2321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2850" y="90800"/>
            <a:ext cx="1916360" cy="914400"/>
          </a:xfrm>
          <a:prstGeom prst="rect">
            <a:avLst/>
          </a:prstGeom>
        </p:spPr>
      </p:pic>
      <p:sp>
        <p:nvSpPr>
          <p:cNvPr id="9" name="Text Placeholder 6"/>
          <p:cNvSpPr txBox="1">
            <a:spLocks/>
          </p:cNvSpPr>
          <p:nvPr userDrawn="1"/>
        </p:nvSpPr>
        <p:spPr>
          <a:xfrm>
            <a:off x="107355" y="4914900"/>
            <a:ext cx="2819537"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342900"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n-lt"/>
                <a:ea typeface="+mn-ea"/>
                <a:cs typeface="+mn-cs"/>
              </a:rPr>
              <a:t>©2023 ARTHUR J. GALLAGHER &amp; CO. | AJG.COM</a:t>
            </a:r>
            <a:endParaRPr lang="en-US" sz="450" kern="1200" dirty="0">
              <a:solidFill>
                <a:schemeClr val="bg1"/>
              </a:solidFill>
              <a:latin typeface="+mn-lt"/>
              <a:ea typeface="+mn-ea"/>
              <a:cs typeface="+mn-cs"/>
            </a:endParaRPr>
          </a:p>
        </p:txBody>
      </p:sp>
    </p:spTree>
    <p:extLst>
      <p:ext uri="{BB962C8B-B14F-4D97-AF65-F5344CB8AC3E}">
        <p14:creationId xmlns:p14="http://schemas.microsoft.com/office/powerpoint/2010/main" val="278826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ank you/Closin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1450" y="817924"/>
            <a:ext cx="4159780" cy="826592"/>
          </a:xfrm>
          <a:prstGeom prst="rect">
            <a:avLst/>
          </a:prstGeom>
        </p:spPr>
        <p:txBody>
          <a:bodyPr anchor="b" anchorCtr="0">
            <a:normAutofit/>
          </a:bodyPr>
          <a:lstStyle>
            <a:lvl1pPr algn="l">
              <a:lnSpc>
                <a:spcPts val="3225"/>
              </a:lnSpc>
              <a:spcBef>
                <a:spcPts val="0"/>
              </a:spcBef>
              <a:defRPr sz="2250" cap="none">
                <a:solidFill>
                  <a:srgbClr val="5F5F5F"/>
                </a:solidFill>
              </a:defRPr>
            </a:lvl1pPr>
          </a:lstStyle>
          <a:p>
            <a:r>
              <a:rPr lang="en-US" dirty="0" smtClean="0"/>
              <a:t>Thank you!</a:t>
            </a:r>
            <a:endParaRPr lang="en-US" dirty="0"/>
          </a:p>
        </p:txBody>
      </p:sp>
      <p:pic>
        <p:nvPicPr>
          <p:cNvPr id="9"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9525" y="3090862"/>
            <a:ext cx="6877050" cy="205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5"/>
          <p:cNvSpPr>
            <a:spLocks noGrp="1"/>
          </p:cNvSpPr>
          <p:nvPr>
            <p:ph type="body" sz="quarter" idx="10" hasCustomPrompt="1"/>
          </p:nvPr>
        </p:nvSpPr>
        <p:spPr>
          <a:xfrm>
            <a:off x="171450" y="3771900"/>
            <a:ext cx="2686050" cy="628650"/>
          </a:xfrm>
          <a:prstGeom prst="rect">
            <a:avLst/>
          </a:prstGeom>
        </p:spPr>
        <p:txBody>
          <a:bodyPr>
            <a:normAutofit/>
          </a:bodyPr>
          <a:lstStyle>
            <a:lvl1pPr marL="0" indent="0">
              <a:spcAft>
                <a:spcPts val="0"/>
              </a:spcAft>
              <a:buNone/>
              <a:defRPr sz="975" baseline="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Contact Name and info</a:t>
            </a:r>
          </a:p>
        </p:txBody>
      </p:sp>
      <p:sp>
        <p:nvSpPr>
          <p:cNvPr id="11" name="Text Placeholder 5"/>
          <p:cNvSpPr>
            <a:spLocks noGrp="1"/>
          </p:cNvSpPr>
          <p:nvPr>
            <p:ph type="body" sz="quarter" idx="11" hasCustomPrompt="1"/>
          </p:nvPr>
        </p:nvSpPr>
        <p:spPr>
          <a:xfrm>
            <a:off x="171450" y="4400550"/>
            <a:ext cx="2686050" cy="457200"/>
          </a:xfrm>
          <a:prstGeom prst="rect">
            <a:avLst/>
          </a:prstGeom>
        </p:spPr>
        <p:txBody>
          <a:bodyPr>
            <a:normAutofit/>
          </a:bodyPr>
          <a:lstStyle>
            <a:lvl1pPr marL="0" indent="0">
              <a:spcAft>
                <a:spcPts val="0"/>
              </a:spcAft>
              <a:buNone/>
              <a:defRPr sz="975">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Address</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2850" y="4000500"/>
            <a:ext cx="1916360" cy="914400"/>
          </a:xfrm>
          <a:prstGeom prst="rect">
            <a:avLst/>
          </a:prstGeom>
        </p:spPr>
      </p:pic>
      <p:sp>
        <p:nvSpPr>
          <p:cNvPr id="13" name="Text Placeholder 6"/>
          <p:cNvSpPr txBox="1">
            <a:spLocks/>
          </p:cNvSpPr>
          <p:nvPr userDrawn="1"/>
        </p:nvSpPr>
        <p:spPr>
          <a:xfrm>
            <a:off x="107355" y="4914900"/>
            <a:ext cx="2819537"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342900"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n-lt"/>
                <a:ea typeface="+mn-ea"/>
                <a:cs typeface="+mn-cs"/>
              </a:rPr>
              <a:t>©2023 ARTHUR J. GALLAGHER &amp; CO. | AJG.COM</a:t>
            </a:r>
            <a:endParaRPr lang="en-US" sz="450" kern="1200" dirty="0">
              <a:solidFill>
                <a:schemeClr val="bg1"/>
              </a:solidFill>
              <a:latin typeface="+mn-lt"/>
              <a:ea typeface="+mn-ea"/>
              <a:cs typeface="+mn-cs"/>
            </a:endParaRPr>
          </a:p>
        </p:txBody>
      </p:sp>
    </p:spTree>
    <p:extLst>
      <p:ext uri="{BB962C8B-B14F-4D97-AF65-F5344CB8AC3E}">
        <p14:creationId xmlns:p14="http://schemas.microsoft.com/office/powerpoint/2010/main" val="287356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GBS ONLY Disclaimer">
    <p:spTree>
      <p:nvGrpSpPr>
        <p:cNvPr id="1" name=""/>
        <p:cNvGrpSpPr/>
        <p:nvPr/>
      </p:nvGrpSpPr>
      <p:grpSpPr>
        <a:xfrm>
          <a:off x="0" y="0"/>
          <a:ext cx="0" cy="0"/>
          <a:chOff x="0" y="0"/>
          <a:chExt cx="0" cy="0"/>
        </a:xfrm>
      </p:grpSpPr>
      <p:pic>
        <p:nvPicPr>
          <p:cNvPr id="8"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9525" y="3090862"/>
            <a:ext cx="6877050" cy="205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2850" y="4000500"/>
            <a:ext cx="1916360" cy="914400"/>
          </a:xfrm>
          <a:prstGeom prst="rect">
            <a:avLst/>
          </a:prstGeom>
        </p:spPr>
      </p:pic>
      <p:sp>
        <p:nvSpPr>
          <p:cNvPr id="10" name="Content Placeholder 1"/>
          <p:cNvSpPr txBox="1">
            <a:spLocks/>
          </p:cNvSpPr>
          <p:nvPr userDrawn="1"/>
        </p:nvSpPr>
        <p:spPr>
          <a:xfrm>
            <a:off x="107355" y="3739917"/>
            <a:ext cx="4337762" cy="1143000"/>
          </a:xfrm>
          <a:prstGeom prst="rect">
            <a:avLst/>
          </a:prstGeom>
        </p:spPr>
        <p:txBody>
          <a:bodyPr>
            <a:noAutofit/>
          </a:bodyPr>
          <a:lstStyle>
            <a:lvl1pPr marL="227013" marR="0" indent="-227013" algn="l" defTabSz="914400" rtl="0" eaLnBrk="1" fontAlgn="auto" latinLnBrk="0" hangingPunct="1">
              <a:lnSpc>
                <a:spcPct val="100000"/>
              </a:lnSpc>
              <a:spcBef>
                <a:spcPts val="0"/>
              </a:spcBef>
              <a:spcAft>
                <a:spcPts val="1200"/>
              </a:spcAft>
              <a:buClr>
                <a:schemeClr val="bg2"/>
              </a:buClr>
              <a:buSzTx/>
              <a:buFont typeface="Arial" panose="020B0604020202020204" pitchFamily="34" charset="0"/>
              <a:buChar char="•"/>
              <a:tabLst>
                <a:tab pos="168275" algn="l"/>
              </a:tabLst>
              <a:defRPr lang="en-US" sz="2800" kern="1200" noProof="0" dirty="0" smtClean="0">
                <a:solidFill>
                  <a:schemeClr val="tx1">
                    <a:lumMod val="75000"/>
                    <a:lumOff val="25000"/>
                  </a:schemeClr>
                </a:solidFill>
                <a:latin typeface="+mn-lt"/>
                <a:ea typeface="+mn-ea"/>
                <a:cs typeface="+mn-cs"/>
              </a:defRPr>
            </a:lvl1pPr>
            <a:lvl2pPr marL="569913"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400" kern="1200" dirty="0" smtClean="0">
                <a:solidFill>
                  <a:schemeClr val="tx1">
                    <a:lumMod val="75000"/>
                    <a:lumOff val="25000"/>
                  </a:schemeClr>
                </a:solidFill>
                <a:latin typeface="+mn-lt"/>
                <a:ea typeface="+mn-ea"/>
                <a:cs typeface="+mn-cs"/>
              </a:defRPr>
            </a:lvl2pPr>
            <a:lvl3pPr marL="804862"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000" kern="1200" dirty="0" smtClean="0">
                <a:solidFill>
                  <a:schemeClr val="tx1">
                    <a:lumMod val="75000"/>
                    <a:lumOff val="25000"/>
                  </a:schemeClr>
                </a:solidFill>
                <a:latin typeface="+mn-lt"/>
                <a:ea typeface="+mn-ea"/>
                <a:cs typeface="+mn-cs"/>
              </a:defRPr>
            </a:lvl3pPr>
            <a:lvl4pPr marL="914400"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smtClean="0">
                <a:solidFill>
                  <a:schemeClr val="tx1">
                    <a:lumMod val="75000"/>
                    <a:lumOff val="25000"/>
                  </a:schemeClr>
                </a:solidFill>
                <a:latin typeface="+mn-lt"/>
                <a:ea typeface="+mn-ea"/>
                <a:cs typeface="+mn-cs"/>
              </a:defRPr>
            </a:lvl4pPr>
            <a:lvl5pPr marL="1141412"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Aft>
                <a:spcPts val="0"/>
              </a:spcAft>
              <a:buClr>
                <a:srgbClr val="6FACDE"/>
              </a:buClr>
              <a:buFont typeface="Arial" panose="020B0604020202020204" pitchFamily="34" charset="0"/>
              <a:buNone/>
            </a:pPr>
            <a:r>
              <a:rPr lang="en-US" sz="488" dirty="0" smtClean="0">
                <a:solidFill>
                  <a:srgbClr val="6FACDE">
                    <a:lumMod val="40000"/>
                    <a:lumOff val="60000"/>
                  </a:srgbClr>
                </a:solidFill>
              </a:rPr>
              <a:t>Consulting and insurance brokerage services to be provided by Gallagher Benefit Services, Inc. and/or its affiliate Gallagher Benefit Services (Canada) Group Inc. Gallagher Benefit Services, Inc., a non-investment firm and subsidiary of Arthur J. Gallagher &amp; Co., is a licensed insurance agency that does business in California as “Gallagher Benefit Services of California Insurance Services” and in Massachusetts as “Gallagher Benefit Insurance Services.” Investment advisory services and corresponding named fiduciary services may be offered through Gallagher Fiduciary Advisors, LLC, a Registered Investment Adviser. Gallagher Fiduciary Advisors, LLC is a single-member, limited-liability company, with Gallagher Benefit Services, Inc. as its single member. Certain appropriately licensed individuals of Arthur J. Gallagher &amp; Co. subsidiaries or affiliates, excluding Gallagher Fiduciary Advisors, LLC, offer securities through </a:t>
            </a:r>
            <a:r>
              <a:rPr lang="en-US" sz="488" dirty="0" err="1" smtClean="0">
                <a:solidFill>
                  <a:srgbClr val="6FACDE">
                    <a:lumMod val="40000"/>
                    <a:lumOff val="60000"/>
                  </a:srgbClr>
                </a:solidFill>
              </a:rPr>
              <a:t>Kestra</a:t>
            </a:r>
            <a:r>
              <a:rPr lang="en-US" sz="488" dirty="0" smtClean="0">
                <a:solidFill>
                  <a:srgbClr val="6FACDE">
                    <a:lumMod val="40000"/>
                    <a:lumOff val="60000"/>
                  </a:srgbClr>
                </a:solidFill>
              </a:rPr>
              <a:t> Investment Services (</a:t>
            </a:r>
            <a:r>
              <a:rPr lang="en-US" sz="488" dirty="0" err="1" smtClean="0">
                <a:solidFill>
                  <a:srgbClr val="6FACDE">
                    <a:lumMod val="40000"/>
                    <a:lumOff val="60000"/>
                  </a:srgbClr>
                </a:solidFill>
              </a:rPr>
              <a:t>Kestra</a:t>
            </a:r>
            <a:r>
              <a:rPr lang="en-US" sz="488" dirty="0" smtClean="0">
                <a:solidFill>
                  <a:srgbClr val="6FACDE">
                    <a:lumMod val="40000"/>
                    <a:lumOff val="60000"/>
                  </a:srgbClr>
                </a:solidFill>
              </a:rPr>
              <a:t> IS), member FINRA/SIPC and or investment advisory services through </a:t>
            </a:r>
            <a:r>
              <a:rPr lang="en-US" sz="488" dirty="0" err="1" smtClean="0">
                <a:solidFill>
                  <a:srgbClr val="6FACDE">
                    <a:lumMod val="40000"/>
                    <a:lumOff val="60000"/>
                  </a:srgbClr>
                </a:solidFill>
              </a:rPr>
              <a:t>Kestra</a:t>
            </a:r>
            <a:r>
              <a:rPr lang="en-US" sz="488" dirty="0" smtClean="0">
                <a:solidFill>
                  <a:srgbClr val="6FACDE">
                    <a:lumMod val="40000"/>
                    <a:lumOff val="60000"/>
                  </a:srgbClr>
                </a:solidFill>
              </a:rPr>
              <a:t> Advisory Services (</a:t>
            </a:r>
            <a:r>
              <a:rPr lang="en-US" sz="488" dirty="0" err="1" smtClean="0">
                <a:solidFill>
                  <a:srgbClr val="6FACDE">
                    <a:lumMod val="40000"/>
                    <a:lumOff val="60000"/>
                  </a:srgbClr>
                </a:solidFill>
              </a:rPr>
              <a:t>Kestra</a:t>
            </a:r>
            <a:r>
              <a:rPr lang="en-US" sz="488" dirty="0" smtClean="0">
                <a:solidFill>
                  <a:srgbClr val="6FACDE">
                    <a:lumMod val="40000"/>
                    <a:lumOff val="60000"/>
                  </a:srgbClr>
                </a:solidFill>
              </a:rPr>
              <a:t> AS), an affiliate of </a:t>
            </a:r>
            <a:r>
              <a:rPr lang="en-US" sz="488" dirty="0" err="1" smtClean="0">
                <a:solidFill>
                  <a:srgbClr val="6FACDE">
                    <a:lumMod val="40000"/>
                    <a:lumOff val="60000"/>
                  </a:srgbClr>
                </a:solidFill>
              </a:rPr>
              <a:t>Kestra</a:t>
            </a:r>
            <a:r>
              <a:rPr lang="en-US" sz="488" dirty="0" smtClean="0">
                <a:solidFill>
                  <a:srgbClr val="6FACDE">
                    <a:lumMod val="40000"/>
                    <a:lumOff val="60000"/>
                  </a:srgbClr>
                </a:solidFill>
              </a:rPr>
              <a:t> IS. Neither </a:t>
            </a:r>
            <a:r>
              <a:rPr lang="en-US" sz="488" dirty="0" err="1" smtClean="0">
                <a:solidFill>
                  <a:srgbClr val="6FACDE">
                    <a:lumMod val="40000"/>
                    <a:lumOff val="60000"/>
                  </a:srgbClr>
                </a:solidFill>
              </a:rPr>
              <a:t>Kestra</a:t>
            </a:r>
            <a:r>
              <a:rPr lang="en-US" sz="488" dirty="0" smtClean="0">
                <a:solidFill>
                  <a:srgbClr val="6FACDE">
                    <a:lumMod val="40000"/>
                    <a:lumOff val="60000"/>
                  </a:srgbClr>
                </a:solidFill>
              </a:rPr>
              <a:t> IS nor </a:t>
            </a:r>
            <a:r>
              <a:rPr lang="en-US" sz="488" dirty="0" err="1" smtClean="0">
                <a:solidFill>
                  <a:srgbClr val="6FACDE">
                    <a:lumMod val="40000"/>
                    <a:lumOff val="60000"/>
                  </a:srgbClr>
                </a:solidFill>
              </a:rPr>
              <a:t>Kestra</a:t>
            </a:r>
            <a:r>
              <a:rPr lang="en-US" sz="488" dirty="0" smtClean="0">
                <a:solidFill>
                  <a:srgbClr val="6FACDE">
                    <a:lumMod val="40000"/>
                    <a:lumOff val="60000"/>
                  </a:srgbClr>
                </a:solidFill>
              </a:rPr>
              <a:t> AS is affiliated with Arthur J. Gallagher &amp; Co., Gallagher Benefit Services, Inc. or Gallagher Fiduciary Advisors, LLC. Neither </a:t>
            </a:r>
            <a:r>
              <a:rPr lang="en-US" sz="488" dirty="0" err="1" smtClean="0">
                <a:solidFill>
                  <a:srgbClr val="6FACDE">
                    <a:lumMod val="40000"/>
                    <a:lumOff val="60000"/>
                  </a:srgbClr>
                </a:solidFill>
              </a:rPr>
              <a:t>Kestra</a:t>
            </a:r>
            <a:r>
              <a:rPr lang="en-US" sz="488" dirty="0" smtClean="0">
                <a:solidFill>
                  <a:srgbClr val="6FACDE">
                    <a:lumMod val="40000"/>
                    <a:lumOff val="60000"/>
                  </a:srgbClr>
                </a:solidFill>
              </a:rPr>
              <a:t> AS, </a:t>
            </a:r>
            <a:r>
              <a:rPr lang="en-US" sz="488" dirty="0" err="1" smtClean="0">
                <a:solidFill>
                  <a:srgbClr val="6FACDE">
                    <a:lumMod val="40000"/>
                    <a:lumOff val="60000"/>
                  </a:srgbClr>
                </a:solidFill>
              </a:rPr>
              <a:t>Kestra</a:t>
            </a:r>
            <a:r>
              <a:rPr lang="en-US" sz="488" dirty="0" smtClean="0">
                <a:solidFill>
                  <a:srgbClr val="6FACDE">
                    <a:lumMod val="40000"/>
                    <a:lumOff val="60000"/>
                  </a:srgbClr>
                </a:solidFill>
              </a:rPr>
              <a:t> IS, Arthur J. Gallagher &amp; Co., nor their affiliates provide accounting, legal, or tax advice.</a:t>
            </a:r>
          </a:p>
        </p:txBody>
      </p:sp>
      <p:sp>
        <p:nvSpPr>
          <p:cNvPr id="9" name="Title 1"/>
          <p:cNvSpPr>
            <a:spLocks noGrp="1"/>
          </p:cNvSpPr>
          <p:nvPr>
            <p:ph type="ctrTitle" hasCustomPrompt="1"/>
          </p:nvPr>
        </p:nvSpPr>
        <p:spPr>
          <a:xfrm>
            <a:off x="171450" y="817924"/>
            <a:ext cx="4159780" cy="826592"/>
          </a:xfrm>
          <a:prstGeom prst="rect">
            <a:avLst/>
          </a:prstGeom>
        </p:spPr>
        <p:txBody>
          <a:bodyPr anchor="b" anchorCtr="0">
            <a:normAutofit/>
          </a:bodyPr>
          <a:lstStyle>
            <a:lvl1pPr algn="l">
              <a:lnSpc>
                <a:spcPts val="3225"/>
              </a:lnSpc>
              <a:spcBef>
                <a:spcPts val="0"/>
              </a:spcBef>
              <a:defRPr sz="2250" cap="none">
                <a:solidFill>
                  <a:srgbClr val="5F5F5F"/>
                </a:solidFill>
              </a:defRPr>
            </a:lvl1pPr>
          </a:lstStyle>
          <a:p>
            <a:r>
              <a:rPr lang="en-US" dirty="0" smtClean="0"/>
              <a:t>Disclaimer Title Here</a:t>
            </a:r>
            <a:endParaRPr lang="en-US" dirty="0"/>
          </a:p>
        </p:txBody>
      </p:sp>
      <p:sp>
        <p:nvSpPr>
          <p:cNvPr id="11" name="Text Placeholder 6"/>
          <p:cNvSpPr txBox="1">
            <a:spLocks/>
          </p:cNvSpPr>
          <p:nvPr userDrawn="1"/>
        </p:nvSpPr>
        <p:spPr>
          <a:xfrm>
            <a:off x="107355" y="4914900"/>
            <a:ext cx="2819537"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342900"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n-lt"/>
                <a:ea typeface="+mn-ea"/>
                <a:cs typeface="+mn-cs"/>
              </a:rPr>
              <a:t>©2023 ARTHUR J. GALLAGHER &amp; CO. | AJG.COM</a:t>
            </a:r>
            <a:endParaRPr lang="en-US" sz="450" kern="1200" dirty="0">
              <a:solidFill>
                <a:schemeClr val="bg1"/>
              </a:solidFill>
              <a:latin typeface="+mn-lt"/>
              <a:ea typeface="+mn-ea"/>
              <a:cs typeface="+mn-cs"/>
            </a:endParaRPr>
          </a:p>
        </p:txBody>
      </p:sp>
    </p:spTree>
    <p:extLst>
      <p:ext uri="{BB962C8B-B14F-4D97-AF65-F5344CB8AC3E}">
        <p14:creationId xmlns:p14="http://schemas.microsoft.com/office/powerpoint/2010/main" val="117436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centere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9731" y="1583110"/>
            <a:ext cx="6691357" cy="2884205"/>
          </a:xfrm>
        </p:spPr>
        <p:txBody>
          <a:bodyPr anchor="t" anchorCtr="1">
            <a:normAutofit/>
          </a:bodyPr>
          <a:lstStyle>
            <a:lvl1pPr marL="346472" indent="-346472">
              <a:buFont typeface="+mj-lt"/>
              <a:buAutoNum type="romanUcPeriod"/>
              <a:defRPr sz="1200"/>
            </a:lvl1pPr>
            <a:lvl2pPr marL="598885" indent="-252413">
              <a:buFont typeface="+mj-lt"/>
              <a:buAutoNum type="alphaUcPeriod"/>
              <a:defRPr sz="1200"/>
            </a:lvl2pPr>
            <a:lvl3pPr marL="858441" indent="-258366">
              <a:buFont typeface="+mj-lt"/>
              <a:buAutoNum type="arabicPeriod"/>
              <a:defRPr sz="1200"/>
            </a:lvl3pPr>
            <a:lvl4pPr marL="1112044" indent="-257175">
              <a:buFont typeface="+mj-lt"/>
              <a:buAutoNum type="alphaLcParenR"/>
              <a:defRPr sz="1200"/>
            </a:lvl4pPr>
            <a:lvl5pPr marL="1371600" indent="-258366">
              <a:buFont typeface="+mj-lt"/>
              <a:buAutoNum type="romanLcPeriod"/>
              <a:tabLst/>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8"/>
          <p:cNvSpPr>
            <a:spLocks noGrp="1"/>
          </p:cNvSpPr>
          <p:nvPr>
            <p:ph type="body" sz="quarter" idx="13" hasCustomPrompt="1"/>
          </p:nvPr>
        </p:nvSpPr>
        <p:spPr>
          <a:xfrm>
            <a:off x="89731" y="1201431"/>
            <a:ext cx="6691357" cy="308610"/>
          </a:xfrm>
          <a:prstGeom prst="rect">
            <a:avLst/>
          </a:prstGeom>
        </p:spPr>
        <p:txBody>
          <a:bodyPr anchor="ctr" anchorCtr="1">
            <a:noAutofit/>
          </a:bodyPr>
          <a:lstStyle>
            <a:lvl1pPr marL="0" indent="0">
              <a:buNone/>
              <a:defRPr sz="1200" b="1">
                <a:solidFill>
                  <a:schemeClr val="tx1"/>
                </a:solidFill>
                <a:latin typeface="+mj-lt"/>
              </a:defRPr>
            </a:lvl1pPr>
          </a:lstStyle>
          <a:p>
            <a:pPr lvl="0"/>
            <a:r>
              <a:rPr lang="en-US" dirty="0" smtClean="0"/>
              <a:t>Subtitle</a:t>
            </a:r>
            <a:endParaRPr lang="en-US" dirty="0"/>
          </a:p>
        </p:txBody>
      </p:sp>
      <p:sp>
        <p:nvSpPr>
          <p:cNvPr id="12" name="Title Placeholder 1"/>
          <p:cNvSpPr>
            <a:spLocks noGrp="1"/>
          </p:cNvSpPr>
          <p:nvPr>
            <p:ph type="title"/>
          </p:nvPr>
        </p:nvSpPr>
        <p:spPr>
          <a:xfrm>
            <a:off x="89731" y="566587"/>
            <a:ext cx="6691357" cy="617220"/>
          </a:xfrm>
          <a:prstGeom prst="rect">
            <a:avLst/>
          </a:prstGeom>
        </p:spPr>
        <p:txBody>
          <a:bodyPr vert="horz" lIns="91440" tIns="45720" rIns="91440" bIns="45720" rtlCol="0" anchor="b" anchorCtr="1">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89453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s with Subtitl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173052" y="1159668"/>
            <a:ext cx="6608036" cy="263207"/>
          </a:xfrm>
          <a:prstGeom prst="rect">
            <a:avLst/>
          </a:prstGeom>
        </p:spPr>
        <p:txBody>
          <a:bodyPr>
            <a:noAutofit/>
          </a:bodyPr>
          <a:lstStyle>
            <a:lvl1pPr marL="0" indent="0">
              <a:buNone/>
              <a:defRPr sz="1200" b="1">
                <a:solidFill>
                  <a:schemeClr val="tx1"/>
                </a:solidFill>
                <a:latin typeface="+mj-lt"/>
              </a:defRPr>
            </a:lvl1pPr>
          </a:lstStyle>
          <a:p>
            <a:pPr lvl="0"/>
            <a:r>
              <a:rPr lang="en-US" dirty="0" smtClean="0"/>
              <a:t>Subtitle</a:t>
            </a:r>
            <a:endParaRPr lang="en-US" dirty="0"/>
          </a:p>
        </p:txBody>
      </p:sp>
      <p:sp>
        <p:nvSpPr>
          <p:cNvPr id="4" name="Content Placeholder 3"/>
          <p:cNvSpPr>
            <a:spLocks noGrp="1"/>
          </p:cNvSpPr>
          <p:nvPr>
            <p:ph sz="quarter" idx="14"/>
          </p:nvPr>
        </p:nvSpPr>
        <p:spPr>
          <a:xfrm>
            <a:off x="173051" y="1440500"/>
            <a:ext cx="6607559" cy="3065271"/>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laceholder 1"/>
          <p:cNvSpPr>
            <a:spLocks noGrp="1"/>
          </p:cNvSpPr>
          <p:nvPr>
            <p:ph type="title"/>
          </p:nvPr>
        </p:nvSpPr>
        <p:spPr>
          <a:xfrm>
            <a:off x="173052" y="756303"/>
            <a:ext cx="6595217" cy="385741"/>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392111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s with Subtitle more than 1 line">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173051" y="1966065"/>
            <a:ext cx="6607559" cy="2552524"/>
          </a:xfrm>
        </p:spPr>
        <p:txBody>
          <a:bodyPr>
            <a:normAutofit/>
          </a:bodyPr>
          <a:lstStyle>
            <a:lvl1pPr>
              <a:defRPr sz="1200"/>
            </a:lvl1pPr>
            <a:lvl2pPr>
              <a:defRPr sz="1200"/>
            </a:lvl2pPr>
            <a:lvl3pPr>
              <a:defRPr sz="12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Placeholder 1"/>
          <p:cNvSpPr>
            <a:spLocks noGrp="1"/>
          </p:cNvSpPr>
          <p:nvPr>
            <p:ph type="title"/>
          </p:nvPr>
        </p:nvSpPr>
        <p:spPr>
          <a:xfrm>
            <a:off x="173051" y="572996"/>
            <a:ext cx="6595218" cy="617220"/>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
        <p:nvSpPr>
          <p:cNvPr id="5" name="Text Placeholder 8"/>
          <p:cNvSpPr>
            <a:spLocks noGrp="1"/>
          </p:cNvSpPr>
          <p:nvPr>
            <p:ph type="body" sz="quarter" idx="13" hasCustomPrompt="1"/>
          </p:nvPr>
        </p:nvSpPr>
        <p:spPr>
          <a:xfrm>
            <a:off x="173052" y="1205917"/>
            <a:ext cx="6608036" cy="708555"/>
          </a:xfrm>
          <a:prstGeom prst="rect">
            <a:avLst/>
          </a:prstGeom>
        </p:spPr>
        <p:txBody>
          <a:bodyPr anchor="t" anchorCtr="0">
            <a:noAutofit/>
          </a:bodyPr>
          <a:lstStyle>
            <a:lvl1pPr marL="0" indent="0" algn="l">
              <a:spcAft>
                <a:spcPts val="0"/>
              </a:spcAft>
              <a:buNone/>
              <a:defRPr sz="900" b="1" baseline="0">
                <a:solidFill>
                  <a:schemeClr val="tx1"/>
                </a:solidFill>
                <a:latin typeface="+mj-lt"/>
              </a:defRPr>
            </a:lvl1pPr>
          </a:lstStyle>
          <a:p>
            <a:pPr lvl="0"/>
            <a:r>
              <a:rPr lang="en-US" dirty="0" smtClean="0"/>
              <a:t>Subtitle </a:t>
            </a:r>
          </a:p>
          <a:p>
            <a:pPr lvl="0"/>
            <a:r>
              <a:rPr lang="en-US" dirty="0" smtClean="0"/>
              <a:t>Extending more</a:t>
            </a:r>
          </a:p>
          <a:p>
            <a:pPr lvl="0"/>
            <a:r>
              <a:rPr lang="en-US" dirty="0" smtClean="0"/>
              <a:t>Than one line</a:t>
            </a:r>
            <a:endParaRPr lang="en-US" dirty="0"/>
          </a:p>
        </p:txBody>
      </p:sp>
    </p:spTree>
    <p:extLst>
      <p:ext uri="{BB962C8B-B14F-4D97-AF65-F5344CB8AC3E}">
        <p14:creationId xmlns:p14="http://schemas.microsoft.com/office/powerpoint/2010/main" val="382799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Text Only">
    <p:spTree>
      <p:nvGrpSpPr>
        <p:cNvPr id="1" name=""/>
        <p:cNvGrpSpPr/>
        <p:nvPr/>
      </p:nvGrpSpPr>
      <p:grpSpPr>
        <a:xfrm>
          <a:off x="0" y="0"/>
          <a:ext cx="0" cy="0"/>
          <a:chOff x="0" y="0"/>
          <a:chExt cx="0" cy="0"/>
        </a:xfrm>
      </p:grpSpPr>
      <p:sp>
        <p:nvSpPr>
          <p:cNvPr id="13" name="Rectangle 12"/>
          <p:cNvSpPr/>
          <p:nvPr userDrawn="1"/>
        </p:nvSpPr>
        <p:spPr>
          <a:xfrm>
            <a:off x="0" y="1470923"/>
            <a:ext cx="6858000" cy="3672690"/>
          </a:xfrm>
          <a:prstGeom prst="rect">
            <a:avLst/>
          </a:prstGeom>
          <a:blipFill dpi="0" rotWithShape="1">
            <a:blip r:embed="rId2">
              <a:alphaModFix amt="90000"/>
            </a:blip>
            <a:srcRect/>
            <a:stretch>
              <a:fillRect t="-4039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Subtitle 2"/>
          <p:cNvSpPr>
            <a:spLocks noGrp="1"/>
          </p:cNvSpPr>
          <p:nvPr>
            <p:ph type="subTitle" idx="1" hasCustomPrompt="1"/>
          </p:nvPr>
        </p:nvSpPr>
        <p:spPr>
          <a:xfrm>
            <a:off x="171450" y="1135853"/>
            <a:ext cx="4159780" cy="290205"/>
          </a:xfrm>
          <a:prstGeom prst="rect">
            <a:avLst/>
          </a:prstGeom>
        </p:spPr>
        <p:txBody>
          <a:bodyPr>
            <a:noAutofit/>
          </a:bodyPr>
          <a:lstStyle>
            <a:lvl1pPr marL="0" indent="0" algn="l">
              <a:buNone/>
              <a:defRPr sz="1200" cap="none" baseline="0">
                <a:solidFill>
                  <a:schemeClr val="accent2"/>
                </a:solidFill>
              </a:defRPr>
            </a:lvl1pPr>
            <a:lvl2pPr marL="342866" indent="0" algn="ctr">
              <a:buNone/>
              <a:defRPr>
                <a:solidFill>
                  <a:schemeClr val="tx1">
                    <a:tint val="75000"/>
                  </a:schemeClr>
                </a:solidFill>
              </a:defRPr>
            </a:lvl2pPr>
            <a:lvl3pPr marL="685732" indent="0" algn="ctr">
              <a:buNone/>
              <a:defRPr>
                <a:solidFill>
                  <a:schemeClr val="tx1">
                    <a:tint val="75000"/>
                  </a:schemeClr>
                </a:solidFill>
              </a:defRPr>
            </a:lvl3pPr>
            <a:lvl4pPr marL="1028598" indent="0" algn="ctr">
              <a:buNone/>
              <a:defRPr>
                <a:solidFill>
                  <a:schemeClr val="tx1">
                    <a:tint val="75000"/>
                  </a:schemeClr>
                </a:solidFill>
              </a:defRPr>
            </a:lvl4pPr>
            <a:lvl5pPr marL="1371464" indent="0" algn="ctr">
              <a:buNone/>
              <a:defRPr>
                <a:solidFill>
                  <a:schemeClr val="tx1">
                    <a:tint val="75000"/>
                  </a:schemeClr>
                </a:solidFill>
              </a:defRPr>
            </a:lvl5pPr>
            <a:lvl6pPr marL="1714331"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6" indent="0" algn="ctr">
              <a:buNone/>
              <a:defRPr>
                <a:solidFill>
                  <a:schemeClr val="tx1">
                    <a:tint val="75000"/>
                  </a:schemeClr>
                </a:solidFill>
              </a:defRPr>
            </a:lvl9pPr>
          </a:lstStyle>
          <a:p>
            <a:r>
              <a:rPr lang="en-US" dirty="0" smtClean="0"/>
              <a:t>Presenter name  |  Date</a:t>
            </a:r>
            <a:endParaRPr lang="en-US" dirty="0"/>
          </a:p>
        </p:txBody>
      </p:sp>
      <p:pic>
        <p:nvPicPr>
          <p:cNvPr id="14"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62034" y="3511205"/>
            <a:ext cx="1876733" cy="1219201"/>
          </a:xfrm>
          <a:prstGeom prst="rect">
            <a:avLst/>
          </a:prstGeom>
          <a:ln w="12700">
            <a:miter lim="400000"/>
          </a:ln>
        </p:spPr>
      </p:pic>
      <p:sp>
        <p:nvSpPr>
          <p:cNvPr id="8" name="Title 1"/>
          <p:cNvSpPr>
            <a:spLocks noGrp="1"/>
          </p:cNvSpPr>
          <p:nvPr>
            <p:ph type="ctrTitle" hasCustomPrompt="1"/>
          </p:nvPr>
        </p:nvSpPr>
        <p:spPr>
          <a:xfrm>
            <a:off x="171450" y="253380"/>
            <a:ext cx="4159780" cy="826592"/>
          </a:xfrm>
          <a:prstGeom prst="rect">
            <a:avLst/>
          </a:prstGeom>
        </p:spPr>
        <p:txBody>
          <a:bodyPr anchor="b" anchorCtr="0">
            <a:noAutofit/>
          </a:bodyPr>
          <a:lstStyle>
            <a:lvl1pPr algn="l">
              <a:lnSpc>
                <a:spcPts val="3225"/>
              </a:lnSpc>
              <a:spcBef>
                <a:spcPts val="0"/>
              </a:spcBef>
              <a:defRPr sz="1800" cap="none">
                <a:solidFill>
                  <a:schemeClr val="accent1"/>
                </a:solidFill>
              </a:defRPr>
            </a:lvl1pPr>
          </a:lstStyle>
          <a:p>
            <a:r>
              <a:rPr lang="en-US" dirty="0" smtClean="0"/>
              <a:t>Cover text only</a:t>
            </a:r>
            <a:endParaRPr lang="en-US" dirty="0"/>
          </a:p>
        </p:txBody>
      </p:sp>
      <p:sp>
        <p:nvSpPr>
          <p:cNvPr id="7"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2716547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8"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8" name="Content Placeholder 3"/>
          <p:cNvSpPr>
            <a:spLocks noGrp="1"/>
          </p:cNvSpPr>
          <p:nvPr>
            <p:ph sz="quarter" idx="14"/>
          </p:nvPr>
        </p:nvSpPr>
        <p:spPr>
          <a:xfrm>
            <a:off x="173051" y="1243413"/>
            <a:ext cx="6607559" cy="3230310"/>
          </a:xfrm>
        </p:spPr>
        <p:txBody>
          <a:bodyPr>
            <a:normAutofit/>
          </a:bodyPr>
          <a:lstStyle>
            <a:lvl1pPr>
              <a:defRPr sz="1200"/>
            </a:lvl1pPr>
            <a:lvl2pPr>
              <a:defRPr sz="1200"/>
            </a:lvl2pPr>
            <a:lvl3pPr>
              <a:defRPr sz="1200"/>
            </a:lvl3pPr>
            <a:lvl4pPr>
              <a:defRPr sz="1200"/>
            </a:lvl4pPr>
            <a:lvl5pPr>
              <a:defRPr sz="12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a:xfrm>
            <a:off x="173052" y="553767"/>
            <a:ext cx="6595217" cy="617220"/>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51090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column Bullets w Subtitl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179461" y="769121"/>
            <a:ext cx="6588808" cy="395456"/>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
        <p:nvSpPr>
          <p:cNvPr id="9" name="Text Placeholder 8"/>
          <p:cNvSpPr>
            <a:spLocks noGrp="1"/>
          </p:cNvSpPr>
          <p:nvPr>
            <p:ph type="body" sz="quarter" idx="14" hasCustomPrompt="1"/>
          </p:nvPr>
        </p:nvSpPr>
        <p:spPr>
          <a:xfrm>
            <a:off x="179461" y="1182202"/>
            <a:ext cx="6601627" cy="308610"/>
          </a:xfrm>
          <a:prstGeom prst="rect">
            <a:avLst/>
          </a:prstGeom>
        </p:spPr>
        <p:txBody>
          <a:bodyPr>
            <a:noAutofit/>
          </a:bodyPr>
          <a:lstStyle>
            <a:lvl1pPr marL="0" indent="0">
              <a:buNone/>
              <a:defRPr sz="1200" b="1">
                <a:solidFill>
                  <a:schemeClr val="tx1"/>
                </a:solidFill>
                <a:latin typeface="+mj-lt"/>
              </a:defRPr>
            </a:lvl1pPr>
          </a:lstStyle>
          <a:p>
            <a:pPr lvl="0"/>
            <a:r>
              <a:rPr lang="en-US" dirty="0" smtClean="0"/>
              <a:t>Subtitle</a:t>
            </a:r>
            <a:endParaRPr lang="en-US" dirty="0"/>
          </a:p>
        </p:txBody>
      </p:sp>
      <p:sp>
        <p:nvSpPr>
          <p:cNvPr id="5" name="Content Placeholder 4"/>
          <p:cNvSpPr>
            <a:spLocks noGrp="1"/>
          </p:cNvSpPr>
          <p:nvPr>
            <p:ph sz="quarter" idx="15"/>
          </p:nvPr>
        </p:nvSpPr>
        <p:spPr>
          <a:xfrm>
            <a:off x="179461" y="1557961"/>
            <a:ext cx="3185446" cy="2909354"/>
          </a:xfrm>
        </p:spPr>
        <p:txBody>
          <a:bodyPr>
            <a:normAutofit/>
          </a:bodyPr>
          <a:lstStyle>
            <a:lvl1pPr>
              <a:defRPr sz="1200"/>
            </a:lvl1pPr>
            <a:lvl2pPr>
              <a:defRPr sz="1200"/>
            </a:lvl2pPr>
            <a:lvl3pPr>
              <a:defRPr sz="12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4"/>
          <p:cNvSpPr>
            <a:spLocks noGrp="1"/>
          </p:cNvSpPr>
          <p:nvPr>
            <p:ph sz="quarter" idx="16"/>
          </p:nvPr>
        </p:nvSpPr>
        <p:spPr>
          <a:xfrm>
            <a:off x="3531550" y="1557961"/>
            <a:ext cx="3249537" cy="2909354"/>
          </a:xfrm>
        </p:spPr>
        <p:txBody>
          <a:bodyPr>
            <a:normAutofit/>
          </a:bodyPr>
          <a:lstStyle>
            <a:lvl1pPr>
              <a:defRPr sz="1200"/>
            </a:lvl1pPr>
            <a:lvl2pPr>
              <a:defRPr sz="1200"/>
            </a:lvl2pPr>
            <a:lvl3pPr>
              <a:defRPr sz="12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261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utline w Subtitle">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160233" y="1583110"/>
            <a:ext cx="6608036" cy="2884205"/>
          </a:xfrm>
        </p:spPr>
        <p:txBody>
          <a:bodyPr>
            <a:normAutofit/>
          </a:bodyPr>
          <a:lstStyle>
            <a:lvl1pPr marL="346472" indent="-346472">
              <a:buFont typeface="+mj-lt"/>
              <a:buAutoNum type="romanUcPeriod"/>
              <a:defRPr sz="1200"/>
            </a:lvl1pPr>
            <a:lvl2pPr marL="598885" indent="-252413">
              <a:buFont typeface="+mj-lt"/>
              <a:buAutoNum type="alphaUcPeriod"/>
              <a:defRPr sz="1200"/>
            </a:lvl2pPr>
            <a:lvl3pPr marL="858441" indent="-258366">
              <a:buFont typeface="+mj-lt"/>
              <a:buAutoNum type="arabicPeriod"/>
              <a:defRPr sz="1200"/>
            </a:lvl3pPr>
            <a:lvl4pPr marL="1112044" indent="-257175">
              <a:buFont typeface="+mj-lt"/>
              <a:buAutoNum type="alphaLcParenR"/>
              <a:defRPr sz="1200"/>
            </a:lvl4pPr>
            <a:lvl5pPr marL="1371600" indent="-258366">
              <a:buFont typeface="+mj-lt"/>
              <a:buAutoNum type="romanLcPeriod"/>
              <a:tabLst/>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8"/>
          <p:cNvSpPr>
            <a:spLocks noGrp="1"/>
          </p:cNvSpPr>
          <p:nvPr>
            <p:ph type="body" sz="quarter" idx="13" hasCustomPrompt="1"/>
          </p:nvPr>
        </p:nvSpPr>
        <p:spPr>
          <a:xfrm>
            <a:off x="166644" y="1201431"/>
            <a:ext cx="6614444" cy="308610"/>
          </a:xfrm>
          <a:prstGeom prst="rect">
            <a:avLst/>
          </a:prstGeom>
        </p:spPr>
        <p:txBody>
          <a:bodyPr>
            <a:noAutofit/>
          </a:bodyPr>
          <a:lstStyle>
            <a:lvl1pPr marL="0" indent="0">
              <a:buNone/>
              <a:defRPr sz="1200" b="1">
                <a:solidFill>
                  <a:schemeClr val="tx1"/>
                </a:solidFill>
                <a:latin typeface="+mj-lt"/>
              </a:defRPr>
            </a:lvl1pPr>
          </a:lstStyle>
          <a:p>
            <a:pPr lvl="0"/>
            <a:r>
              <a:rPr lang="en-US" dirty="0" smtClean="0"/>
              <a:t>Subtitle</a:t>
            </a:r>
            <a:endParaRPr lang="en-US" dirty="0"/>
          </a:p>
        </p:txBody>
      </p:sp>
      <p:sp>
        <p:nvSpPr>
          <p:cNvPr id="12" name="Title Placeholder 1"/>
          <p:cNvSpPr>
            <a:spLocks noGrp="1"/>
          </p:cNvSpPr>
          <p:nvPr>
            <p:ph type="title"/>
          </p:nvPr>
        </p:nvSpPr>
        <p:spPr>
          <a:xfrm>
            <a:off x="173052" y="566587"/>
            <a:ext cx="6595217" cy="617220"/>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43825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utline w Subtitle more than 1 line">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173052" y="1980487"/>
            <a:ext cx="6608036" cy="2493236"/>
          </a:xfrm>
        </p:spPr>
        <p:txBody>
          <a:bodyPr>
            <a:normAutofit/>
          </a:bodyPr>
          <a:lstStyle>
            <a:lvl1pPr marL="346472" indent="-346472">
              <a:buFont typeface="+mj-lt"/>
              <a:buAutoNum type="romanUcPeriod"/>
              <a:defRPr sz="1200"/>
            </a:lvl1pPr>
            <a:lvl2pPr marL="598885" indent="-252413">
              <a:buFont typeface="+mj-lt"/>
              <a:buAutoNum type="alphaUcPeriod"/>
              <a:defRPr sz="1200"/>
            </a:lvl2pPr>
            <a:lvl3pPr marL="858441" indent="-258366">
              <a:buFont typeface="+mj-lt"/>
              <a:buAutoNum type="arabicPeriod"/>
              <a:defRPr sz="1200"/>
            </a:lvl3pPr>
            <a:lvl4pPr marL="1112044" indent="-257175">
              <a:buFont typeface="+mj-lt"/>
              <a:buAutoNum type="alphaLcParenR"/>
              <a:defRPr sz="1200"/>
            </a:lvl4pPr>
            <a:lvl5pPr marL="1371600" indent="-258366">
              <a:buFont typeface="+mj-lt"/>
              <a:buAutoNum type="romanLcPeriod"/>
              <a:tabLst/>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itle Placeholder 1"/>
          <p:cNvSpPr>
            <a:spLocks noGrp="1"/>
          </p:cNvSpPr>
          <p:nvPr>
            <p:ph type="title"/>
          </p:nvPr>
        </p:nvSpPr>
        <p:spPr>
          <a:xfrm>
            <a:off x="173052" y="605042"/>
            <a:ext cx="6595217" cy="617220"/>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
        <p:nvSpPr>
          <p:cNvPr id="6" name="Text Placeholder 8"/>
          <p:cNvSpPr>
            <a:spLocks noGrp="1"/>
          </p:cNvSpPr>
          <p:nvPr>
            <p:ph type="body" sz="quarter" idx="13" hasCustomPrompt="1"/>
          </p:nvPr>
        </p:nvSpPr>
        <p:spPr>
          <a:xfrm>
            <a:off x="173052" y="1239890"/>
            <a:ext cx="6608036" cy="708555"/>
          </a:xfrm>
          <a:prstGeom prst="rect">
            <a:avLst/>
          </a:prstGeom>
        </p:spPr>
        <p:txBody>
          <a:bodyPr anchor="t" anchorCtr="0">
            <a:noAutofit/>
          </a:bodyPr>
          <a:lstStyle>
            <a:lvl1pPr marL="0" indent="0" algn="l">
              <a:spcAft>
                <a:spcPts val="0"/>
              </a:spcAft>
              <a:buNone/>
              <a:defRPr sz="900" b="1" baseline="0">
                <a:solidFill>
                  <a:schemeClr val="tx1"/>
                </a:solidFill>
                <a:latin typeface="+mj-lt"/>
              </a:defRPr>
            </a:lvl1pPr>
          </a:lstStyle>
          <a:p>
            <a:pPr lvl="0"/>
            <a:r>
              <a:rPr lang="en-US" dirty="0" smtClean="0"/>
              <a:t>Subtitle </a:t>
            </a:r>
          </a:p>
          <a:p>
            <a:pPr lvl="0"/>
            <a:r>
              <a:rPr lang="en-US" dirty="0" smtClean="0"/>
              <a:t>Extending more</a:t>
            </a:r>
          </a:p>
          <a:p>
            <a:pPr lvl="0"/>
            <a:r>
              <a:rPr lang="en-US" dirty="0" smtClean="0"/>
              <a:t>Than one line</a:t>
            </a:r>
            <a:endParaRPr lang="en-US" dirty="0"/>
          </a:p>
        </p:txBody>
      </p:sp>
    </p:spTree>
    <p:extLst>
      <p:ext uri="{BB962C8B-B14F-4D97-AF65-F5344CB8AC3E}">
        <p14:creationId xmlns:p14="http://schemas.microsoft.com/office/powerpoint/2010/main" val="189390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w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1450" y="1589519"/>
            <a:ext cx="6596819" cy="2941890"/>
          </a:xfrm>
          <a:prstGeom prst="rect">
            <a:avLst/>
          </a:prstGeom>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Click to add text</a:t>
            </a:r>
          </a:p>
        </p:txBody>
      </p:sp>
      <p:sp>
        <p:nvSpPr>
          <p:cNvPr id="6" name="Text Placeholder 8"/>
          <p:cNvSpPr>
            <a:spLocks noGrp="1"/>
          </p:cNvSpPr>
          <p:nvPr>
            <p:ph type="body" sz="quarter" idx="13" hasCustomPrompt="1"/>
          </p:nvPr>
        </p:nvSpPr>
        <p:spPr>
          <a:xfrm>
            <a:off x="173052" y="1207840"/>
            <a:ext cx="6608036" cy="308610"/>
          </a:xfrm>
          <a:prstGeom prst="rect">
            <a:avLst/>
          </a:prstGeom>
        </p:spPr>
        <p:txBody>
          <a:bodyPr>
            <a:noAutofit/>
          </a:bodyPr>
          <a:lstStyle>
            <a:lvl1pPr marL="0" indent="0">
              <a:buNone/>
              <a:defRPr sz="1200" b="1">
                <a:solidFill>
                  <a:schemeClr val="tx1"/>
                </a:solidFill>
                <a:latin typeface="+mj-lt"/>
              </a:defRPr>
            </a:lvl1pPr>
          </a:lstStyle>
          <a:p>
            <a:pPr lvl="0"/>
            <a:r>
              <a:rPr lang="en-US" dirty="0" smtClean="0"/>
              <a:t>Subtitle</a:t>
            </a:r>
            <a:endParaRPr lang="en-US" dirty="0"/>
          </a:p>
        </p:txBody>
      </p:sp>
      <p:sp>
        <p:nvSpPr>
          <p:cNvPr id="8" name="Title Placeholder 1"/>
          <p:cNvSpPr>
            <a:spLocks noGrp="1"/>
          </p:cNvSpPr>
          <p:nvPr>
            <p:ph type="title"/>
          </p:nvPr>
        </p:nvSpPr>
        <p:spPr>
          <a:xfrm>
            <a:off x="173052" y="572996"/>
            <a:ext cx="6595217" cy="617220"/>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22618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w Subtitle more than 1 lin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1450" y="1980488"/>
            <a:ext cx="6596819" cy="2518874"/>
          </a:xfrm>
          <a:prstGeom prst="rect">
            <a:avLst/>
          </a:prstGeom>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2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Click to add text</a:t>
            </a:r>
          </a:p>
        </p:txBody>
      </p:sp>
      <p:sp>
        <p:nvSpPr>
          <p:cNvPr id="8" name="Title Placeholder 1"/>
          <p:cNvSpPr>
            <a:spLocks noGrp="1"/>
          </p:cNvSpPr>
          <p:nvPr>
            <p:ph type="title"/>
          </p:nvPr>
        </p:nvSpPr>
        <p:spPr>
          <a:xfrm>
            <a:off x="173052" y="605042"/>
            <a:ext cx="6595217" cy="617220"/>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
        <p:nvSpPr>
          <p:cNvPr id="6" name="Text Placeholder 8"/>
          <p:cNvSpPr>
            <a:spLocks noGrp="1"/>
          </p:cNvSpPr>
          <p:nvPr>
            <p:ph type="body" sz="quarter" idx="13" hasCustomPrompt="1"/>
          </p:nvPr>
        </p:nvSpPr>
        <p:spPr>
          <a:xfrm>
            <a:off x="173052" y="1237964"/>
            <a:ext cx="6608036" cy="708555"/>
          </a:xfrm>
          <a:prstGeom prst="rect">
            <a:avLst/>
          </a:prstGeom>
        </p:spPr>
        <p:txBody>
          <a:bodyPr anchor="t" anchorCtr="0">
            <a:noAutofit/>
          </a:bodyPr>
          <a:lstStyle>
            <a:lvl1pPr marL="0" indent="0" algn="l">
              <a:spcAft>
                <a:spcPts val="0"/>
              </a:spcAft>
              <a:buNone/>
              <a:defRPr sz="900" b="1" baseline="0">
                <a:solidFill>
                  <a:schemeClr val="tx1"/>
                </a:solidFill>
                <a:latin typeface="+mj-lt"/>
              </a:defRPr>
            </a:lvl1pPr>
          </a:lstStyle>
          <a:p>
            <a:pPr lvl="0"/>
            <a:r>
              <a:rPr lang="en-US" dirty="0" smtClean="0"/>
              <a:t>Subtitle </a:t>
            </a:r>
          </a:p>
          <a:p>
            <a:pPr lvl="0"/>
            <a:r>
              <a:rPr lang="en-US" dirty="0" smtClean="0"/>
              <a:t>Extending more</a:t>
            </a:r>
          </a:p>
          <a:p>
            <a:pPr lvl="0"/>
            <a:r>
              <a:rPr lang="en-US" dirty="0" smtClean="0"/>
              <a:t>Than one line</a:t>
            </a:r>
            <a:endParaRPr lang="en-US" dirty="0"/>
          </a:p>
        </p:txBody>
      </p:sp>
    </p:spTree>
    <p:extLst>
      <p:ext uri="{BB962C8B-B14F-4D97-AF65-F5344CB8AC3E}">
        <p14:creationId xmlns:p14="http://schemas.microsoft.com/office/powerpoint/2010/main" val="72206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1450" y="1269051"/>
            <a:ext cx="6596819" cy="3211082"/>
          </a:xfrm>
          <a:prstGeom prst="rect">
            <a:avLst/>
          </a:prstGeo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smtClean="0"/>
              <a:t>Click to add text</a:t>
            </a:r>
            <a:endParaRPr lang="en-US" dirty="0"/>
          </a:p>
        </p:txBody>
      </p:sp>
      <p:sp>
        <p:nvSpPr>
          <p:cNvPr id="6" name="Title Placeholder 1"/>
          <p:cNvSpPr>
            <a:spLocks noGrp="1"/>
          </p:cNvSpPr>
          <p:nvPr>
            <p:ph type="title"/>
          </p:nvPr>
        </p:nvSpPr>
        <p:spPr>
          <a:xfrm>
            <a:off x="173052" y="566586"/>
            <a:ext cx="6595217" cy="617220"/>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78189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w Titl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173052" y="566586"/>
            <a:ext cx="6595217" cy="617220"/>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289940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w Title Subtitle">
    <p:spTree>
      <p:nvGrpSpPr>
        <p:cNvPr id="1" name=""/>
        <p:cNvGrpSpPr/>
        <p:nvPr/>
      </p:nvGrpSpPr>
      <p:grpSpPr>
        <a:xfrm>
          <a:off x="0" y="0"/>
          <a:ext cx="0" cy="0"/>
          <a:chOff x="0" y="0"/>
          <a:chExt cx="0" cy="0"/>
        </a:xfrm>
      </p:grpSpPr>
      <p:sp>
        <p:nvSpPr>
          <p:cNvPr id="3" name="Text Placeholder 8"/>
          <p:cNvSpPr>
            <a:spLocks noGrp="1"/>
          </p:cNvSpPr>
          <p:nvPr>
            <p:ph type="body" sz="quarter" idx="13" hasCustomPrompt="1"/>
          </p:nvPr>
        </p:nvSpPr>
        <p:spPr>
          <a:xfrm>
            <a:off x="173052" y="1227068"/>
            <a:ext cx="6608036" cy="308610"/>
          </a:xfrm>
          <a:prstGeom prst="rect">
            <a:avLst/>
          </a:prstGeom>
        </p:spPr>
        <p:txBody>
          <a:bodyPr>
            <a:noAutofit/>
          </a:bodyPr>
          <a:lstStyle>
            <a:lvl1pPr marL="0" indent="0">
              <a:buNone/>
              <a:defRPr sz="1200" b="1">
                <a:solidFill>
                  <a:schemeClr val="tx1"/>
                </a:solidFill>
                <a:latin typeface="+mj-lt"/>
              </a:defRPr>
            </a:lvl1pPr>
          </a:lstStyle>
          <a:p>
            <a:pPr lvl="0"/>
            <a:r>
              <a:rPr lang="en-US" dirty="0" smtClean="0"/>
              <a:t>Subtitle</a:t>
            </a:r>
            <a:endParaRPr lang="en-US" dirty="0"/>
          </a:p>
        </p:txBody>
      </p:sp>
      <p:sp>
        <p:nvSpPr>
          <p:cNvPr id="5" name="Title Placeholder 1"/>
          <p:cNvSpPr>
            <a:spLocks noGrp="1"/>
          </p:cNvSpPr>
          <p:nvPr>
            <p:ph type="title"/>
          </p:nvPr>
        </p:nvSpPr>
        <p:spPr>
          <a:xfrm>
            <a:off x="173052" y="566586"/>
            <a:ext cx="6595217" cy="617220"/>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13853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48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Closing w Photo">
    <p:spTree>
      <p:nvGrpSpPr>
        <p:cNvPr id="1" name=""/>
        <p:cNvGrpSpPr/>
        <p:nvPr/>
      </p:nvGrpSpPr>
      <p:grpSpPr>
        <a:xfrm>
          <a:off x="0" y="0"/>
          <a:ext cx="0" cy="0"/>
          <a:chOff x="0" y="0"/>
          <a:chExt cx="0" cy="0"/>
        </a:xfrm>
      </p:grpSpPr>
      <p:sp>
        <p:nvSpPr>
          <p:cNvPr id="8" name="Rectangle 7"/>
          <p:cNvSpPr/>
          <p:nvPr userDrawn="1"/>
        </p:nvSpPr>
        <p:spPr>
          <a:xfrm>
            <a:off x="6" y="-10391"/>
            <a:ext cx="4774721" cy="5164282"/>
          </a:xfrm>
          <a:prstGeom prst="rect">
            <a:avLst/>
          </a:prstGeom>
          <a:blipFill>
            <a:blip r:embed="rId2">
              <a:alphaModFix amt="90000"/>
            </a:blip>
            <a:srcRect/>
            <a:stretch>
              <a:fillRect l="-1" r="-4392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171456" y="1098056"/>
            <a:ext cx="2249723" cy="826592"/>
          </a:xfrm>
          <a:prstGeom prst="rect">
            <a:avLst/>
          </a:prstGeom>
        </p:spPr>
        <p:txBody>
          <a:bodyPr anchor="b" anchorCtr="0">
            <a:noAutofit/>
          </a:bodyPr>
          <a:lstStyle>
            <a:lvl1pPr algn="l">
              <a:lnSpc>
                <a:spcPts val="3225"/>
              </a:lnSpc>
              <a:spcBef>
                <a:spcPts val="0"/>
              </a:spcBef>
              <a:defRPr sz="1800" cap="none">
                <a:solidFill>
                  <a:schemeClr val="bg1"/>
                </a:solidFill>
              </a:defRPr>
            </a:lvl1pPr>
          </a:lstStyle>
          <a:p>
            <a:r>
              <a:rPr lang="en-US" dirty="0" smtClean="0"/>
              <a:t>Thank you!</a:t>
            </a:r>
            <a:endParaRPr lang="en-US" dirty="0"/>
          </a:p>
        </p:txBody>
      </p:sp>
      <p:sp>
        <p:nvSpPr>
          <p:cNvPr id="10" name="Text Placeholder 5"/>
          <p:cNvSpPr>
            <a:spLocks noGrp="1"/>
          </p:cNvSpPr>
          <p:nvPr>
            <p:ph type="body" sz="quarter" idx="10" hasCustomPrompt="1"/>
          </p:nvPr>
        </p:nvSpPr>
        <p:spPr>
          <a:xfrm>
            <a:off x="171456" y="2050880"/>
            <a:ext cx="2249723" cy="628650"/>
          </a:xfrm>
          <a:prstGeom prst="rect">
            <a:avLst/>
          </a:prstGeom>
        </p:spPr>
        <p:txBody>
          <a:bodyPr>
            <a:noAutofit/>
          </a:bodyPr>
          <a:lstStyle>
            <a:lvl1pPr marL="0" indent="0">
              <a:spcAft>
                <a:spcPts val="0"/>
              </a:spcAft>
              <a:buNone/>
              <a:defRPr sz="900" baseline="0">
                <a:solidFill>
                  <a:schemeClr val="bg1"/>
                </a:solidFill>
              </a:defRPr>
            </a:lvl1pPr>
            <a:lvl2pPr marL="342866" indent="0">
              <a:buNone/>
              <a:defRPr/>
            </a:lvl2pPr>
            <a:lvl3pPr marL="685732" indent="0">
              <a:buNone/>
              <a:defRPr/>
            </a:lvl3pPr>
            <a:lvl4pPr marL="1028598" indent="0">
              <a:buNone/>
              <a:defRPr/>
            </a:lvl4pPr>
            <a:lvl5pPr marL="1371464" indent="0">
              <a:buNone/>
              <a:defRPr/>
            </a:lvl5pPr>
          </a:lstStyle>
          <a:p>
            <a:r>
              <a:rPr lang="en-US" dirty="0" smtClean="0"/>
              <a:t>Name</a:t>
            </a:r>
          </a:p>
          <a:p>
            <a:r>
              <a:rPr lang="en-US" dirty="0" smtClean="0"/>
              <a:t>Contact #</a:t>
            </a:r>
          </a:p>
          <a:p>
            <a:r>
              <a:rPr lang="en-US" dirty="0" smtClean="0"/>
              <a:t>E-mail</a:t>
            </a:r>
            <a:endParaRPr lang="en-US" dirty="0"/>
          </a:p>
        </p:txBody>
      </p:sp>
      <p:sp>
        <p:nvSpPr>
          <p:cNvPr id="11" name="Text Placeholder 5"/>
          <p:cNvSpPr>
            <a:spLocks noGrp="1"/>
          </p:cNvSpPr>
          <p:nvPr>
            <p:ph type="body" sz="quarter" idx="11" hasCustomPrompt="1"/>
          </p:nvPr>
        </p:nvSpPr>
        <p:spPr>
          <a:xfrm>
            <a:off x="171456" y="2679530"/>
            <a:ext cx="2249723" cy="627084"/>
          </a:xfrm>
          <a:prstGeom prst="rect">
            <a:avLst/>
          </a:prstGeom>
        </p:spPr>
        <p:txBody>
          <a:bodyPr>
            <a:noAutofit/>
          </a:bodyPr>
          <a:lstStyle>
            <a:lvl1pPr marL="0" indent="0">
              <a:spcAft>
                <a:spcPts val="0"/>
              </a:spcAft>
              <a:buNone/>
              <a:defRPr sz="900">
                <a:solidFill>
                  <a:schemeClr val="bg1"/>
                </a:solidFill>
              </a:defRPr>
            </a:lvl1pPr>
            <a:lvl2pPr marL="342866" indent="0">
              <a:buNone/>
              <a:defRPr/>
            </a:lvl2pPr>
            <a:lvl3pPr marL="685732" indent="0">
              <a:buNone/>
              <a:defRPr/>
            </a:lvl3pPr>
            <a:lvl4pPr marL="1028598" indent="0">
              <a:buNone/>
              <a:defRPr/>
            </a:lvl4pPr>
            <a:lvl5pPr marL="1371464" indent="0">
              <a:buNone/>
              <a:defRPr/>
            </a:lvl5pPr>
          </a:lstStyle>
          <a:p>
            <a:r>
              <a:rPr lang="en-US" dirty="0" smtClean="0"/>
              <a:t>2850 Golf Road</a:t>
            </a:r>
          </a:p>
          <a:p>
            <a:r>
              <a:rPr lang="en-US" dirty="0" smtClean="0"/>
              <a:t>Rolling Meadows, IL  60008-4050</a:t>
            </a:r>
          </a:p>
          <a:p>
            <a:r>
              <a:rPr lang="en-US" dirty="0" smtClean="0"/>
              <a:t>USA</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788" y="3987507"/>
            <a:ext cx="2140197" cy="942122"/>
          </a:xfrm>
          <a:prstGeom prst="rect">
            <a:avLst/>
          </a:prstGeom>
        </p:spPr>
      </p:pic>
      <p:sp>
        <p:nvSpPr>
          <p:cNvPr id="12" name="Text Placeholder 6"/>
          <p:cNvSpPr txBox="1">
            <a:spLocks/>
          </p:cNvSpPr>
          <p:nvPr userDrawn="1"/>
        </p:nvSpPr>
        <p:spPr>
          <a:xfrm>
            <a:off x="1714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6633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Text w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1450" y="1627974"/>
            <a:ext cx="3199866" cy="2692566"/>
          </a:xfrm>
        </p:spPr>
        <p:txBody>
          <a:bodyPr>
            <a:normAutofit/>
          </a:bodyPr>
          <a:lstStyle>
            <a:lvl1pPr marL="0" indent="0">
              <a:buNone/>
              <a:defRPr sz="15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smtClean="0"/>
              <a:t>Click to add text </a:t>
            </a:r>
            <a:endParaRPr lang="en-US" dirty="0"/>
          </a:p>
        </p:txBody>
      </p:sp>
      <p:sp>
        <p:nvSpPr>
          <p:cNvPr id="8" name="Content Placeholder 2"/>
          <p:cNvSpPr>
            <a:spLocks noGrp="1"/>
          </p:cNvSpPr>
          <p:nvPr>
            <p:ph idx="13" hasCustomPrompt="1"/>
          </p:nvPr>
        </p:nvSpPr>
        <p:spPr>
          <a:xfrm>
            <a:off x="3486684" y="1627974"/>
            <a:ext cx="3281585" cy="2692566"/>
          </a:xfrm>
        </p:spPr>
        <p:txBody>
          <a:bodyPr>
            <a:normAutofit/>
          </a:bodyPr>
          <a:lstStyle>
            <a:lvl1pPr marL="0" indent="0">
              <a:buNone/>
              <a:defRPr sz="15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smtClean="0"/>
              <a:t>Click to add text </a:t>
            </a:r>
            <a:endParaRPr lang="en-US" dirty="0"/>
          </a:p>
        </p:txBody>
      </p:sp>
      <p:sp>
        <p:nvSpPr>
          <p:cNvPr id="6" name="Title Placeholder 1"/>
          <p:cNvSpPr>
            <a:spLocks noGrp="1"/>
          </p:cNvSpPr>
          <p:nvPr>
            <p:ph type="title"/>
          </p:nvPr>
        </p:nvSpPr>
        <p:spPr>
          <a:xfrm>
            <a:off x="173052" y="592224"/>
            <a:ext cx="6595217" cy="617220"/>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
        <p:nvSpPr>
          <p:cNvPr id="9" name="Text Placeholder 8"/>
          <p:cNvSpPr>
            <a:spLocks noGrp="1"/>
          </p:cNvSpPr>
          <p:nvPr>
            <p:ph type="body" sz="quarter" idx="14" hasCustomPrompt="1"/>
          </p:nvPr>
        </p:nvSpPr>
        <p:spPr>
          <a:xfrm>
            <a:off x="173052" y="1227068"/>
            <a:ext cx="6608036" cy="308610"/>
          </a:xfrm>
          <a:prstGeom prst="rect">
            <a:avLst/>
          </a:prstGeom>
        </p:spPr>
        <p:txBody>
          <a:bodyPr>
            <a:noAutofit/>
          </a:bodyPr>
          <a:lstStyle>
            <a:lvl1pPr marL="0" indent="0">
              <a:buNone/>
              <a:defRPr sz="1200" b="1">
                <a:solidFill>
                  <a:schemeClr val="tx1"/>
                </a:solidFill>
                <a:latin typeface="+mj-lt"/>
              </a:defRPr>
            </a:lvl1pPr>
          </a:lstStyle>
          <a:p>
            <a:pPr lvl="0"/>
            <a:r>
              <a:rPr lang="en-US" dirty="0" smtClean="0"/>
              <a:t>Subtitle</a:t>
            </a:r>
            <a:endParaRPr lang="en-US" dirty="0"/>
          </a:p>
        </p:txBody>
      </p:sp>
    </p:spTree>
    <p:extLst>
      <p:ext uri="{BB962C8B-B14F-4D97-AF65-F5344CB8AC3E}">
        <p14:creationId xmlns:p14="http://schemas.microsoft.com/office/powerpoint/2010/main" val="182828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3614871" y="1634383"/>
            <a:ext cx="3070188" cy="2832931"/>
          </a:xfrm>
        </p:spPr>
        <p:txBody>
          <a:bodyPr/>
          <a:lstStyle>
            <a:lvl1pPr>
              <a:defRPr>
                <a:solidFill>
                  <a:schemeClr val="tx2"/>
                </a:solidFill>
              </a:defRPr>
            </a:lvl1pPr>
          </a:lstStyle>
          <a:p>
            <a:endParaRPr lang="en-US"/>
          </a:p>
        </p:txBody>
      </p:sp>
      <p:sp>
        <p:nvSpPr>
          <p:cNvPr id="7" name="Text Placeholder 8"/>
          <p:cNvSpPr>
            <a:spLocks noGrp="1"/>
          </p:cNvSpPr>
          <p:nvPr>
            <p:ph type="body" sz="quarter" idx="15" hasCustomPrompt="1"/>
          </p:nvPr>
        </p:nvSpPr>
        <p:spPr>
          <a:xfrm>
            <a:off x="173052" y="1227068"/>
            <a:ext cx="6608036" cy="308610"/>
          </a:xfrm>
          <a:prstGeom prst="rect">
            <a:avLst/>
          </a:prstGeom>
        </p:spPr>
        <p:txBody>
          <a:bodyPr>
            <a:noAutofit/>
          </a:bodyPr>
          <a:lstStyle>
            <a:lvl1pPr marL="0" indent="0">
              <a:buNone/>
              <a:defRPr sz="1200" b="1">
                <a:solidFill>
                  <a:schemeClr val="tx1"/>
                </a:solidFill>
                <a:latin typeface="+mj-lt"/>
              </a:defRPr>
            </a:lvl1pPr>
          </a:lstStyle>
          <a:p>
            <a:pPr lvl="0"/>
            <a:r>
              <a:rPr lang="en-US" dirty="0" smtClean="0"/>
              <a:t>Subtitle</a:t>
            </a:r>
            <a:endParaRPr lang="en-US" dirty="0"/>
          </a:p>
        </p:txBody>
      </p:sp>
      <p:sp>
        <p:nvSpPr>
          <p:cNvPr id="8" name="Title Placeholder 1"/>
          <p:cNvSpPr>
            <a:spLocks noGrp="1"/>
          </p:cNvSpPr>
          <p:nvPr>
            <p:ph type="title"/>
          </p:nvPr>
        </p:nvSpPr>
        <p:spPr>
          <a:xfrm>
            <a:off x="173052" y="592224"/>
            <a:ext cx="6595217" cy="617220"/>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
        <p:nvSpPr>
          <p:cNvPr id="12" name="Text Placeholder 11"/>
          <p:cNvSpPr>
            <a:spLocks noGrp="1"/>
          </p:cNvSpPr>
          <p:nvPr>
            <p:ph type="body" sz="quarter" idx="16"/>
          </p:nvPr>
        </p:nvSpPr>
        <p:spPr>
          <a:xfrm>
            <a:off x="172641" y="1634729"/>
            <a:ext cx="3345656" cy="2832585"/>
          </a:xfrm>
        </p:spPr>
        <p:txBody>
          <a:bodyPr>
            <a:normAutofit/>
          </a:bodyPr>
          <a:lstStyle>
            <a:lvl1pPr>
              <a:defRPr sz="1200"/>
            </a:lvl1pPr>
            <a:lvl2pPr>
              <a:defRPr sz="1200"/>
            </a:lvl2pPr>
            <a:lvl3pPr>
              <a:defRPr sz="12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802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Strong graphic o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lvl1pPr algn="l">
              <a:defRPr sz="2400">
                <a:solidFill>
                  <a:schemeClr val="tx2"/>
                </a:solidFill>
              </a:defRPr>
            </a:lvl1pPr>
          </a:lstStyle>
          <a:p>
            <a:r>
              <a:rPr lang="en-US" smtClean="0"/>
              <a:t>Click to edit Master title style</a:t>
            </a:r>
            <a:endParaRPr lang="en-US" dirty="0"/>
          </a:p>
        </p:txBody>
      </p:sp>
      <p:sp>
        <p:nvSpPr>
          <p:cNvPr id="4" name="Content Placeholder 3"/>
          <p:cNvSpPr>
            <a:spLocks noGrp="1"/>
          </p:cNvSpPr>
          <p:nvPr>
            <p:ph sz="half" idx="2"/>
          </p:nvPr>
        </p:nvSpPr>
        <p:spPr>
          <a:xfrm>
            <a:off x="270273" y="1200151"/>
            <a:ext cx="6318647" cy="3394472"/>
          </a:xfrm>
        </p:spPr>
        <p:txBody>
          <a:bodyPr>
            <a:normAutofit/>
          </a:bodyPr>
          <a:lstStyle>
            <a:lvl1pPr marL="0" indent="0">
              <a:buNone/>
              <a:defRPr sz="15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4652" y="4889963"/>
            <a:ext cx="773348" cy="253537"/>
          </a:xfrm>
          <a:prstGeom prst="rect">
            <a:avLst/>
          </a:prstGeom>
        </p:spPr>
      </p:pic>
      <p:sp>
        <p:nvSpPr>
          <p:cNvPr id="11" name="Footer Placeholder 4"/>
          <p:cNvSpPr>
            <a:spLocks noGrp="1"/>
          </p:cNvSpPr>
          <p:nvPr>
            <p:ph type="ftr" sz="quarter" idx="3"/>
          </p:nvPr>
        </p:nvSpPr>
        <p:spPr>
          <a:xfrm>
            <a:off x="679715" y="4747808"/>
            <a:ext cx="2171700" cy="273844"/>
          </a:xfrm>
          <a:prstGeom prst="rect">
            <a:avLst/>
          </a:prstGeom>
        </p:spPr>
        <p:txBody>
          <a:bodyPr/>
          <a:lstStyle>
            <a:lvl1pPr algn="l">
              <a:defRPr sz="750">
                <a:solidFill>
                  <a:schemeClr val="tx2"/>
                </a:solidFill>
              </a:defRPr>
            </a:lvl1pPr>
          </a:lstStyle>
          <a:p>
            <a:endParaRPr lang="en-US" dirty="0">
              <a:solidFill>
                <a:srgbClr val="43B02A"/>
              </a:solidFill>
            </a:endParaRPr>
          </a:p>
        </p:txBody>
      </p:sp>
      <p:sp>
        <p:nvSpPr>
          <p:cNvPr id="12" name="Slide Number Placeholder 5"/>
          <p:cNvSpPr>
            <a:spLocks noGrp="1"/>
          </p:cNvSpPr>
          <p:nvPr>
            <p:ph type="sldNum" sz="quarter" idx="4"/>
          </p:nvPr>
        </p:nvSpPr>
        <p:spPr>
          <a:xfrm>
            <a:off x="194550" y="4747809"/>
            <a:ext cx="367219" cy="273844"/>
          </a:xfrm>
          <a:prstGeom prst="rect">
            <a:avLst/>
          </a:prstGeom>
        </p:spPr>
        <p:txBody>
          <a:bodyPr/>
          <a:lstStyle>
            <a:lvl1pPr algn="l">
              <a:defRPr sz="750">
                <a:solidFill>
                  <a:schemeClr val="tx2"/>
                </a:solidFill>
              </a:defRPr>
            </a:lvl1pPr>
          </a:lstStyle>
          <a:p>
            <a:fld id="{B87BD71D-69BE-4AC5-8E30-1F73335219F4}" type="slidenum">
              <a:rPr lang="en-US" smtClean="0">
                <a:solidFill>
                  <a:srgbClr val="43B02A"/>
                </a:solidFill>
              </a:rPr>
              <a:pPr/>
              <a:t>‹#›</a:t>
            </a:fld>
            <a:endParaRPr lang="en-US">
              <a:solidFill>
                <a:srgbClr val="43B02A"/>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84652" y="4889963"/>
            <a:ext cx="773348" cy="253537"/>
          </a:xfrm>
          <a:prstGeom prst="rect">
            <a:avLst/>
          </a:prstGeom>
        </p:spPr>
      </p:pic>
    </p:spTree>
    <p:extLst>
      <p:ext uri="{BB962C8B-B14F-4D97-AF65-F5344CB8AC3E}">
        <p14:creationId xmlns:p14="http://schemas.microsoft.com/office/powerpoint/2010/main" val="10508990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514350" y="137160"/>
            <a:ext cx="4457700" cy="617220"/>
          </a:xfrm>
          <a:prstGeom prst="rect">
            <a:avLst/>
          </a:prstGeom>
        </p:spPr>
        <p:txBody>
          <a:bodyPr vert="horz" lIns="91440" tIns="45720" rIns="91440" bIns="45720" rtlCol="0" anchor="b" anchorCtr="0">
            <a:normAutofit/>
          </a:bodyPr>
          <a:lstStyle>
            <a:lvl1pPr defTabSz="89297">
              <a:tabLst/>
              <a:defRPr>
                <a:solidFill>
                  <a:schemeClr val="accent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2765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50" y="1097280"/>
            <a:ext cx="5486400" cy="315468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514350" y="137160"/>
            <a:ext cx="4457700" cy="617220"/>
          </a:xfrm>
          <a:prstGeom prst="rect">
            <a:avLst/>
          </a:prstGeom>
        </p:spPr>
        <p:txBody>
          <a:bodyPr vert="horz" lIns="91440" tIns="45720" rIns="91440" bIns="45720" rtlCol="0" anchor="b" anchorCtr="0">
            <a:normAutofit/>
          </a:bodyPr>
          <a:lstStyle>
            <a:lvl1pPr defTabSz="89297">
              <a:tabLst/>
              <a:defRPr>
                <a:solidFill>
                  <a:schemeClr val="accent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8566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Content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AD2FC50-1186-45B1-A6BC-8B590D81BB62}"/>
              </a:ext>
            </a:extLst>
          </p:cNvPr>
          <p:cNvSpPr>
            <a:spLocks noGrp="1"/>
          </p:cNvSpPr>
          <p:nvPr>
            <p:ph type="sldNum" sz="quarter" idx="12"/>
          </p:nvPr>
        </p:nvSpPr>
        <p:spPr>
          <a:xfrm>
            <a:off x="6404805" y="4767264"/>
            <a:ext cx="241222" cy="273844"/>
          </a:xfrm>
          <a:prstGeom prst="rect">
            <a:avLst/>
          </a:prstGeom>
        </p:spPr>
        <p:txBody>
          <a:bodyPr/>
          <a:lstStyle/>
          <a:p>
            <a:fld id="{9A980B10-2A40-48A3-B68E-FF4291541DB6}" type="slidenum">
              <a:rPr lang="en-CA" smtClean="0"/>
              <a:t>‹#›</a:t>
            </a:fld>
            <a:endParaRPr lang="en-CA" dirty="0"/>
          </a:p>
        </p:txBody>
      </p:sp>
      <p:sp>
        <p:nvSpPr>
          <p:cNvPr id="6" name="Footer Placeholder 4">
            <a:extLst>
              <a:ext uri="{FF2B5EF4-FFF2-40B4-BE49-F238E27FC236}">
                <a16:creationId xmlns:a16="http://schemas.microsoft.com/office/drawing/2014/main" id="{F1D2A6FB-C635-4789-9464-4BA89A0D3BD2}"/>
              </a:ext>
            </a:extLst>
          </p:cNvPr>
          <p:cNvSpPr>
            <a:spLocks noGrp="1"/>
          </p:cNvSpPr>
          <p:nvPr>
            <p:ph type="ftr" sz="quarter" idx="3"/>
          </p:nvPr>
        </p:nvSpPr>
        <p:spPr>
          <a:xfrm>
            <a:off x="236913" y="4794048"/>
            <a:ext cx="4349375" cy="204070"/>
          </a:xfrm>
          <a:prstGeom prst="rect">
            <a:avLst/>
          </a:prstGeom>
          <a:noFill/>
        </p:spPr>
        <p:txBody>
          <a:bodyPr wrap="square" rtlCol="0" anchor="b" anchorCtr="0">
            <a:noAutofit/>
          </a:bodyPr>
          <a:lstStyle>
            <a:lvl1pPr>
              <a:defRPr lang="en-US" sz="375" dirty="0">
                <a:solidFill>
                  <a:schemeClr val="bg1">
                    <a:lumMod val="50000"/>
                  </a:schemeClr>
                </a:solidFill>
              </a:defRPr>
            </a:lvl1pPr>
          </a:lstStyle>
          <a:p>
            <a:endParaRPr lang="en-US" dirty="0"/>
          </a:p>
        </p:txBody>
      </p:sp>
      <p:sp>
        <p:nvSpPr>
          <p:cNvPr id="7" name="Text Placeholder 2">
            <a:extLst>
              <a:ext uri="{FF2B5EF4-FFF2-40B4-BE49-F238E27FC236}">
                <a16:creationId xmlns:a16="http://schemas.microsoft.com/office/drawing/2014/main" id="{8F57F782-94B4-41D4-8BBD-86AD1EAA4974}"/>
              </a:ext>
            </a:extLst>
          </p:cNvPr>
          <p:cNvSpPr>
            <a:spLocks noGrp="1"/>
          </p:cNvSpPr>
          <p:nvPr>
            <p:ph type="body" sz="quarter" idx="16" hasCustomPrompt="1"/>
          </p:nvPr>
        </p:nvSpPr>
        <p:spPr>
          <a:xfrm>
            <a:off x="236638" y="629878"/>
            <a:ext cx="6409283" cy="3959981"/>
          </a:xfrm>
        </p:spPr>
        <p:txBody>
          <a:bodyPr/>
          <a:lstStyle>
            <a:lvl1pPr>
              <a:defRPr>
                <a:latin typeface="Arial Narrow" panose="020B0606020202030204" pitchFamily="34" charset="0"/>
              </a:defRPr>
            </a:lvl1pPr>
            <a:lvl2pPr>
              <a:lnSpc>
                <a:spcPct val="100000"/>
              </a:lnSpc>
              <a:spcBef>
                <a:spcPts val="422"/>
              </a:spcBef>
              <a:defRPr sz="750"/>
            </a:lvl2pPr>
            <a:lvl3pPr>
              <a:lnSpc>
                <a:spcPct val="100000"/>
              </a:lnSpc>
              <a:spcBef>
                <a:spcPts val="422"/>
              </a:spcBef>
              <a:defRPr sz="750"/>
            </a:lvl3pPr>
            <a:lvl4pPr>
              <a:lnSpc>
                <a:spcPct val="100000"/>
              </a:lnSpc>
              <a:spcBef>
                <a:spcPts val="422"/>
              </a:spcBef>
              <a:defRPr sz="750"/>
            </a:lvl4pPr>
            <a:lvl5pPr>
              <a:lnSpc>
                <a:spcPct val="100000"/>
              </a:lnSpc>
              <a:spcBef>
                <a:spcPts val="422"/>
              </a:spcBef>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a:extLst>
              <a:ext uri="{FF2B5EF4-FFF2-40B4-BE49-F238E27FC236}">
                <a16:creationId xmlns:a16="http://schemas.microsoft.com/office/drawing/2014/main" id="{F19F6555-8EFA-4FC7-9F6A-D350710C362E}"/>
              </a:ext>
            </a:extLst>
          </p:cNvPr>
          <p:cNvSpPr>
            <a:spLocks noGrp="1"/>
          </p:cNvSpPr>
          <p:nvPr>
            <p:ph type="body" sz="quarter" idx="13" hasCustomPrompt="1"/>
          </p:nvPr>
        </p:nvSpPr>
        <p:spPr>
          <a:xfrm>
            <a:off x="236913" y="116294"/>
            <a:ext cx="6115348" cy="585183"/>
          </a:xfrm>
        </p:spPr>
        <p:txBody>
          <a:bodyPr tIns="45720" anchor="b">
            <a:noAutofit/>
          </a:bodyPr>
          <a:lstStyle>
            <a:lvl1pPr>
              <a:defRPr sz="1875" b="1" cap="all" baseline="0">
                <a:latin typeface="Arial Narrow" panose="020B0606020202030204" pitchFamily="34" charset="0"/>
              </a:defRPr>
            </a:lvl1pPr>
          </a:lstStyle>
          <a:p>
            <a:pPr lvl="0"/>
            <a:r>
              <a:rPr lang="en-US" dirty="0"/>
              <a:t>CLICK TO EDIT MASTER TEXT STYLES</a:t>
            </a:r>
          </a:p>
        </p:txBody>
      </p:sp>
    </p:spTree>
    <p:extLst>
      <p:ext uri="{BB962C8B-B14F-4D97-AF65-F5344CB8AC3E}">
        <p14:creationId xmlns:p14="http://schemas.microsoft.com/office/powerpoint/2010/main" val="866411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GBS ONLY Disclaimer">
    <p:spTree>
      <p:nvGrpSpPr>
        <p:cNvPr id="1" name=""/>
        <p:cNvGrpSpPr/>
        <p:nvPr/>
      </p:nvGrpSpPr>
      <p:grpSpPr>
        <a:xfrm>
          <a:off x="0" y="0"/>
          <a:ext cx="0" cy="0"/>
          <a:chOff x="0" y="0"/>
          <a:chExt cx="0" cy="0"/>
        </a:xfrm>
      </p:grpSpPr>
      <p:sp>
        <p:nvSpPr>
          <p:cNvPr id="11" name="Rectangle 10"/>
          <p:cNvSpPr/>
          <p:nvPr userDrawn="1"/>
        </p:nvSpPr>
        <p:spPr>
          <a:xfrm>
            <a:off x="0" y="979725"/>
            <a:ext cx="6858000" cy="4176719"/>
          </a:xfrm>
          <a:prstGeom prst="rect">
            <a:avLst/>
          </a:prstGeom>
          <a:blipFill dpi="0" rotWithShape="1">
            <a:blip r:embed="rId2">
              <a:alphaModFix amt="90000"/>
            </a:blip>
            <a:srcRect/>
            <a:stretch>
              <a:fillRect t="-234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Content Placeholder 1"/>
          <p:cNvSpPr txBox="1">
            <a:spLocks/>
          </p:cNvSpPr>
          <p:nvPr userDrawn="1"/>
        </p:nvSpPr>
        <p:spPr>
          <a:xfrm>
            <a:off x="171451" y="3082161"/>
            <a:ext cx="4049768" cy="1883979"/>
          </a:xfrm>
          <a:prstGeom prst="rect">
            <a:avLst/>
          </a:prstGeom>
        </p:spPr>
        <p:txBody>
          <a:bodyPr>
            <a:noAutofit/>
          </a:bodyPr>
          <a:lstStyle>
            <a:lvl1pPr marL="227013" marR="0" indent="-227013" algn="l" defTabSz="914400" rtl="0" eaLnBrk="1" fontAlgn="auto" latinLnBrk="0" hangingPunct="1">
              <a:lnSpc>
                <a:spcPct val="100000"/>
              </a:lnSpc>
              <a:spcBef>
                <a:spcPts val="0"/>
              </a:spcBef>
              <a:spcAft>
                <a:spcPts val="1200"/>
              </a:spcAft>
              <a:buClr>
                <a:schemeClr val="bg2"/>
              </a:buClr>
              <a:buSzTx/>
              <a:buFont typeface="Arial" panose="020B0604020202020204" pitchFamily="34" charset="0"/>
              <a:buChar char="•"/>
              <a:tabLst>
                <a:tab pos="168275" algn="l"/>
              </a:tabLst>
              <a:defRPr lang="en-US" sz="2800" kern="1200" noProof="0" dirty="0" smtClean="0">
                <a:solidFill>
                  <a:schemeClr val="tx1">
                    <a:lumMod val="75000"/>
                    <a:lumOff val="25000"/>
                  </a:schemeClr>
                </a:solidFill>
                <a:latin typeface="+mn-lt"/>
                <a:ea typeface="+mn-ea"/>
                <a:cs typeface="+mn-cs"/>
              </a:defRPr>
            </a:lvl1pPr>
            <a:lvl2pPr marL="569913"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400" kern="1200" dirty="0" smtClean="0">
                <a:solidFill>
                  <a:schemeClr val="tx1">
                    <a:lumMod val="75000"/>
                    <a:lumOff val="25000"/>
                  </a:schemeClr>
                </a:solidFill>
                <a:latin typeface="+mn-lt"/>
                <a:ea typeface="+mn-ea"/>
                <a:cs typeface="+mn-cs"/>
              </a:defRPr>
            </a:lvl2pPr>
            <a:lvl3pPr marL="804862"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000" kern="1200" dirty="0" smtClean="0">
                <a:solidFill>
                  <a:schemeClr val="tx1">
                    <a:lumMod val="75000"/>
                    <a:lumOff val="25000"/>
                  </a:schemeClr>
                </a:solidFill>
                <a:latin typeface="+mn-lt"/>
                <a:ea typeface="+mn-ea"/>
                <a:cs typeface="+mn-cs"/>
              </a:defRPr>
            </a:lvl3pPr>
            <a:lvl4pPr marL="914400"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smtClean="0">
                <a:solidFill>
                  <a:schemeClr val="tx1">
                    <a:lumMod val="75000"/>
                    <a:lumOff val="25000"/>
                  </a:schemeClr>
                </a:solidFill>
                <a:latin typeface="+mn-lt"/>
                <a:ea typeface="+mn-ea"/>
                <a:cs typeface="+mn-cs"/>
              </a:defRPr>
            </a:lvl4pPr>
            <a:lvl5pPr marL="1141412"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4000"/>
              </a:lnSpc>
              <a:spcAft>
                <a:spcPts val="450"/>
              </a:spcAft>
              <a:buClr>
                <a:srgbClr val="6FACDE"/>
              </a:buClr>
              <a:buFont typeface="Arial" panose="020B0604020202020204" pitchFamily="34" charset="0"/>
              <a:buNone/>
            </a:pPr>
            <a:r>
              <a:rPr lang="en-US" sz="563" dirty="0" smtClean="0">
                <a:solidFill>
                  <a:srgbClr val="6FACDE">
                    <a:lumMod val="40000"/>
                    <a:lumOff val="60000"/>
                  </a:srgbClr>
                </a:solidFill>
              </a:rPr>
              <a:t>Consulting and insurance brokerage services to be provided by Gallagher Benefit Services, Inc. and/or its affiliate Gallagher Benefit Services (Canada) Group Inc. Gallagher Benefit Services, Inc., a non-investment firm and subsidiary of Arthur J. Gallagher &amp; Co., is a licensed insurance agency that does business in California as “Gallagher Benefit Services of California Insurance Services” and in Massachusetts as “Gallagher Benefit Insurance Services.” Investment advisory services and corresponding named fiduciary services may be offered through Gallagher Fiduciary Advisors, LLC, a Registered Investment Adviser. Gallagher Fiduciary Advisors, LLC is a single-member, limited-liability company, with Gallagher Benefit Services, Inc. as its single member. Certain appropriately licensed individuals of Arthur J. Gallagher &amp; Co. subsidiaries or affiliates, excluding Gallagher Fiduciary Advisors, LLC, offer securities through </a:t>
            </a:r>
            <a:r>
              <a:rPr lang="en-US" sz="563" dirty="0" err="1" smtClean="0">
                <a:solidFill>
                  <a:srgbClr val="6FACDE">
                    <a:lumMod val="40000"/>
                    <a:lumOff val="60000"/>
                  </a:srgbClr>
                </a:solidFill>
              </a:rPr>
              <a:t>Kestra</a:t>
            </a:r>
            <a:r>
              <a:rPr lang="en-US" sz="563" dirty="0" smtClean="0">
                <a:solidFill>
                  <a:srgbClr val="6FACDE">
                    <a:lumMod val="40000"/>
                    <a:lumOff val="60000"/>
                  </a:srgbClr>
                </a:solidFill>
              </a:rPr>
              <a:t> Investment Services (</a:t>
            </a:r>
            <a:r>
              <a:rPr lang="en-US" sz="563" dirty="0" err="1" smtClean="0">
                <a:solidFill>
                  <a:srgbClr val="6FACDE">
                    <a:lumMod val="40000"/>
                    <a:lumOff val="60000"/>
                  </a:srgbClr>
                </a:solidFill>
              </a:rPr>
              <a:t>Kestra</a:t>
            </a:r>
            <a:r>
              <a:rPr lang="en-US" sz="563" dirty="0" smtClean="0">
                <a:solidFill>
                  <a:srgbClr val="6FACDE">
                    <a:lumMod val="40000"/>
                    <a:lumOff val="60000"/>
                  </a:srgbClr>
                </a:solidFill>
              </a:rPr>
              <a:t> IS), member FINRA/SIPC and or investment advisory services through </a:t>
            </a:r>
            <a:r>
              <a:rPr lang="en-US" sz="563" dirty="0" err="1" smtClean="0">
                <a:solidFill>
                  <a:srgbClr val="6FACDE">
                    <a:lumMod val="40000"/>
                    <a:lumOff val="60000"/>
                  </a:srgbClr>
                </a:solidFill>
              </a:rPr>
              <a:t>Kestra</a:t>
            </a:r>
            <a:r>
              <a:rPr lang="en-US" sz="563" dirty="0" smtClean="0">
                <a:solidFill>
                  <a:srgbClr val="6FACDE">
                    <a:lumMod val="40000"/>
                    <a:lumOff val="60000"/>
                  </a:srgbClr>
                </a:solidFill>
              </a:rPr>
              <a:t> Advisory Services (</a:t>
            </a:r>
            <a:r>
              <a:rPr lang="en-US" sz="563" dirty="0" err="1" smtClean="0">
                <a:solidFill>
                  <a:srgbClr val="6FACDE">
                    <a:lumMod val="40000"/>
                    <a:lumOff val="60000"/>
                  </a:srgbClr>
                </a:solidFill>
              </a:rPr>
              <a:t>Kestra</a:t>
            </a:r>
            <a:r>
              <a:rPr lang="en-US" sz="563" dirty="0" smtClean="0">
                <a:solidFill>
                  <a:srgbClr val="6FACDE">
                    <a:lumMod val="40000"/>
                    <a:lumOff val="60000"/>
                  </a:srgbClr>
                </a:solidFill>
              </a:rPr>
              <a:t> AS), an affiliate of </a:t>
            </a:r>
            <a:r>
              <a:rPr lang="en-US" sz="563" dirty="0" err="1" smtClean="0">
                <a:solidFill>
                  <a:srgbClr val="6FACDE">
                    <a:lumMod val="40000"/>
                    <a:lumOff val="60000"/>
                  </a:srgbClr>
                </a:solidFill>
              </a:rPr>
              <a:t>Kestra</a:t>
            </a:r>
            <a:r>
              <a:rPr lang="en-US" sz="563" dirty="0" smtClean="0">
                <a:solidFill>
                  <a:srgbClr val="6FACDE">
                    <a:lumMod val="40000"/>
                    <a:lumOff val="60000"/>
                  </a:srgbClr>
                </a:solidFill>
              </a:rPr>
              <a:t> IS. Neither </a:t>
            </a:r>
            <a:r>
              <a:rPr lang="en-US" sz="563" dirty="0" err="1" smtClean="0">
                <a:solidFill>
                  <a:srgbClr val="6FACDE">
                    <a:lumMod val="40000"/>
                    <a:lumOff val="60000"/>
                  </a:srgbClr>
                </a:solidFill>
              </a:rPr>
              <a:t>Kestra</a:t>
            </a:r>
            <a:r>
              <a:rPr lang="en-US" sz="563" dirty="0" smtClean="0">
                <a:solidFill>
                  <a:srgbClr val="6FACDE">
                    <a:lumMod val="40000"/>
                    <a:lumOff val="60000"/>
                  </a:srgbClr>
                </a:solidFill>
              </a:rPr>
              <a:t> IS nor </a:t>
            </a:r>
            <a:r>
              <a:rPr lang="en-US" sz="563" dirty="0" err="1" smtClean="0">
                <a:solidFill>
                  <a:srgbClr val="6FACDE">
                    <a:lumMod val="40000"/>
                    <a:lumOff val="60000"/>
                  </a:srgbClr>
                </a:solidFill>
              </a:rPr>
              <a:t>Kestra</a:t>
            </a:r>
            <a:r>
              <a:rPr lang="en-US" sz="563" dirty="0" smtClean="0">
                <a:solidFill>
                  <a:srgbClr val="6FACDE">
                    <a:lumMod val="40000"/>
                    <a:lumOff val="60000"/>
                  </a:srgbClr>
                </a:solidFill>
              </a:rPr>
              <a:t> AS is affiliated with Arthur J. Gallagher &amp; Co., Gallagher Benefit Services, Inc. or Gallagher Fiduciary Advisors, LLC. Neither </a:t>
            </a:r>
            <a:r>
              <a:rPr lang="en-US" sz="563" dirty="0" err="1" smtClean="0">
                <a:solidFill>
                  <a:srgbClr val="6FACDE">
                    <a:lumMod val="40000"/>
                    <a:lumOff val="60000"/>
                  </a:srgbClr>
                </a:solidFill>
              </a:rPr>
              <a:t>Kestra</a:t>
            </a:r>
            <a:r>
              <a:rPr lang="en-US" sz="563" dirty="0" smtClean="0">
                <a:solidFill>
                  <a:srgbClr val="6FACDE">
                    <a:lumMod val="40000"/>
                    <a:lumOff val="60000"/>
                  </a:srgbClr>
                </a:solidFill>
              </a:rPr>
              <a:t> AS, </a:t>
            </a:r>
            <a:r>
              <a:rPr lang="en-US" sz="563" dirty="0" err="1" smtClean="0">
                <a:solidFill>
                  <a:srgbClr val="6FACDE">
                    <a:lumMod val="40000"/>
                    <a:lumOff val="60000"/>
                  </a:srgbClr>
                </a:solidFill>
              </a:rPr>
              <a:t>Kestra</a:t>
            </a:r>
            <a:r>
              <a:rPr lang="en-US" sz="563" dirty="0" smtClean="0">
                <a:solidFill>
                  <a:srgbClr val="6FACDE">
                    <a:lumMod val="40000"/>
                    <a:lumOff val="60000"/>
                  </a:srgbClr>
                </a:solidFill>
              </a:rPr>
              <a:t> IS, Arthur J. Gallagher &amp; Co., nor their affiliates provide accounting, legal, or tax advice.</a:t>
            </a:r>
          </a:p>
        </p:txBody>
      </p:sp>
      <p:sp>
        <p:nvSpPr>
          <p:cNvPr id="8" name="Title 1"/>
          <p:cNvSpPr>
            <a:spLocks noGrp="1"/>
          </p:cNvSpPr>
          <p:nvPr>
            <p:ph type="ctrTitle" hasCustomPrompt="1"/>
          </p:nvPr>
        </p:nvSpPr>
        <p:spPr>
          <a:xfrm>
            <a:off x="171450" y="253380"/>
            <a:ext cx="4159780" cy="826592"/>
          </a:xfrm>
          <a:prstGeom prst="rect">
            <a:avLst/>
          </a:prstGeom>
        </p:spPr>
        <p:txBody>
          <a:bodyPr anchor="b" anchorCtr="0">
            <a:noAutofit/>
          </a:bodyPr>
          <a:lstStyle>
            <a:lvl1pPr algn="l">
              <a:lnSpc>
                <a:spcPts val="3225"/>
              </a:lnSpc>
              <a:spcBef>
                <a:spcPts val="0"/>
              </a:spcBef>
              <a:defRPr sz="1800" cap="none">
                <a:solidFill>
                  <a:schemeClr val="accent1"/>
                </a:solidFill>
              </a:defRPr>
            </a:lvl1pPr>
          </a:lstStyle>
          <a:p>
            <a:r>
              <a:rPr lang="en-US" dirty="0" smtClean="0"/>
              <a:t>Disclaimer – GBS</a:t>
            </a:r>
            <a:endParaRPr lang="en-US" dirty="0"/>
          </a:p>
        </p:txBody>
      </p:sp>
      <p:pic>
        <p:nvPicPr>
          <p:cNvPr id="14"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62034" y="3511205"/>
            <a:ext cx="1876733" cy="1219201"/>
          </a:xfrm>
          <a:prstGeom prst="rect">
            <a:avLst/>
          </a:prstGeom>
          <a:ln w="12700">
            <a:miter lim="400000"/>
          </a:ln>
        </p:spPr>
      </p:pic>
      <p:sp>
        <p:nvSpPr>
          <p:cNvPr id="7"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910133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GGB ONLY Disclaimer">
    <p:spTree>
      <p:nvGrpSpPr>
        <p:cNvPr id="1" name=""/>
        <p:cNvGrpSpPr/>
        <p:nvPr/>
      </p:nvGrpSpPr>
      <p:grpSpPr>
        <a:xfrm>
          <a:off x="0" y="0"/>
          <a:ext cx="0" cy="0"/>
          <a:chOff x="0" y="0"/>
          <a:chExt cx="0" cy="0"/>
        </a:xfrm>
      </p:grpSpPr>
      <p:sp>
        <p:nvSpPr>
          <p:cNvPr id="11" name="Rectangle 10"/>
          <p:cNvSpPr/>
          <p:nvPr userDrawn="1"/>
        </p:nvSpPr>
        <p:spPr>
          <a:xfrm>
            <a:off x="0" y="979725"/>
            <a:ext cx="6858000" cy="4176719"/>
          </a:xfrm>
          <a:prstGeom prst="rect">
            <a:avLst/>
          </a:prstGeom>
          <a:blipFill dpi="0" rotWithShape="1">
            <a:blip r:embed="rId2">
              <a:alphaModFix amt="90000"/>
            </a:blip>
            <a:srcRect/>
            <a:stretch>
              <a:fillRect t="-234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Content Placeholder 1"/>
          <p:cNvSpPr txBox="1">
            <a:spLocks/>
          </p:cNvSpPr>
          <p:nvPr userDrawn="1"/>
        </p:nvSpPr>
        <p:spPr>
          <a:xfrm>
            <a:off x="171451" y="3206750"/>
            <a:ext cx="4049768" cy="1759388"/>
          </a:xfrm>
          <a:prstGeom prst="rect">
            <a:avLst/>
          </a:prstGeom>
        </p:spPr>
        <p:txBody>
          <a:bodyPr>
            <a:noAutofit/>
          </a:bodyPr>
          <a:lstStyle>
            <a:lvl1pPr marL="227013" marR="0" indent="-227013" algn="l" defTabSz="914400" rtl="0" eaLnBrk="1" fontAlgn="auto" latinLnBrk="0" hangingPunct="1">
              <a:lnSpc>
                <a:spcPct val="100000"/>
              </a:lnSpc>
              <a:spcBef>
                <a:spcPts val="0"/>
              </a:spcBef>
              <a:spcAft>
                <a:spcPts val="1200"/>
              </a:spcAft>
              <a:buClr>
                <a:schemeClr val="bg2"/>
              </a:buClr>
              <a:buSzTx/>
              <a:buFont typeface="Arial" panose="020B0604020202020204" pitchFamily="34" charset="0"/>
              <a:buChar char="•"/>
              <a:tabLst>
                <a:tab pos="168275" algn="l"/>
              </a:tabLst>
              <a:defRPr lang="en-US" sz="2800" kern="1200" noProof="0" dirty="0" smtClean="0">
                <a:solidFill>
                  <a:schemeClr val="tx1">
                    <a:lumMod val="75000"/>
                    <a:lumOff val="25000"/>
                  </a:schemeClr>
                </a:solidFill>
                <a:latin typeface="+mn-lt"/>
                <a:ea typeface="+mn-ea"/>
                <a:cs typeface="+mn-cs"/>
              </a:defRPr>
            </a:lvl1pPr>
            <a:lvl2pPr marL="569913"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400" kern="1200" dirty="0" smtClean="0">
                <a:solidFill>
                  <a:schemeClr val="tx1">
                    <a:lumMod val="75000"/>
                    <a:lumOff val="25000"/>
                  </a:schemeClr>
                </a:solidFill>
                <a:latin typeface="+mn-lt"/>
                <a:ea typeface="+mn-ea"/>
                <a:cs typeface="+mn-cs"/>
              </a:defRPr>
            </a:lvl2pPr>
            <a:lvl3pPr marL="804862"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000" kern="1200" dirty="0" smtClean="0">
                <a:solidFill>
                  <a:schemeClr val="tx1">
                    <a:lumMod val="75000"/>
                    <a:lumOff val="25000"/>
                  </a:schemeClr>
                </a:solidFill>
                <a:latin typeface="+mn-lt"/>
                <a:ea typeface="+mn-ea"/>
                <a:cs typeface="+mn-cs"/>
              </a:defRPr>
            </a:lvl3pPr>
            <a:lvl4pPr marL="914400"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smtClean="0">
                <a:solidFill>
                  <a:schemeClr val="tx1">
                    <a:lumMod val="75000"/>
                    <a:lumOff val="25000"/>
                  </a:schemeClr>
                </a:solidFill>
                <a:latin typeface="+mn-lt"/>
                <a:ea typeface="+mn-ea"/>
                <a:cs typeface="+mn-cs"/>
              </a:defRPr>
            </a:lvl4pPr>
            <a:lvl5pPr marL="1141412"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indent="0" algn="l" defTabSz="685732" rtl="0" eaLnBrk="1" fontAlgn="auto" latinLnBrk="0" hangingPunct="1">
              <a:lnSpc>
                <a:spcPct val="114000"/>
              </a:lnSpc>
              <a:spcBef>
                <a:spcPts val="0"/>
              </a:spcBef>
              <a:spcAft>
                <a:spcPts val="450"/>
              </a:spcAft>
              <a:buClr>
                <a:srgbClr val="6FACDE"/>
              </a:buClr>
              <a:buSzTx/>
              <a:buFont typeface="Arial" panose="020B0604020202020204" pitchFamily="34" charset="0"/>
              <a:buNone/>
              <a:tabLst>
                <a:tab pos="126194" algn="l"/>
              </a:tabLst>
            </a:pPr>
            <a:r>
              <a:rPr lang="en-US" sz="563" kern="1200" noProof="0" dirty="0" smtClean="0">
                <a:solidFill>
                  <a:srgbClr val="6FACDE">
                    <a:lumMod val="40000"/>
                    <a:lumOff val="60000"/>
                  </a:srgbClr>
                </a:solidFill>
                <a:latin typeface="+mn-lt"/>
                <a:ea typeface="+mn-ea"/>
                <a:cs typeface="+mn-cs"/>
              </a:rPr>
              <a:t>The information contained herein is offered as insurance industry guidance and provided as an overview of current market risks and available coverages and is intended for discussion purposes only. This publication is not intended to offer legal advice or client-specific risk management advice. Any description of insurance coverages is not meant to interpret specific coverages that your company may already have in place or that may be generally available. General insurance descriptions contained herein do not include complete insurance policy definitions, terms, and/or conditions, and should not be relied on for coverage interpretation. Actual insurance policies must always be consulted for full coverage details and analysis.</a:t>
            </a:r>
          </a:p>
          <a:p>
            <a:pPr marL="0" marR="0" indent="0" algn="l" defTabSz="685732" rtl="0" eaLnBrk="1" fontAlgn="auto" latinLnBrk="0" hangingPunct="1">
              <a:lnSpc>
                <a:spcPct val="114000"/>
              </a:lnSpc>
              <a:spcBef>
                <a:spcPts val="0"/>
              </a:spcBef>
              <a:spcAft>
                <a:spcPts val="450"/>
              </a:spcAft>
              <a:buClr>
                <a:srgbClr val="6FACDE"/>
              </a:buClr>
              <a:buSzTx/>
              <a:buFont typeface="Arial" panose="020B0604020202020204" pitchFamily="34" charset="0"/>
              <a:buNone/>
              <a:tabLst>
                <a:tab pos="126194" algn="l"/>
              </a:tabLst>
            </a:pPr>
            <a:r>
              <a:rPr lang="en-US" sz="563" kern="1200" noProof="0" dirty="0" smtClean="0">
                <a:solidFill>
                  <a:srgbClr val="6FACDE">
                    <a:lumMod val="40000"/>
                    <a:lumOff val="60000"/>
                  </a:srgbClr>
                </a:solidFill>
                <a:latin typeface="+mn-lt"/>
                <a:ea typeface="+mn-ea"/>
                <a:cs typeface="+mn-cs"/>
              </a:rPr>
              <a:t>Insurance brokerage and related services to be provided by Arthur J. Gallagher Risk Management Services, Inc. (License No. </a:t>
            </a:r>
            <a:r>
              <a:rPr lang="en-US" sz="563" kern="1200" noProof="0" dirty="0" err="1" smtClean="0">
                <a:solidFill>
                  <a:srgbClr val="6FACDE">
                    <a:lumMod val="40000"/>
                    <a:lumOff val="60000"/>
                  </a:srgbClr>
                </a:solidFill>
                <a:latin typeface="+mn-lt"/>
                <a:ea typeface="+mn-ea"/>
                <a:cs typeface="+mn-cs"/>
              </a:rPr>
              <a:t>0D69293</a:t>
            </a:r>
            <a:r>
              <a:rPr lang="en-US" sz="563" kern="1200" noProof="0" dirty="0" smtClean="0">
                <a:solidFill>
                  <a:srgbClr val="6FACDE">
                    <a:lumMod val="40000"/>
                    <a:lumOff val="60000"/>
                  </a:srgbClr>
                </a:solidFill>
                <a:latin typeface="+mn-lt"/>
                <a:ea typeface="+mn-ea"/>
                <a:cs typeface="+mn-cs"/>
              </a:rPr>
              <a:t>) and/or its affiliate Arthur J. Gallagher &amp; Co. Insurance Brokers of California, Inc. (License No. 0726293).</a:t>
            </a:r>
          </a:p>
        </p:txBody>
      </p:sp>
      <p:sp>
        <p:nvSpPr>
          <p:cNvPr id="8" name="Title 1"/>
          <p:cNvSpPr>
            <a:spLocks noGrp="1"/>
          </p:cNvSpPr>
          <p:nvPr>
            <p:ph type="ctrTitle" hasCustomPrompt="1"/>
          </p:nvPr>
        </p:nvSpPr>
        <p:spPr>
          <a:xfrm>
            <a:off x="171450" y="253380"/>
            <a:ext cx="4159780" cy="826592"/>
          </a:xfrm>
          <a:prstGeom prst="rect">
            <a:avLst/>
          </a:prstGeom>
        </p:spPr>
        <p:txBody>
          <a:bodyPr anchor="b" anchorCtr="0">
            <a:noAutofit/>
          </a:bodyPr>
          <a:lstStyle>
            <a:lvl1pPr algn="l">
              <a:lnSpc>
                <a:spcPts val="3225"/>
              </a:lnSpc>
              <a:spcBef>
                <a:spcPts val="0"/>
              </a:spcBef>
              <a:defRPr sz="1800" cap="none">
                <a:solidFill>
                  <a:schemeClr val="accent1"/>
                </a:solidFill>
              </a:defRPr>
            </a:lvl1pPr>
          </a:lstStyle>
          <a:p>
            <a:r>
              <a:rPr lang="en-US" dirty="0" smtClean="0"/>
              <a:t>Disclaimer - </a:t>
            </a:r>
            <a:r>
              <a:rPr lang="en-US" dirty="0" err="1" smtClean="0"/>
              <a:t>GGB</a:t>
            </a:r>
            <a:endParaRPr lang="en-US" dirty="0"/>
          </a:p>
        </p:txBody>
      </p:sp>
      <p:pic>
        <p:nvPicPr>
          <p:cNvPr id="14"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62034" y="3511205"/>
            <a:ext cx="1876733" cy="1219201"/>
          </a:xfrm>
          <a:prstGeom prst="rect">
            <a:avLst/>
          </a:prstGeom>
          <a:ln w="12700">
            <a:miter lim="400000"/>
          </a:ln>
        </p:spPr>
      </p:pic>
      <p:sp>
        <p:nvSpPr>
          <p:cNvPr id="7"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2588305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14403"/>
          <a:stretch/>
        </p:blipFill>
        <p:spPr>
          <a:xfrm flipH="1">
            <a:off x="0" y="749010"/>
            <a:ext cx="6858000" cy="4410403"/>
          </a:xfrm>
          <a:prstGeom prst="rect">
            <a:avLst/>
          </a:prstGeom>
          <a:effectLst/>
        </p:spPr>
      </p:pic>
      <p:sp>
        <p:nvSpPr>
          <p:cNvPr id="2" name="Title 1"/>
          <p:cNvSpPr>
            <a:spLocks noGrp="1"/>
          </p:cNvSpPr>
          <p:nvPr>
            <p:ph type="ctrTitle" hasCustomPrompt="1"/>
          </p:nvPr>
        </p:nvSpPr>
        <p:spPr>
          <a:xfrm>
            <a:off x="171450" y="1065077"/>
            <a:ext cx="4025646" cy="786384"/>
          </a:xfrm>
          <a:prstGeom prst="rect">
            <a:avLst/>
          </a:prstGeom>
        </p:spPr>
        <p:txBody>
          <a:bodyPr anchor="b" anchorCtr="0">
            <a:noAutofit/>
          </a:bodyPr>
          <a:lstStyle>
            <a:lvl1pPr algn="l">
              <a:lnSpc>
                <a:spcPts val="3225"/>
              </a:lnSpc>
              <a:spcBef>
                <a:spcPts val="0"/>
              </a:spcBef>
              <a:defRPr sz="1800" cap="none">
                <a:solidFill>
                  <a:schemeClr val="accent1"/>
                </a:solidFill>
              </a:defRPr>
            </a:lvl1pPr>
          </a:lstStyle>
          <a:p>
            <a:r>
              <a:rPr lang="en-US" dirty="0" smtClean="0"/>
              <a:t>Divider/Breaker Slide</a:t>
            </a:r>
            <a:endParaRPr lang="en-US" dirty="0"/>
          </a:p>
        </p:txBody>
      </p:sp>
      <p:sp>
        <p:nvSpPr>
          <p:cNvPr id="3" name="Subtitle 2"/>
          <p:cNvSpPr>
            <a:spLocks noGrp="1"/>
          </p:cNvSpPr>
          <p:nvPr>
            <p:ph type="subTitle" idx="1" hasCustomPrompt="1"/>
          </p:nvPr>
        </p:nvSpPr>
        <p:spPr>
          <a:xfrm>
            <a:off x="171450" y="1860605"/>
            <a:ext cx="4025646" cy="374904"/>
          </a:xfrm>
          <a:prstGeom prst="rect">
            <a:avLst/>
          </a:prstGeom>
        </p:spPr>
        <p:txBody>
          <a:bodyPr>
            <a:noAutofit/>
          </a:bodyPr>
          <a:lstStyle>
            <a:lvl1pPr marL="0" indent="0" algn="l">
              <a:buNone/>
              <a:defRPr sz="1200" cap="none" baseline="0">
                <a:solidFill>
                  <a:schemeClr val="accent2"/>
                </a:solidFill>
              </a:defRPr>
            </a:lvl1pPr>
            <a:lvl2pPr marL="342866" indent="0" algn="ctr">
              <a:buNone/>
              <a:defRPr>
                <a:solidFill>
                  <a:schemeClr val="tx1">
                    <a:tint val="75000"/>
                  </a:schemeClr>
                </a:solidFill>
              </a:defRPr>
            </a:lvl2pPr>
            <a:lvl3pPr marL="685732" indent="0" algn="ctr">
              <a:buNone/>
              <a:defRPr>
                <a:solidFill>
                  <a:schemeClr val="tx1">
                    <a:tint val="75000"/>
                  </a:schemeClr>
                </a:solidFill>
              </a:defRPr>
            </a:lvl3pPr>
            <a:lvl4pPr marL="1028598" indent="0" algn="ctr">
              <a:buNone/>
              <a:defRPr>
                <a:solidFill>
                  <a:schemeClr val="tx1">
                    <a:tint val="75000"/>
                  </a:schemeClr>
                </a:solidFill>
              </a:defRPr>
            </a:lvl4pPr>
            <a:lvl5pPr marL="1371464" indent="0" algn="ctr">
              <a:buNone/>
              <a:defRPr>
                <a:solidFill>
                  <a:schemeClr val="tx1">
                    <a:tint val="75000"/>
                  </a:schemeClr>
                </a:solidFill>
              </a:defRPr>
            </a:lvl5pPr>
            <a:lvl6pPr marL="1714331"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6" indent="0" algn="ctr">
              <a:buNone/>
              <a:defRPr>
                <a:solidFill>
                  <a:schemeClr val="tx1">
                    <a:tint val="75000"/>
                  </a:schemeClr>
                </a:solidFill>
              </a:defRPr>
            </a:lvl9pPr>
          </a:lstStyle>
          <a:p>
            <a:r>
              <a:rPr lang="en-US" dirty="0" smtClean="0"/>
              <a:t>Subheading/topic</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12" y="63737"/>
            <a:ext cx="1342115" cy="546543"/>
          </a:xfrm>
          <a:prstGeom prst="rect">
            <a:avLst/>
          </a:prstGeom>
        </p:spPr>
      </p:pic>
      <p:sp>
        <p:nvSpPr>
          <p:cNvPr id="7"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4074685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43533"/>
          <a:stretch/>
        </p:blipFill>
        <p:spPr>
          <a:xfrm flipH="1">
            <a:off x="3017520" y="-7883"/>
            <a:ext cx="3874990" cy="5166360"/>
          </a:xfrm>
          <a:prstGeom prst="rect">
            <a:avLst/>
          </a:prstGeom>
          <a:effectLst/>
        </p:spPr>
      </p:pic>
      <p:sp>
        <p:nvSpPr>
          <p:cNvPr id="2" name="Title 1"/>
          <p:cNvSpPr>
            <a:spLocks noGrp="1"/>
          </p:cNvSpPr>
          <p:nvPr>
            <p:ph type="ctrTitle" hasCustomPrompt="1"/>
          </p:nvPr>
        </p:nvSpPr>
        <p:spPr>
          <a:xfrm>
            <a:off x="171450" y="1955622"/>
            <a:ext cx="4025646" cy="786384"/>
          </a:xfrm>
          <a:prstGeom prst="rect">
            <a:avLst/>
          </a:prstGeom>
        </p:spPr>
        <p:txBody>
          <a:bodyPr anchor="b" anchorCtr="0">
            <a:noAutofit/>
          </a:bodyPr>
          <a:lstStyle>
            <a:lvl1pPr algn="l">
              <a:lnSpc>
                <a:spcPts val="3225"/>
              </a:lnSpc>
              <a:spcBef>
                <a:spcPts val="0"/>
              </a:spcBef>
              <a:defRPr sz="1800" cap="none">
                <a:solidFill>
                  <a:schemeClr val="accent1"/>
                </a:solidFill>
              </a:defRPr>
            </a:lvl1pPr>
          </a:lstStyle>
          <a:p>
            <a:r>
              <a:rPr lang="en-US" dirty="0" smtClean="0"/>
              <a:t>Divider/Breaker Slide</a:t>
            </a:r>
            <a:endParaRPr lang="en-US" dirty="0"/>
          </a:p>
        </p:txBody>
      </p:sp>
      <p:sp>
        <p:nvSpPr>
          <p:cNvPr id="3" name="Subtitle 2"/>
          <p:cNvSpPr>
            <a:spLocks noGrp="1"/>
          </p:cNvSpPr>
          <p:nvPr>
            <p:ph type="subTitle" idx="1" hasCustomPrompt="1"/>
          </p:nvPr>
        </p:nvSpPr>
        <p:spPr>
          <a:xfrm>
            <a:off x="171450" y="2751150"/>
            <a:ext cx="4025646" cy="374904"/>
          </a:xfrm>
          <a:prstGeom prst="rect">
            <a:avLst/>
          </a:prstGeom>
        </p:spPr>
        <p:txBody>
          <a:bodyPr>
            <a:noAutofit/>
          </a:bodyPr>
          <a:lstStyle>
            <a:lvl1pPr marL="0" indent="0" algn="l">
              <a:buNone/>
              <a:defRPr sz="1200" cap="none" baseline="0">
                <a:solidFill>
                  <a:schemeClr val="accent2"/>
                </a:solidFill>
              </a:defRPr>
            </a:lvl1pPr>
            <a:lvl2pPr marL="342866" indent="0" algn="ctr">
              <a:buNone/>
              <a:defRPr>
                <a:solidFill>
                  <a:schemeClr val="tx1">
                    <a:tint val="75000"/>
                  </a:schemeClr>
                </a:solidFill>
              </a:defRPr>
            </a:lvl2pPr>
            <a:lvl3pPr marL="685732" indent="0" algn="ctr">
              <a:buNone/>
              <a:defRPr>
                <a:solidFill>
                  <a:schemeClr val="tx1">
                    <a:tint val="75000"/>
                  </a:schemeClr>
                </a:solidFill>
              </a:defRPr>
            </a:lvl3pPr>
            <a:lvl4pPr marL="1028598" indent="0" algn="ctr">
              <a:buNone/>
              <a:defRPr>
                <a:solidFill>
                  <a:schemeClr val="tx1">
                    <a:tint val="75000"/>
                  </a:schemeClr>
                </a:solidFill>
              </a:defRPr>
            </a:lvl4pPr>
            <a:lvl5pPr marL="1371464" indent="0" algn="ctr">
              <a:buNone/>
              <a:defRPr>
                <a:solidFill>
                  <a:schemeClr val="tx1">
                    <a:tint val="75000"/>
                  </a:schemeClr>
                </a:solidFill>
              </a:defRPr>
            </a:lvl5pPr>
            <a:lvl6pPr marL="1714331"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6" indent="0" algn="ctr">
              <a:buNone/>
              <a:defRPr>
                <a:solidFill>
                  <a:schemeClr val="tx1">
                    <a:tint val="75000"/>
                  </a:schemeClr>
                </a:solidFill>
              </a:defRPr>
            </a:lvl9pPr>
          </a:lstStyle>
          <a:p>
            <a:r>
              <a:rPr lang="en-US" dirty="0" smtClean="0"/>
              <a:t>Subheading/topic</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12" y="63737"/>
            <a:ext cx="1342115" cy="546543"/>
          </a:xfrm>
          <a:prstGeom prst="rect">
            <a:avLst/>
          </a:prstGeom>
        </p:spPr>
      </p:pic>
      <p:sp>
        <p:nvSpPr>
          <p:cNvPr id="9" name="Text Placeholder 6"/>
          <p:cNvSpPr txBox="1">
            <a:spLocks/>
          </p:cNvSpPr>
          <p:nvPr userDrawn="1"/>
        </p:nvSpPr>
        <p:spPr>
          <a:xfrm>
            <a:off x="4286255" y="4799059"/>
            <a:ext cx="2393371"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66"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©2021 ARTHUR J. GALLAGHER &amp; CO. </a:t>
            </a:r>
            <a:endParaRPr lang="en-US" sz="45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2294052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image" Target="../media/image23.png"/><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image" Target="../media/image2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450" y="137160"/>
            <a:ext cx="4457700" cy="617220"/>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71450" y="1097280"/>
            <a:ext cx="5829300" cy="336042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TextBox 3"/>
          <p:cNvSpPr txBox="1"/>
          <p:nvPr userDrawn="1"/>
        </p:nvSpPr>
        <p:spPr>
          <a:xfrm>
            <a:off x="171450" y="4892045"/>
            <a:ext cx="240030" cy="230832"/>
          </a:xfrm>
          <a:prstGeom prst="rect">
            <a:avLst/>
          </a:prstGeom>
          <a:noFill/>
        </p:spPr>
        <p:txBody>
          <a:bodyPr wrap="square" rtlCol="0">
            <a:spAutoFit/>
          </a:bodyPr>
          <a:lstStyle/>
          <a:p>
            <a:fld id="{47A85379-F5D1-4B17-9A88-B6775F35A499}" type="slidenum">
              <a:rPr lang="en-US" sz="450" smtClean="0">
                <a:solidFill>
                  <a:schemeClr val="accent2">
                    <a:lumMod val="40000"/>
                    <a:lumOff val="60000"/>
                  </a:schemeClr>
                </a:solidFill>
              </a:rPr>
              <a:t>‹#›</a:t>
            </a:fld>
            <a:endParaRPr lang="en-US" sz="450" dirty="0">
              <a:solidFill>
                <a:schemeClr val="accent2">
                  <a:lumMod val="40000"/>
                  <a:lumOff val="60000"/>
                </a:schemeClr>
              </a:solidFill>
            </a:endParaRPr>
          </a:p>
        </p:txBody>
      </p:sp>
    </p:spTree>
    <p:extLst>
      <p:ext uri="{BB962C8B-B14F-4D97-AF65-F5344CB8AC3E}">
        <p14:creationId xmlns:p14="http://schemas.microsoft.com/office/powerpoint/2010/main" val="3095045257"/>
      </p:ext>
    </p:extLst>
  </p:cSld>
  <p:clrMap bg1="lt1" tx1="dk1" bg2="lt2" tx2="dk2" accent1="accent1" accent2="accent2" accent3="accent3" accent4="accent4" accent5="accent5" accent6="accent6" hlink="hlink" folHlink="folHlink"/>
  <p:sldLayoutIdLst>
    <p:sldLayoutId id="2147483796" r:id="rId1"/>
    <p:sldLayoutId id="2147483855" r:id="rId2"/>
    <p:sldLayoutId id="2147483821" r:id="rId3"/>
    <p:sldLayoutId id="2147483856" r:id="rId4"/>
    <p:sldLayoutId id="2147483823" r:id="rId5"/>
    <p:sldLayoutId id="2147483861" r:id="rId6"/>
    <p:sldLayoutId id="2147483862" r:id="rId7"/>
    <p:sldLayoutId id="2147483822" r:id="rId8"/>
    <p:sldLayoutId id="2147483857" r:id="rId9"/>
    <p:sldLayoutId id="2147483832" r:id="rId10"/>
    <p:sldLayoutId id="2147483858" r:id="rId11"/>
    <p:sldLayoutId id="2147483859" r:id="rId12"/>
    <p:sldLayoutId id="2147483854" r:id="rId13"/>
    <p:sldLayoutId id="2147483834" r:id="rId14"/>
    <p:sldLayoutId id="2147483860" r:id="rId15"/>
    <p:sldLayoutId id="2147483827" r:id="rId16"/>
    <p:sldLayoutId id="2147483852" r:id="rId17"/>
    <p:sldLayoutId id="2147483839" r:id="rId18"/>
    <p:sldLayoutId id="2147483802" r:id="rId19"/>
    <p:sldLayoutId id="2147483853" r:id="rId20"/>
    <p:sldLayoutId id="2147483836" r:id="rId21"/>
    <p:sldLayoutId id="2147483828" r:id="rId22"/>
    <p:sldLayoutId id="2147483838" r:id="rId23"/>
    <p:sldLayoutId id="2147483829" r:id="rId24"/>
    <p:sldLayoutId id="2147483830" r:id="rId25"/>
    <p:sldLayoutId id="2147483863" r:id="rId26"/>
    <p:sldLayoutId id="2147483831" r:id="rId27"/>
    <p:sldLayoutId id="2147483864" r:id="rId28"/>
    <p:sldLayoutId id="2147483865" r:id="rId29"/>
    <p:sldLayoutId id="2147483866" r:id="rId30"/>
    <p:sldLayoutId id="2147483892" r:id="rId3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p:txStyles>
    <p:titleStyle>
      <a:lvl1pPr algn="l" defTabSz="342866" rtl="0" eaLnBrk="1" latinLnBrk="0" hangingPunct="1">
        <a:spcBef>
          <a:spcPct val="0"/>
        </a:spcBef>
        <a:buNone/>
        <a:defRPr sz="1800" kern="1200">
          <a:solidFill>
            <a:schemeClr val="accent1"/>
          </a:solidFill>
          <a:latin typeface="+mj-lt"/>
          <a:ea typeface="+mj-ea"/>
          <a:cs typeface="+mj-cs"/>
        </a:defRPr>
      </a:lvl1pPr>
    </p:titleStyle>
    <p:bodyStyle>
      <a:lvl1pPr marL="171434" indent="-171434" algn="l" defTabSz="342866" rtl="0" eaLnBrk="1" latinLnBrk="0" hangingPunct="1">
        <a:spcBef>
          <a:spcPts val="0"/>
        </a:spcBef>
        <a:spcAft>
          <a:spcPts val="675"/>
        </a:spcAft>
        <a:buClr>
          <a:schemeClr val="accent2"/>
        </a:buClr>
        <a:buFont typeface="Arial"/>
        <a:buChar char="•"/>
        <a:defRPr sz="1200" kern="1200">
          <a:solidFill>
            <a:schemeClr val="tx2"/>
          </a:solidFill>
          <a:latin typeface="+mn-lt"/>
          <a:ea typeface="+mn-ea"/>
          <a:cs typeface="Times New Roman"/>
        </a:defRPr>
      </a:lvl1pPr>
      <a:lvl2pPr marL="346436" indent="-172625" algn="l" defTabSz="342866" rtl="0" eaLnBrk="1" latinLnBrk="0" hangingPunct="1">
        <a:spcBef>
          <a:spcPts val="0"/>
        </a:spcBef>
        <a:spcAft>
          <a:spcPts val="675"/>
        </a:spcAft>
        <a:buClr>
          <a:schemeClr val="accent2"/>
        </a:buClr>
        <a:buFont typeface="Arial"/>
        <a:buChar char="–"/>
        <a:defRPr sz="1050" kern="1200">
          <a:solidFill>
            <a:schemeClr val="tx2"/>
          </a:solidFill>
          <a:latin typeface="+mn-lt"/>
          <a:ea typeface="+mn-ea"/>
          <a:cs typeface="Times New Roman"/>
        </a:defRPr>
      </a:lvl2pPr>
      <a:lvl3pPr marL="513110" indent="-172625" algn="l" defTabSz="342866" rtl="0" eaLnBrk="1" latinLnBrk="0" hangingPunct="1">
        <a:spcBef>
          <a:spcPts val="0"/>
        </a:spcBef>
        <a:spcAft>
          <a:spcPts val="675"/>
        </a:spcAft>
        <a:buClr>
          <a:schemeClr val="accent2"/>
        </a:buClr>
        <a:buFont typeface="Wingdings" panose="05000000000000000000" pitchFamily="2" charset="2"/>
        <a:buChar char="§"/>
        <a:defRPr sz="975" kern="1200">
          <a:solidFill>
            <a:schemeClr val="tx2"/>
          </a:solidFill>
          <a:latin typeface="+mn-lt"/>
          <a:ea typeface="+mn-ea"/>
          <a:cs typeface="Times New Roman"/>
        </a:defRPr>
      </a:lvl3pPr>
      <a:lvl4pPr marL="685732" indent="-167863" algn="l" defTabSz="342866" rtl="0" eaLnBrk="1" latinLnBrk="0" hangingPunct="1">
        <a:spcBef>
          <a:spcPts val="0"/>
        </a:spcBef>
        <a:spcAft>
          <a:spcPts val="675"/>
        </a:spcAft>
        <a:buClr>
          <a:schemeClr val="accent2"/>
        </a:buClr>
        <a:buFont typeface="Arial"/>
        <a:buChar char="–"/>
        <a:defRPr lang="en-US" sz="975" kern="1200" dirty="0">
          <a:solidFill>
            <a:schemeClr val="tx2"/>
          </a:solidFill>
          <a:latin typeface="+mn-lt"/>
          <a:ea typeface="+mn-ea"/>
          <a:cs typeface="Times New Roman"/>
        </a:defRPr>
      </a:lvl4pPr>
      <a:lvl5pPr marL="857165" indent="-167863" algn="l" defTabSz="342866" rtl="0" eaLnBrk="1" latinLnBrk="0" hangingPunct="1">
        <a:spcBef>
          <a:spcPts val="0"/>
        </a:spcBef>
        <a:spcAft>
          <a:spcPts val="675"/>
        </a:spcAft>
        <a:buClr>
          <a:schemeClr val="accent2"/>
        </a:buClr>
        <a:buFont typeface="Arial" panose="020B0604020202020204" pitchFamily="34" charset="0"/>
        <a:buChar char="–"/>
        <a:defRPr sz="975" kern="1200">
          <a:solidFill>
            <a:schemeClr val="tx2"/>
          </a:solidFill>
          <a:latin typeface="+mn-lt"/>
          <a:ea typeface="+mn-ea"/>
          <a:cs typeface="Times New Roman"/>
        </a:defRPr>
      </a:lvl5pPr>
      <a:lvl6pPr marL="1885762" indent="-171434" algn="l" defTabSz="342866" rtl="0" eaLnBrk="1" latinLnBrk="0" hangingPunct="1">
        <a:spcBef>
          <a:spcPct val="20000"/>
        </a:spcBef>
        <a:buFont typeface="Arial"/>
        <a:buChar char="•"/>
        <a:defRPr sz="1500" kern="1200">
          <a:solidFill>
            <a:schemeClr val="tx1"/>
          </a:solidFill>
          <a:latin typeface="+mn-lt"/>
          <a:ea typeface="+mn-ea"/>
          <a:cs typeface="+mn-cs"/>
        </a:defRPr>
      </a:lvl6pPr>
      <a:lvl7pPr marL="2228628" indent="-171434" algn="l" defTabSz="342866" rtl="0" eaLnBrk="1" latinLnBrk="0" hangingPunct="1">
        <a:spcBef>
          <a:spcPct val="20000"/>
        </a:spcBef>
        <a:buFont typeface="Arial"/>
        <a:buChar char="•"/>
        <a:defRPr sz="1500" kern="1200">
          <a:solidFill>
            <a:schemeClr val="tx1"/>
          </a:solidFill>
          <a:latin typeface="+mn-lt"/>
          <a:ea typeface="+mn-ea"/>
          <a:cs typeface="+mn-cs"/>
        </a:defRPr>
      </a:lvl7pPr>
      <a:lvl8pPr marL="2571494" indent="-171434" algn="l" defTabSz="342866" rtl="0" eaLnBrk="1" latinLnBrk="0" hangingPunct="1">
        <a:spcBef>
          <a:spcPct val="20000"/>
        </a:spcBef>
        <a:buFont typeface="Arial"/>
        <a:buChar char="•"/>
        <a:defRPr sz="1500" kern="1200">
          <a:solidFill>
            <a:schemeClr val="tx1"/>
          </a:solidFill>
          <a:latin typeface="+mn-lt"/>
          <a:ea typeface="+mn-ea"/>
          <a:cs typeface="+mn-cs"/>
        </a:defRPr>
      </a:lvl8pPr>
      <a:lvl9pPr marL="2914361" indent="-171434" algn="l" defTabSz="34286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6" rtl="0" eaLnBrk="1" latinLnBrk="0" hangingPunct="1">
        <a:defRPr sz="1350" kern="1200">
          <a:solidFill>
            <a:schemeClr val="tx1"/>
          </a:solidFill>
          <a:latin typeface="+mn-lt"/>
          <a:ea typeface="+mn-ea"/>
          <a:cs typeface="+mn-cs"/>
        </a:defRPr>
      </a:lvl1pPr>
      <a:lvl2pPr marL="342866" algn="l" defTabSz="342866" rtl="0" eaLnBrk="1" latinLnBrk="0" hangingPunct="1">
        <a:defRPr sz="1350" kern="1200">
          <a:solidFill>
            <a:schemeClr val="tx1"/>
          </a:solidFill>
          <a:latin typeface="+mn-lt"/>
          <a:ea typeface="+mn-ea"/>
          <a:cs typeface="+mn-cs"/>
        </a:defRPr>
      </a:lvl2pPr>
      <a:lvl3pPr marL="685732" algn="l" defTabSz="342866" rtl="0" eaLnBrk="1" latinLnBrk="0" hangingPunct="1">
        <a:defRPr sz="1350" kern="1200">
          <a:solidFill>
            <a:schemeClr val="tx1"/>
          </a:solidFill>
          <a:latin typeface="+mn-lt"/>
          <a:ea typeface="+mn-ea"/>
          <a:cs typeface="+mn-cs"/>
        </a:defRPr>
      </a:lvl3pPr>
      <a:lvl4pPr marL="1028598" algn="l" defTabSz="342866" rtl="0" eaLnBrk="1" latinLnBrk="0" hangingPunct="1">
        <a:defRPr sz="1350" kern="1200">
          <a:solidFill>
            <a:schemeClr val="tx1"/>
          </a:solidFill>
          <a:latin typeface="+mn-lt"/>
          <a:ea typeface="+mn-ea"/>
          <a:cs typeface="+mn-cs"/>
        </a:defRPr>
      </a:lvl4pPr>
      <a:lvl5pPr marL="1371464" algn="l" defTabSz="342866" rtl="0" eaLnBrk="1" latinLnBrk="0" hangingPunct="1">
        <a:defRPr sz="1350" kern="1200">
          <a:solidFill>
            <a:schemeClr val="tx1"/>
          </a:solidFill>
          <a:latin typeface="+mn-lt"/>
          <a:ea typeface="+mn-ea"/>
          <a:cs typeface="+mn-cs"/>
        </a:defRPr>
      </a:lvl5pPr>
      <a:lvl6pPr marL="1714331" algn="l" defTabSz="342866" rtl="0" eaLnBrk="1" latinLnBrk="0" hangingPunct="1">
        <a:defRPr sz="1350" kern="1200">
          <a:solidFill>
            <a:schemeClr val="tx1"/>
          </a:solidFill>
          <a:latin typeface="+mn-lt"/>
          <a:ea typeface="+mn-ea"/>
          <a:cs typeface="+mn-cs"/>
        </a:defRPr>
      </a:lvl6pPr>
      <a:lvl7pPr marL="2057195" algn="l" defTabSz="342866" rtl="0" eaLnBrk="1" latinLnBrk="0" hangingPunct="1">
        <a:defRPr sz="1350" kern="1200">
          <a:solidFill>
            <a:schemeClr val="tx1"/>
          </a:solidFill>
          <a:latin typeface="+mn-lt"/>
          <a:ea typeface="+mn-ea"/>
          <a:cs typeface="+mn-cs"/>
        </a:defRPr>
      </a:lvl7pPr>
      <a:lvl8pPr marL="2400060" algn="l" defTabSz="342866" rtl="0" eaLnBrk="1" latinLnBrk="0" hangingPunct="1">
        <a:defRPr sz="1350" kern="1200">
          <a:solidFill>
            <a:schemeClr val="tx1"/>
          </a:solidFill>
          <a:latin typeface="+mn-lt"/>
          <a:ea typeface="+mn-ea"/>
          <a:cs typeface="+mn-cs"/>
        </a:defRPr>
      </a:lvl8pPr>
      <a:lvl9pPr marL="2742926" algn="l" defTabSz="342866"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2" name="Title Placeholder 1"/>
          <p:cNvSpPr>
            <a:spLocks noGrp="1"/>
          </p:cNvSpPr>
          <p:nvPr>
            <p:ph type="title"/>
          </p:nvPr>
        </p:nvSpPr>
        <p:spPr>
          <a:xfrm>
            <a:off x="179461" y="820181"/>
            <a:ext cx="6588809" cy="390699"/>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79461" y="1277381"/>
            <a:ext cx="6588809" cy="318031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2" name="Text Placeholder 6"/>
          <p:cNvSpPr txBox="1">
            <a:spLocks/>
          </p:cNvSpPr>
          <p:nvPr userDrawn="1"/>
        </p:nvSpPr>
        <p:spPr>
          <a:xfrm>
            <a:off x="6057900" y="4914900"/>
            <a:ext cx="553461" cy="226314"/>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900" rtl="0" eaLnBrk="1" fontAlgn="auto" latinLnBrk="0" hangingPunct="1">
              <a:lnSpc>
                <a:spcPct val="100000"/>
              </a:lnSpc>
              <a:spcBef>
                <a:spcPct val="20000"/>
              </a:spcBef>
              <a:spcAft>
                <a:spcPts val="0"/>
              </a:spcAft>
              <a:buClrTx/>
              <a:buSzTx/>
              <a:buFont typeface="Arial"/>
              <a:buNone/>
              <a:tabLst/>
              <a:defRPr/>
            </a:pPr>
            <a:fld id="{A693E131-0D16-45FB-88DE-8C60A1B179D3}" type="slidenum">
              <a:rPr lang="en-US" sz="600" smtClean="0">
                <a:solidFill>
                  <a:schemeClr val="bg1"/>
                </a:solidFill>
              </a:rPr>
              <a:pPr marL="0" marR="0" indent="0" algn="r" defTabSz="342900" rtl="0" eaLnBrk="1" fontAlgn="auto" latinLnBrk="0" hangingPunct="1">
                <a:lnSpc>
                  <a:spcPct val="100000"/>
                </a:lnSpc>
                <a:spcBef>
                  <a:spcPct val="20000"/>
                </a:spcBef>
                <a:spcAft>
                  <a:spcPts val="0"/>
                </a:spcAft>
                <a:buClrTx/>
                <a:buSzTx/>
                <a:buFont typeface="Arial"/>
                <a:buNone/>
                <a:tabLst/>
                <a:defRPr/>
              </a:pPr>
              <a:t>‹#›</a:t>
            </a:fld>
            <a:endParaRPr lang="en-US" sz="600" dirty="0" smtClean="0">
              <a:solidFill>
                <a:schemeClr val="bg1"/>
              </a:solidFill>
            </a:endParaRPr>
          </a:p>
        </p:txBody>
      </p:sp>
      <p:pic>
        <p:nvPicPr>
          <p:cNvPr id="9" name="Picture 8"/>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5065723" y="4553298"/>
            <a:ext cx="1785257" cy="590202"/>
          </a:xfrm>
          <a:prstGeom prst="rect">
            <a:avLst/>
          </a:prstGeom>
        </p:spPr>
      </p:pic>
      <p:sp>
        <p:nvSpPr>
          <p:cNvPr id="13" name="Text Placeholder 6"/>
          <p:cNvSpPr txBox="1">
            <a:spLocks/>
          </p:cNvSpPr>
          <p:nvPr userDrawn="1"/>
        </p:nvSpPr>
        <p:spPr>
          <a:xfrm>
            <a:off x="107355" y="4914900"/>
            <a:ext cx="2819537" cy="2286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342900"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bg1">
                    <a:lumMod val="75000"/>
                  </a:schemeClr>
                </a:solidFill>
                <a:latin typeface="+mj-lt"/>
                <a:ea typeface="+mn-ea"/>
                <a:cs typeface="+mn-cs"/>
              </a:rPr>
              <a:t>©2023 ARTHUR J. GALLAGHER &amp; CO. | AJG.COM</a:t>
            </a:r>
            <a:endParaRPr lang="en-US" sz="450" kern="1200" dirty="0">
              <a:solidFill>
                <a:schemeClr val="bg1">
                  <a:lumMod val="50000"/>
                </a:schemeClr>
              </a:solidFill>
              <a:latin typeface="+mj-lt"/>
              <a:ea typeface="+mn-ea"/>
              <a:cs typeface="+mn-cs"/>
            </a:endParaRPr>
          </a:p>
        </p:txBody>
      </p:sp>
    </p:spTree>
    <p:extLst>
      <p:ext uri="{BB962C8B-B14F-4D97-AF65-F5344CB8AC3E}">
        <p14:creationId xmlns:p14="http://schemas.microsoft.com/office/powerpoint/2010/main" val="161069685"/>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888" r:id="rId21"/>
    <p:sldLayoutId id="2147483889" r:id="rId22"/>
    <p:sldLayoutId id="2147483890" r:id="rId23"/>
    <p:sldLayoutId id="2147483891"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342900" rtl="0" eaLnBrk="1" latinLnBrk="0" hangingPunct="1">
        <a:spcBef>
          <a:spcPct val="0"/>
        </a:spcBef>
        <a:buNone/>
        <a:defRPr sz="1500" kern="1200">
          <a:solidFill>
            <a:srgbClr val="5F5F5F"/>
          </a:solidFill>
          <a:latin typeface="+mj-lt"/>
          <a:ea typeface="+mj-ea"/>
          <a:cs typeface="+mj-cs"/>
        </a:defRPr>
      </a:lvl1pPr>
    </p:titleStyle>
    <p:bodyStyle>
      <a:lvl1pPr marL="171450" indent="-171450" algn="l" defTabSz="342900" rtl="0" eaLnBrk="1" latinLnBrk="0" hangingPunct="1">
        <a:spcBef>
          <a:spcPts val="0"/>
        </a:spcBef>
        <a:spcAft>
          <a:spcPts val="675"/>
        </a:spcAft>
        <a:buClrTx/>
        <a:buFont typeface="Arial"/>
        <a:buChar char="•"/>
        <a:defRPr sz="1200" kern="1200">
          <a:solidFill>
            <a:schemeClr val="tx2"/>
          </a:solidFill>
          <a:latin typeface="+mn-lt"/>
          <a:ea typeface="+mn-ea"/>
          <a:cs typeface="Times New Roman"/>
        </a:defRPr>
      </a:lvl1pPr>
      <a:lvl2pPr marL="346472" indent="-172641" algn="l" defTabSz="342900" rtl="0" eaLnBrk="1" latinLnBrk="0" hangingPunct="1">
        <a:spcBef>
          <a:spcPts val="0"/>
        </a:spcBef>
        <a:spcAft>
          <a:spcPts val="675"/>
        </a:spcAft>
        <a:buClrTx/>
        <a:buFont typeface="Arial"/>
        <a:buChar char="–"/>
        <a:defRPr sz="1200" kern="1200">
          <a:solidFill>
            <a:schemeClr val="tx2"/>
          </a:solidFill>
          <a:latin typeface="+mn-lt"/>
          <a:ea typeface="+mn-ea"/>
          <a:cs typeface="Times New Roman"/>
        </a:defRPr>
      </a:lvl2pPr>
      <a:lvl3pPr marL="513160" indent="-172641" algn="l" defTabSz="342900" rtl="0" eaLnBrk="1" latinLnBrk="0" hangingPunct="1">
        <a:spcBef>
          <a:spcPts val="0"/>
        </a:spcBef>
        <a:spcAft>
          <a:spcPts val="675"/>
        </a:spcAft>
        <a:buClrTx/>
        <a:buFont typeface="Wingdings" panose="05000000000000000000" pitchFamily="2" charset="2"/>
        <a:buChar char="§"/>
        <a:defRPr sz="1200" kern="1200">
          <a:solidFill>
            <a:schemeClr val="tx2"/>
          </a:solidFill>
          <a:latin typeface="+mn-lt"/>
          <a:ea typeface="+mn-ea"/>
          <a:cs typeface="Times New Roman"/>
        </a:defRPr>
      </a:lvl3pPr>
      <a:lvl4pPr marL="685800" indent="-167879" algn="l" defTabSz="342900" rtl="0" eaLnBrk="1" latinLnBrk="0" hangingPunct="1">
        <a:spcBef>
          <a:spcPts val="0"/>
        </a:spcBef>
        <a:spcAft>
          <a:spcPts val="675"/>
        </a:spcAft>
        <a:buClrTx/>
        <a:buFont typeface="Arial"/>
        <a:buChar char="–"/>
        <a:defRPr lang="en-US" sz="1200" kern="1200" dirty="0">
          <a:solidFill>
            <a:schemeClr val="tx2"/>
          </a:solidFill>
          <a:latin typeface="+mn-lt"/>
          <a:ea typeface="+mn-ea"/>
          <a:cs typeface="Times New Roman"/>
        </a:defRPr>
      </a:lvl4pPr>
      <a:lvl5pPr marL="857250" indent="-167879" algn="l" defTabSz="342900" rtl="0" eaLnBrk="1" latinLnBrk="0" hangingPunct="1">
        <a:spcBef>
          <a:spcPts val="0"/>
        </a:spcBef>
        <a:spcAft>
          <a:spcPts val="675"/>
        </a:spcAft>
        <a:buClrTx/>
        <a:buFont typeface="Arial" panose="020B0604020202020204" pitchFamily="34" charset="0"/>
        <a:buChar char="–"/>
        <a:defRPr sz="1350" kern="1200">
          <a:solidFill>
            <a:schemeClr val="tx2"/>
          </a:solidFill>
          <a:latin typeface="+mn-lt"/>
          <a:ea typeface="+mn-ea"/>
          <a:cs typeface="Times New Roman"/>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hyperlink" Target="https://www.irs.gov/pub/irs-pdf/p502.pdf" TargetMode="External"/><Relationship Id="rId2" Type="http://schemas.openxmlformats.org/officeDocument/2006/relationships/hyperlink" Target="https://www.irs.gov/pub/irs-pdf/p969.pdf" TargetMode="External"/><Relationship Id="rId1" Type="http://schemas.openxmlformats.org/officeDocument/2006/relationships/slideLayout" Target="../slideLayouts/slideLayout29.xml"/><Relationship Id="rId5" Type="http://schemas.openxmlformats.org/officeDocument/2006/relationships/image" Target="../media/image43.emf"/><Relationship Id="rId4" Type="http://schemas.openxmlformats.org/officeDocument/2006/relationships/image" Target="../media/image42.jpg"/></Relationships>
</file>

<file path=ppt/slides/_rels/slide11.xml.rels><?xml version="1.0" encoding="UTF-8" standalone="yes"?>
<Relationships xmlns="http://schemas.openxmlformats.org/package/2006/relationships"><Relationship Id="rId3" Type="http://schemas.openxmlformats.org/officeDocument/2006/relationships/hyperlink" Target="https://www.irs.gov/pub/irs-pdf/p503.pdf" TargetMode="External"/><Relationship Id="rId2" Type="http://schemas.openxmlformats.org/officeDocument/2006/relationships/hyperlink" Target="https://www.irs.gov/pub/irs-pdf/p502.pdf" TargetMode="External"/><Relationship Id="rId1" Type="http://schemas.openxmlformats.org/officeDocument/2006/relationships/slideLayout" Target="../slideLayouts/slideLayout6.xml"/><Relationship Id="rId5" Type="http://schemas.openxmlformats.org/officeDocument/2006/relationships/hyperlink" Target="http://www.treasury.gov/resource-center/faqs/Taxes/Pages/Health-Savings-Accounts.aspx" TargetMode="External"/><Relationship Id="rId4" Type="http://schemas.openxmlformats.org/officeDocument/2006/relationships/hyperlink" Target="https://www.irs.gov/pub/irs-pdf/p969.pdf"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irs.gov/pub/irs-pdf/p502.pdf" TargetMode="External"/><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33.png"/><Relationship Id="rId11" Type="http://schemas.openxmlformats.org/officeDocument/2006/relationships/hyperlink" Target="http://www.treasury.gov/resource-center/faqs/Taxes/Pages/Health-Savings-Accounts.aspx" TargetMode="External"/><Relationship Id="rId5" Type="http://schemas.openxmlformats.org/officeDocument/2006/relationships/image" Target="../media/image32.emf"/><Relationship Id="rId10" Type="http://schemas.openxmlformats.org/officeDocument/2006/relationships/hyperlink" Target="https://www.irs.gov/pub/irs-pdf/p969.pdf" TargetMode="External"/><Relationship Id="rId4" Type="http://schemas.openxmlformats.org/officeDocument/2006/relationships/image" Target="../media/image31.emf"/><Relationship Id="rId9" Type="http://schemas.openxmlformats.org/officeDocument/2006/relationships/hyperlink" Target="https://www.irs.gov/pub/irs-pdf/p503.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hyperlink" Target="https://www.irs.gov/pub/irs-pdf/p969.pdf" TargetMode="External"/><Relationship Id="rId7" Type="http://schemas.openxmlformats.org/officeDocument/2006/relationships/diagramLayout" Target="../diagrams/layout2.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diagramData" Target="../diagrams/data2.xml"/><Relationship Id="rId5" Type="http://schemas.openxmlformats.org/officeDocument/2006/relationships/image" Target="../media/image36.jpg"/><Relationship Id="rId10" Type="http://schemas.microsoft.com/office/2007/relationships/diagramDrawing" Target="../diagrams/drawing2.xml"/><Relationship Id="rId4" Type="http://schemas.openxmlformats.org/officeDocument/2006/relationships/hyperlink" Target="https://www.irs.gov/pub/irs-pdf/p502.pdf" TargetMode="External"/><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www.irs.gov/pub/irs-pdf/p502.pdf" TargetMode="External"/><Relationship Id="rId7" Type="http://schemas.openxmlformats.org/officeDocument/2006/relationships/image" Target="../media/image40.png"/><Relationship Id="rId2" Type="http://schemas.openxmlformats.org/officeDocument/2006/relationships/hyperlink" Target="https://www.irs.gov/pub/irs-pdf/p969.pdf" TargetMode="External"/><Relationship Id="rId1" Type="http://schemas.openxmlformats.org/officeDocument/2006/relationships/slideLayout" Target="../slideLayouts/slideLayout2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irs.gov/pub/irs-pdf/p503.pdf" TargetMode="External"/><Relationship Id="rId1" Type="http://schemas.openxmlformats.org/officeDocument/2006/relationships/slideLayout" Target="../slideLayouts/slideLayout29.xml"/><Relationship Id="rId4" Type="http://schemas.openxmlformats.org/officeDocument/2006/relationships/image" Target="../media/image4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Health Savings Account (HSA)</a:t>
            </a:r>
            <a:endParaRPr lang="en-US" dirty="0"/>
          </a:p>
        </p:txBody>
      </p:sp>
    </p:spTree>
    <p:extLst>
      <p:ext uri="{BB962C8B-B14F-4D97-AF65-F5344CB8AC3E}">
        <p14:creationId xmlns:p14="http://schemas.microsoft.com/office/powerpoint/2010/main" val="1767211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5565" y="170419"/>
            <a:ext cx="4567784" cy="481391"/>
          </a:xfrm>
        </p:spPr>
        <p:txBody>
          <a:bodyPr/>
          <a:lstStyle/>
          <a:p>
            <a:r>
              <a:rPr lang="en-US" dirty="0" smtClean="0"/>
              <a:t>Health Reimbursement Arrangement</a:t>
            </a:r>
            <a:endParaRPr lang="en-US" dirty="0"/>
          </a:p>
        </p:txBody>
      </p:sp>
      <p:sp>
        <p:nvSpPr>
          <p:cNvPr id="7" name="Oval 6">
            <a:extLst>
              <a:ext uri="{FF2B5EF4-FFF2-40B4-BE49-F238E27FC236}">
                <a16:creationId xmlns:a16="http://schemas.microsoft.com/office/drawing/2014/main" id="{B11D8111-69D5-4357-81D0-D0006F4E31BF}"/>
              </a:ext>
            </a:extLst>
          </p:cNvPr>
          <p:cNvSpPr/>
          <p:nvPr/>
        </p:nvSpPr>
        <p:spPr>
          <a:xfrm>
            <a:off x="171451" y="275140"/>
            <a:ext cx="414872" cy="414872"/>
          </a:xfrm>
          <a:prstGeom prst="ellipse">
            <a:avLst/>
          </a:prstGeom>
          <a:solidFill>
            <a:schemeClr val="accent4"/>
          </a:solidFill>
          <a:ln w="15875" cap="flat" cmpd="sng" algn="ctr">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142">
              <a:defRPr/>
            </a:pPr>
            <a:endParaRPr lang="en-US" sz="525" dirty="0">
              <a:solidFill>
                <a:schemeClr val="tx1">
                  <a:lumMod val="75000"/>
                  <a:lumOff val="25000"/>
                </a:schemeClr>
              </a:solidFill>
              <a:latin typeface="Arial"/>
            </a:endParaRPr>
          </a:p>
        </p:txBody>
      </p:sp>
      <p:sp>
        <p:nvSpPr>
          <p:cNvPr id="2" name="Text Placeholder 1"/>
          <p:cNvSpPr>
            <a:spLocks noGrp="1"/>
          </p:cNvSpPr>
          <p:nvPr>
            <p:ph type="body" sz="quarter" idx="14"/>
          </p:nvPr>
        </p:nvSpPr>
        <p:spPr>
          <a:xfrm>
            <a:off x="645565" y="670843"/>
            <a:ext cx="5829300" cy="308610"/>
          </a:xfrm>
        </p:spPr>
        <p:txBody>
          <a:bodyPr/>
          <a:lstStyle/>
          <a:p>
            <a:r>
              <a:rPr lang="en-US" dirty="0" smtClean="0"/>
              <a:t>HRA/VEBA</a:t>
            </a:r>
            <a:endParaRPr lang="en-US" dirty="0"/>
          </a:p>
        </p:txBody>
      </p:sp>
      <p:grpSp>
        <p:nvGrpSpPr>
          <p:cNvPr id="4" name="Group 3"/>
          <p:cNvGrpSpPr/>
          <p:nvPr/>
        </p:nvGrpSpPr>
        <p:grpSpPr>
          <a:xfrm>
            <a:off x="230699" y="1119515"/>
            <a:ext cx="6156731" cy="2385177"/>
            <a:chOff x="310159" y="1602011"/>
            <a:chExt cx="8208975" cy="3180236"/>
          </a:xfrm>
        </p:grpSpPr>
        <p:sp>
          <p:nvSpPr>
            <p:cNvPr id="6" name="Freeform 5"/>
            <p:cNvSpPr/>
            <p:nvPr/>
          </p:nvSpPr>
          <p:spPr>
            <a:xfrm>
              <a:off x="310159" y="1602011"/>
              <a:ext cx="2502736" cy="491905"/>
            </a:xfrm>
            <a:custGeom>
              <a:avLst/>
              <a:gdLst>
                <a:gd name="connsiteX0" fmla="*/ 0 w 2502736"/>
                <a:gd name="connsiteY0" fmla="*/ 0 h 491905"/>
                <a:gd name="connsiteX1" fmla="*/ 2502736 w 2502736"/>
                <a:gd name="connsiteY1" fmla="*/ 0 h 491905"/>
                <a:gd name="connsiteX2" fmla="*/ 2502736 w 2502736"/>
                <a:gd name="connsiteY2" fmla="*/ 491905 h 491905"/>
                <a:gd name="connsiteX3" fmla="*/ 0 w 2502736"/>
                <a:gd name="connsiteY3" fmla="*/ 491905 h 491905"/>
                <a:gd name="connsiteX4" fmla="*/ 0 w 2502736"/>
                <a:gd name="connsiteY4" fmla="*/ 0 h 49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736" h="491905">
                  <a:moveTo>
                    <a:pt x="0" y="0"/>
                  </a:moveTo>
                  <a:lnTo>
                    <a:pt x="2502736" y="0"/>
                  </a:lnTo>
                  <a:lnTo>
                    <a:pt x="2502736" y="491905"/>
                  </a:lnTo>
                  <a:lnTo>
                    <a:pt x="0" y="491905"/>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4676" tIns="42672" rIns="74676" bIns="42672" numCol="1" spcCol="1270" anchor="ctr" anchorCtr="0">
              <a:noAutofit/>
            </a:bodyPr>
            <a:lstStyle/>
            <a:p>
              <a:pPr algn="ctr" defTabSz="466677">
                <a:lnSpc>
                  <a:spcPct val="90000"/>
                </a:lnSpc>
                <a:spcBef>
                  <a:spcPct val="0"/>
                </a:spcBef>
                <a:spcAft>
                  <a:spcPct val="35000"/>
                </a:spcAft>
              </a:pPr>
              <a:r>
                <a:rPr lang="en-US" sz="1050" dirty="0"/>
                <a:t>Eligibility – who gets it?</a:t>
              </a:r>
            </a:p>
          </p:txBody>
        </p:sp>
        <p:sp>
          <p:nvSpPr>
            <p:cNvPr id="9" name="Freeform 8"/>
            <p:cNvSpPr/>
            <p:nvPr/>
          </p:nvSpPr>
          <p:spPr>
            <a:xfrm>
              <a:off x="310159" y="2093916"/>
              <a:ext cx="2502736" cy="671935"/>
            </a:xfrm>
            <a:custGeom>
              <a:avLst/>
              <a:gdLst>
                <a:gd name="connsiteX0" fmla="*/ 0 w 2502736"/>
                <a:gd name="connsiteY0" fmla="*/ 0 h 2654071"/>
                <a:gd name="connsiteX1" fmla="*/ 2502736 w 2502736"/>
                <a:gd name="connsiteY1" fmla="*/ 0 h 2654071"/>
                <a:gd name="connsiteX2" fmla="*/ 2502736 w 2502736"/>
                <a:gd name="connsiteY2" fmla="*/ 2654071 h 2654071"/>
                <a:gd name="connsiteX3" fmla="*/ 0 w 2502736"/>
                <a:gd name="connsiteY3" fmla="*/ 2654071 h 2654071"/>
                <a:gd name="connsiteX4" fmla="*/ 0 w 2502736"/>
                <a:gd name="connsiteY4" fmla="*/ 0 h 265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736" h="2654071">
                  <a:moveTo>
                    <a:pt x="0" y="0"/>
                  </a:moveTo>
                  <a:lnTo>
                    <a:pt x="2502736" y="0"/>
                  </a:lnTo>
                  <a:lnTo>
                    <a:pt x="2502736" y="2654071"/>
                  </a:lnTo>
                  <a:lnTo>
                    <a:pt x="0" y="2654071"/>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4006" tIns="44006" rIns="58674" bIns="66008" numCol="1" spcCol="1270" anchor="t" anchorCtr="0">
              <a:noAutofit/>
            </a:bodyPr>
            <a:lstStyle/>
            <a:p>
              <a:pPr marL="85717" lvl="1" indent="-85717" defTabSz="350009">
                <a:lnSpc>
                  <a:spcPct val="114000"/>
                </a:lnSpc>
                <a:spcBef>
                  <a:spcPct val="0"/>
                </a:spcBef>
                <a:spcAft>
                  <a:spcPct val="15000"/>
                </a:spcAft>
                <a:buChar char="••"/>
              </a:pPr>
              <a:r>
                <a:rPr lang="en-US" sz="750" dirty="0"/>
                <a:t>Employees enrolled in employer’s qualified medical plan(s)</a:t>
              </a:r>
            </a:p>
          </p:txBody>
        </p:sp>
        <p:sp>
          <p:nvSpPr>
            <p:cNvPr id="10" name="Freeform 9"/>
            <p:cNvSpPr/>
            <p:nvPr/>
          </p:nvSpPr>
          <p:spPr>
            <a:xfrm>
              <a:off x="3163278" y="1602011"/>
              <a:ext cx="2502736" cy="491905"/>
            </a:xfrm>
            <a:custGeom>
              <a:avLst/>
              <a:gdLst>
                <a:gd name="connsiteX0" fmla="*/ 0 w 2502736"/>
                <a:gd name="connsiteY0" fmla="*/ 0 h 491905"/>
                <a:gd name="connsiteX1" fmla="*/ 2502736 w 2502736"/>
                <a:gd name="connsiteY1" fmla="*/ 0 h 491905"/>
                <a:gd name="connsiteX2" fmla="*/ 2502736 w 2502736"/>
                <a:gd name="connsiteY2" fmla="*/ 491905 h 491905"/>
                <a:gd name="connsiteX3" fmla="*/ 0 w 2502736"/>
                <a:gd name="connsiteY3" fmla="*/ 491905 h 491905"/>
                <a:gd name="connsiteX4" fmla="*/ 0 w 2502736"/>
                <a:gd name="connsiteY4" fmla="*/ 0 h 49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736" h="491905">
                  <a:moveTo>
                    <a:pt x="0" y="0"/>
                  </a:moveTo>
                  <a:lnTo>
                    <a:pt x="2502736" y="0"/>
                  </a:lnTo>
                  <a:lnTo>
                    <a:pt x="2502736" y="491905"/>
                  </a:lnTo>
                  <a:lnTo>
                    <a:pt x="0" y="491905"/>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4676" tIns="42672" rIns="74676" bIns="42672" numCol="1" spcCol="1270" anchor="ctr" anchorCtr="0">
              <a:noAutofit/>
            </a:bodyPr>
            <a:lstStyle/>
            <a:p>
              <a:pPr algn="ctr" defTabSz="466677">
                <a:lnSpc>
                  <a:spcPct val="90000"/>
                </a:lnSpc>
                <a:spcBef>
                  <a:spcPct val="0"/>
                </a:spcBef>
                <a:spcAft>
                  <a:spcPct val="35000"/>
                </a:spcAft>
              </a:pPr>
              <a:r>
                <a:rPr lang="en-US" sz="1050" dirty="0"/>
                <a:t>Contribution</a:t>
              </a:r>
            </a:p>
          </p:txBody>
        </p:sp>
        <p:sp>
          <p:nvSpPr>
            <p:cNvPr id="11" name="Freeform 10"/>
            <p:cNvSpPr/>
            <p:nvPr/>
          </p:nvSpPr>
          <p:spPr>
            <a:xfrm>
              <a:off x="3163278" y="2093916"/>
              <a:ext cx="2502736" cy="2688331"/>
            </a:xfrm>
            <a:custGeom>
              <a:avLst/>
              <a:gdLst>
                <a:gd name="connsiteX0" fmla="*/ 0 w 2502736"/>
                <a:gd name="connsiteY0" fmla="*/ 0 h 2654071"/>
                <a:gd name="connsiteX1" fmla="*/ 2502736 w 2502736"/>
                <a:gd name="connsiteY1" fmla="*/ 0 h 2654071"/>
                <a:gd name="connsiteX2" fmla="*/ 2502736 w 2502736"/>
                <a:gd name="connsiteY2" fmla="*/ 2654071 h 2654071"/>
                <a:gd name="connsiteX3" fmla="*/ 0 w 2502736"/>
                <a:gd name="connsiteY3" fmla="*/ 2654071 h 2654071"/>
                <a:gd name="connsiteX4" fmla="*/ 0 w 2502736"/>
                <a:gd name="connsiteY4" fmla="*/ 0 h 265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736" h="2654071">
                  <a:moveTo>
                    <a:pt x="0" y="0"/>
                  </a:moveTo>
                  <a:lnTo>
                    <a:pt x="2502736" y="0"/>
                  </a:lnTo>
                  <a:lnTo>
                    <a:pt x="2502736" y="2654071"/>
                  </a:lnTo>
                  <a:lnTo>
                    <a:pt x="0" y="2654071"/>
                  </a:lnTo>
                  <a:lnTo>
                    <a:pt x="0" y="0"/>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2007" tIns="52007" rIns="69342" bIns="78010" numCol="1" spcCol="1270" anchor="t" anchorCtr="0">
              <a:noAutofit/>
            </a:bodyPr>
            <a:lstStyle/>
            <a:p>
              <a:pPr marL="85717" lvl="1" indent="-85717" defTabSz="350009">
                <a:lnSpc>
                  <a:spcPct val="114000"/>
                </a:lnSpc>
                <a:spcBef>
                  <a:spcPct val="0"/>
                </a:spcBef>
                <a:spcAft>
                  <a:spcPct val="15000"/>
                </a:spcAft>
                <a:buChar char="••"/>
              </a:pPr>
              <a:r>
                <a:rPr lang="en-US" sz="750" dirty="0"/>
                <a:t>Only the employer can contribute</a:t>
              </a:r>
            </a:p>
            <a:p>
              <a:pPr marL="85717" lvl="1" indent="-85717" defTabSz="350009">
                <a:lnSpc>
                  <a:spcPct val="114000"/>
                </a:lnSpc>
                <a:spcBef>
                  <a:spcPct val="0"/>
                </a:spcBef>
                <a:spcAft>
                  <a:spcPct val="15000"/>
                </a:spcAft>
                <a:buChar char="••"/>
              </a:pPr>
              <a:r>
                <a:rPr lang="en-US" sz="750" dirty="0"/>
                <a:t>Employees cannot make additional contributions</a:t>
              </a:r>
            </a:p>
            <a:p>
              <a:pPr marL="85717" lvl="1" indent="-85717" defTabSz="350009">
                <a:lnSpc>
                  <a:spcPct val="114000"/>
                </a:lnSpc>
                <a:spcBef>
                  <a:spcPct val="0"/>
                </a:spcBef>
                <a:spcAft>
                  <a:spcPct val="15000"/>
                </a:spcAft>
                <a:buChar char="••"/>
              </a:pPr>
              <a:r>
                <a:rPr lang="en-US" sz="750" dirty="0"/>
                <a:t>Unused balances rollover</a:t>
              </a:r>
            </a:p>
          </p:txBody>
        </p:sp>
        <p:sp>
          <p:nvSpPr>
            <p:cNvPr id="12" name="Freeform 11"/>
            <p:cNvSpPr/>
            <p:nvPr/>
          </p:nvSpPr>
          <p:spPr>
            <a:xfrm>
              <a:off x="6016398" y="1602011"/>
              <a:ext cx="2502736" cy="491905"/>
            </a:xfrm>
            <a:custGeom>
              <a:avLst/>
              <a:gdLst>
                <a:gd name="connsiteX0" fmla="*/ 0 w 2502736"/>
                <a:gd name="connsiteY0" fmla="*/ 0 h 491905"/>
                <a:gd name="connsiteX1" fmla="*/ 2502736 w 2502736"/>
                <a:gd name="connsiteY1" fmla="*/ 0 h 491905"/>
                <a:gd name="connsiteX2" fmla="*/ 2502736 w 2502736"/>
                <a:gd name="connsiteY2" fmla="*/ 491905 h 491905"/>
                <a:gd name="connsiteX3" fmla="*/ 0 w 2502736"/>
                <a:gd name="connsiteY3" fmla="*/ 491905 h 491905"/>
                <a:gd name="connsiteX4" fmla="*/ 0 w 2502736"/>
                <a:gd name="connsiteY4" fmla="*/ 0 h 49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736" h="491905">
                  <a:moveTo>
                    <a:pt x="0" y="0"/>
                  </a:moveTo>
                  <a:lnTo>
                    <a:pt x="2502736" y="0"/>
                  </a:lnTo>
                  <a:lnTo>
                    <a:pt x="2502736" y="491905"/>
                  </a:lnTo>
                  <a:lnTo>
                    <a:pt x="0" y="491905"/>
                  </a:lnTo>
                  <a:lnTo>
                    <a:pt x="0"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4676" tIns="42672" rIns="74676" bIns="42672" numCol="1" spcCol="1270" anchor="ctr" anchorCtr="0">
              <a:noAutofit/>
            </a:bodyPr>
            <a:lstStyle/>
            <a:p>
              <a:pPr algn="ctr" defTabSz="466677">
                <a:lnSpc>
                  <a:spcPct val="90000"/>
                </a:lnSpc>
                <a:spcBef>
                  <a:spcPct val="0"/>
                </a:spcBef>
                <a:spcAft>
                  <a:spcPct val="35000"/>
                </a:spcAft>
              </a:pPr>
              <a:r>
                <a:rPr lang="en-US" sz="1050" dirty="0"/>
                <a:t>Expenses</a:t>
              </a:r>
            </a:p>
          </p:txBody>
        </p:sp>
        <p:sp>
          <p:nvSpPr>
            <p:cNvPr id="13" name="Freeform 12"/>
            <p:cNvSpPr/>
            <p:nvPr/>
          </p:nvSpPr>
          <p:spPr>
            <a:xfrm>
              <a:off x="6016398" y="2093916"/>
              <a:ext cx="2502736" cy="2654071"/>
            </a:xfrm>
            <a:custGeom>
              <a:avLst/>
              <a:gdLst>
                <a:gd name="connsiteX0" fmla="*/ 0 w 2502736"/>
                <a:gd name="connsiteY0" fmla="*/ 0 h 2654071"/>
                <a:gd name="connsiteX1" fmla="*/ 2502736 w 2502736"/>
                <a:gd name="connsiteY1" fmla="*/ 0 h 2654071"/>
                <a:gd name="connsiteX2" fmla="*/ 2502736 w 2502736"/>
                <a:gd name="connsiteY2" fmla="*/ 2654071 h 2654071"/>
                <a:gd name="connsiteX3" fmla="*/ 0 w 2502736"/>
                <a:gd name="connsiteY3" fmla="*/ 2654071 h 2654071"/>
                <a:gd name="connsiteX4" fmla="*/ 0 w 2502736"/>
                <a:gd name="connsiteY4" fmla="*/ 0 h 265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736" h="2654071">
                  <a:moveTo>
                    <a:pt x="0" y="0"/>
                  </a:moveTo>
                  <a:lnTo>
                    <a:pt x="2502736" y="0"/>
                  </a:lnTo>
                  <a:lnTo>
                    <a:pt x="2502736" y="2654071"/>
                  </a:lnTo>
                  <a:lnTo>
                    <a:pt x="0" y="2654071"/>
                  </a:lnTo>
                  <a:lnTo>
                    <a:pt x="0" y="0"/>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2007" tIns="52007" rIns="69342" bIns="78010" numCol="1" spcCol="1270" anchor="t" anchorCtr="0">
              <a:noAutofit/>
            </a:bodyPr>
            <a:lstStyle/>
            <a:p>
              <a:pPr marL="0" lvl="1" defTabSz="350009">
                <a:lnSpc>
                  <a:spcPct val="114000"/>
                </a:lnSpc>
                <a:spcBef>
                  <a:spcPct val="0"/>
                </a:spcBef>
                <a:spcAft>
                  <a:spcPct val="15000"/>
                </a:spcAft>
              </a:pPr>
              <a:r>
                <a:rPr lang="en-US" sz="750" u="sng" dirty="0"/>
                <a:t>Who’s Expenses?</a:t>
              </a:r>
            </a:p>
            <a:p>
              <a:pPr marL="85717" lvl="1" indent="-85717" defTabSz="350009">
                <a:lnSpc>
                  <a:spcPct val="114000"/>
                </a:lnSpc>
                <a:spcBef>
                  <a:spcPct val="0"/>
                </a:spcBef>
                <a:spcAft>
                  <a:spcPct val="15000"/>
                </a:spcAft>
                <a:buChar char="••"/>
              </a:pPr>
              <a:r>
                <a:rPr lang="en-US" sz="750" dirty="0"/>
                <a:t>Can be used for qualified expenses of the employee, spouse, and </a:t>
              </a:r>
              <a:r>
                <a:rPr lang="en-US" sz="750" i="1" dirty="0"/>
                <a:t>dependents up to age 26 </a:t>
              </a:r>
            </a:p>
            <a:p>
              <a:pPr marL="0" lvl="1" defTabSz="350009">
                <a:lnSpc>
                  <a:spcPct val="114000"/>
                </a:lnSpc>
                <a:spcBef>
                  <a:spcPct val="0"/>
                </a:spcBef>
                <a:spcAft>
                  <a:spcPct val="15000"/>
                </a:spcAft>
              </a:pPr>
              <a:r>
                <a:rPr lang="en-US" sz="750" u="sng" dirty="0"/>
                <a:t>What Expenses?</a:t>
              </a:r>
            </a:p>
            <a:p>
              <a:pPr marL="85717" lvl="1" indent="-85717" defTabSz="350009">
                <a:lnSpc>
                  <a:spcPct val="114000"/>
                </a:lnSpc>
                <a:spcBef>
                  <a:spcPct val="0"/>
                </a:spcBef>
                <a:spcAft>
                  <a:spcPct val="15000"/>
                </a:spcAft>
                <a:buChar char="••"/>
              </a:pPr>
              <a:r>
                <a:rPr lang="en-US" sz="750" dirty="0"/>
                <a:t>Medical, Dental, and Vision Expenses</a:t>
              </a:r>
            </a:p>
            <a:p>
              <a:pPr marL="428583" lvl="2" indent="-85717" defTabSz="350009">
                <a:lnSpc>
                  <a:spcPct val="114000"/>
                </a:lnSpc>
                <a:spcBef>
                  <a:spcPct val="0"/>
                </a:spcBef>
                <a:spcAft>
                  <a:spcPct val="15000"/>
                </a:spcAft>
                <a:buChar char="••"/>
              </a:pPr>
              <a:r>
                <a:rPr lang="en-US" sz="750" dirty="0"/>
                <a:t>Including over-the-counter medications and menstrual products</a:t>
              </a:r>
            </a:p>
            <a:p>
              <a:pPr marL="428583" lvl="2" indent="-85717" defTabSz="350009">
                <a:lnSpc>
                  <a:spcPct val="114000"/>
                </a:lnSpc>
                <a:spcBef>
                  <a:spcPct val="0"/>
                </a:spcBef>
                <a:spcAft>
                  <a:spcPct val="15000"/>
                </a:spcAft>
                <a:buChar char="••"/>
              </a:pPr>
              <a:r>
                <a:rPr lang="en-US" sz="750" dirty="0"/>
                <a:t>Rx, chiropractor, glasses, medical copays and expenses</a:t>
              </a:r>
            </a:p>
            <a:p>
              <a:pPr marL="85717" lvl="1" indent="-85717" defTabSz="350009">
                <a:lnSpc>
                  <a:spcPct val="114000"/>
                </a:lnSpc>
                <a:spcBef>
                  <a:spcPct val="0"/>
                </a:spcBef>
                <a:spcAft>
                  <a:spcPct val="15000"/>
                </a:spcAft>
                <a:buChar char="••"/>
              </a:pPr>
              <a:r>
                <a:rPr lang="en-US" sz="750" dirty="0"/>
                <a:t>Insurance premiums</a:t>
              </a:r>
            </a:p>
            <a:p>
              <a:pPr marL="428583" lvl="2" indent="-85717" defTabSz="350009">
                <a:lnSpc>
                  <a:spcPct val="114000"/>
                </a:lnSpc>
                <a:spcBef>
                  <a:spcPct val="0"/>
                </a:spcBef>
                <a:spcAft>
                  <a:spcPct val="15000"/>
                </a:spcAft>
                <a:buChar char="••"/>
              </a:pPr>
              <a:r>
                <a:rPr lang="en-US" sz="750" dirty="0"/>
                <a:t>Any post-employment</a:t>
              </a:r>
            </a:p>
            <a:p>
              <a:pPr marL="85717" lvl="1" indent="-85717" defTabSz="433346">
                <a:lnSpc>
                  <a:spcPct val="90000"/>
                </a:lnSpc>
                <a:spcBef>
                  <a:spcPct val="0"/>
                </a:spcBef>
                <a:spcAft>
                  <a:spcPct val="15000"/>
                </a:spcAft>
                <a:buChar char="••"/>
              </a:pPr>
              <a:endParaRPr lang="en-US" sz="975" dirty="0"/>
            </a:p>
            <a:p>
              <a:pPr marL="85717" lvl="1" indent="-85717" defTabSz="433346">
                <a:lnSpc>
                  <a:spcPct val="90000"/>
                </a:lnSpc>
                <a:spcBef>
                  <a:spcPct val="0"/>
                </a:spcBef>
                <a:spcAft>
                  <a:spcPct val="15000"/>
                </a:spcAft>
                <a:buChar char="••"/>
              </a:pPr>
              <a:endParaRPr lang="en-US" sz="975" dirty="0"/>
            </a:p>
          </p:txBody>
        </p:sp>
      </p:grpSp>
      <p:sp>
        <p:nvSpPr>
          <p:cNvPr id="14" name="Rectangle 13"/>
          <p:cNvSpPr/>
          <p:nvPr/>
        </p:nvSpPr>
        <p:spPr>
          <a:xfrm>
            <a:off x="1431927" y="3996256"/>
            <a:ext cx="3917950" cy="219291"/>
          </a:xfrm>
          <a:prstGeom prst="rect">
            <a:avLst/>
          </a:prstGeom>
        </p:spPr>
        <p:txBody>
          <a:bodyPr wrap="square">
            <a:spAutoFit/>
          </a:bodyPr>
          <a:lstStyle/>
          <a:p>
            <a:r>
              <a:rPr lang="en-US" sz="825" i="1" dirty="0">
                <a:solidFill>
                  <a:schemeClr val="tx2"/>
                </a:solidFill>
              </a:rPr>
              <a:t>This is a summary only. Learn more: </a:t>
            </a:r>
            <a:r>
              <a:rPr lang="en-US" sz="825" i="1" dirty="0">
                <a:solidFill>
                  <a:schemeClr val="tx2"/>
                </a:solidFill>
                <a:hlinkClick r:id="rId2"/>
              </a:rPr>
              <a:t>IRS Publication 969 </a:t>
            </a:r>
            <a:r>
              <a:rPr lang="en-US" sz="825" i="1" dirty="0">
                <a:solidFill>
                  <a:schemeClr val="tx2"/>
                </a:solidFill>
              </a:rPr>
              <a:t>&amp; </a:t>
            </a:r>
            <a:r>
              <a:rPr lang="en-US" sz="825" i="1" dirty="0">
                <a:solidFill>
                  <a:schemeClr val="tx2"/>
                </a:solidFill>
                <a:hlinkClick r:id="rId3"/>
              </a:rPr>
              <a:t>IRS Publication 502</a:t>
            </a:r>
            <a:endParaRPr lang="en-US" sz="825" i="1" dirty="0">
              <a:solidFill>
                <a:schemeClr val="tx2"/>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695" y="2163230"/>
            <a:ext cx="1877055" cy="1251265"/>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86" y="275079"/>
            <a:ext cx="376841" cy="353706"/>
          </a:xfrm>
          <a:prstGeom prst="rect">
            <a:avLst/>
          </a:prstGeom>
        </p:spPr>
      </p:pic>
    </p:spTree>
    <p:extLst>
      <p:ext uri="{BB962C8B-B14F-4D97-AF65-F5344CB8AC3E}">
        <p14:creationId xmlns:p14="http://schemas.microsoft.com/office/powerpoint/2010/main" val="4146642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1450" y="854015"/>
            <a:ext cx="4159780" cy="826592"/>
          </a:xfrm>
        </p:spPr>
        <p:txBody>
          <a:bodyPr/>
          <a:lstStyle/>
          <a:p>
            <a:r>
              <a:rPr lang="en-US" dirty="0" smtClean="0"/>
              <a:t>Thank you!</a:t>
            </a:r>
            <a:br>
              <a:rPr lang="en-US" dirty="0" smtClean="0"/>
            </a:br>
            <a:r>
              <a:rPr lang="en-US" dirty="0"/>
              <a:t/>
            </a:r>
            <a:br>
              <a:rPr lang="en-US" dirty="0"/>
            </a:br>
            <a:r>
              <a:rPr lang="en-US" dirty="0" smtClean="0"/>
              <a:t>Disclaimer </a:t>
            </a:r>
            <a:r>
              <a:rPr lang="en-US" dirty="0"/>
              <a:t>- GBS</a:t>
            </a:r>
          </a:p>
        </p:txBody>
      </p:sp>
      <p:sp>
        <p:nvSpPr>
          <p:cNvPr id="3" name="TextBox 2"/>
          <p:cNvSpPr txBox="1"/>
          <p:nvPr/>
        </p:nvSpPr>
        <p:spPr>
          <a:xfrm>
            <a:off x="524249" y="4515753"/>
            <a:ext cx="3793859" cy="369332"/>
          </a:xfrm>
          <a:prstGeom prst="rect">
            <a:avLst/>
          </a:prstGeom>
          <a:noFill/>
        </p:spPr>
        <p:txBody>
          <a:bodyPr wrap="square" rtlCol="0">
            <a:spAutoFit/>
          </a:bodyPr>
          <a:lstStyle/>
          <a:p>
            <a:r>
              <a:rPr lang="en-US" sz="600" dirty="0"/>
              <a:t>This material is meant to provide an overview of the most commonly asked questions on HSAs and FSAs. It does not represent all rules and regulations. For more information, please refer to IRS Publications #</a:t>
            </a:r>
            <a:r>
              <a:rPr lang="en-US" sz="600" dirty="0">
                <a:hlinkClick r:id="rId2"/>
              </a:rPr>
              <a:t>502</a:t>
            </a:r>
            <a:r>
              <a:rPr lang="en-US" sz="600" dirty="0"/>
              <a:t>, #</a:t>
            </a:r>
            <a:r>
              <a:rPr lang="en-US" sz="600" dirty="0">
                <a:hlinkClick r:id="rId3"/>
              </a:rPr>
              <a:t>503</a:t>
            </a:r>
            <a:r>
              <a:rPr lang="en-US" sz="600" dirty="0"/>
              <a:t>, #</a:t>
            </a:r>
            <a:r>
              <a:rPr lang="en-US" sz="600" dirty="0">
                <a:hlinkClick r:id="rId4"/>
              </a:rPr>
              <a:t>969</a:t>
            </a:r>
            <a:r>
              <a:rPr lang="en-US" sz="600" dirty="0"/>
              <a:t> and the </a:t>
            </a:r>
            <a:r>
              <a:rPr lang="en-US" sz="600" dirty="0">
                <a:hlinkClick r:id="rId5"/>
              </a:rPr>
              <a:t>US Treasury Website</a:t>
            </a:r>
            <a:r>
              <a:rPr lang="en-US" sz="600" dirty="0"/>
              <a:t>. And always consult your tax advisor.</a:t>
            </a:r>
          </a:p>
        </p:txBody>
      </p:sp>
    </p:spTree>
    <p:extLst>
      <p:ext uri="{BB962C8B-B14F-4D97-AF65-F5344CB8AC3E}">
        <p14:creationId xmlns:p14="http://schemas.microsoft.com/office/powerpoint/2010/main" val="660539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363543" y="1700304"/>
            <a:ext cx="6130925" cy="1694585"/>
            <a:chOff x="824790" y="1663341"/>
            <a:chExt cx="7395285" cy="2044053"/>
          </a:xfrm>
        </p:grpSpPr>
        <p:grpSp>
          <p:nvGrpSpPr>
            <p:cNvPr id="30" name="Group 29"/>
            <p:cNvGrpSpPr/>
            <p:nvPr/>
          </p:nvGrpSpPr>
          <p:grpSpPr>
            <a:xfrm>
              <a:off x="824790" y="1980135"/>
              <a:ext cx="7395285" cy="724832"/>
              <a:chOff x="1142148" y="1674524"/>
              <a:chExt cx="6858852" cy="724832"/>
            </a:xfrm>
          </p:grpSpPr>
          <p:sp>
            <p:nvSpPr>
              <p:cNvPr id="4" name="Freeform 2">
                <a:extLst>
                  <a:ext uri="{FF2B5EF4-FFF2-40B4-BE49-F238E27FC236}">
                    <a16:creationId xmlns:a16="http://schemas.microsoft.com/office/drawing/2014/main" id="{89C93DB9-B2B0-A649-9C8A-5A2362102D43}"/>
                  </a:ext>
                </a:extLst>
              </p:cNvPr>
              <p:cNvSpPr>
                <a:spLocks noChangeArrowheads="1"/>
              </p:cNvSpPr>
              <p:nvPr/>
            </p:nvSpPr>
            <p:spPr bwMode="auto">
              <a:xfrm>
                <a:off x="1142148" y="1674524"/>
                <a:ext cx="6858852" cy="724832"/>
              </a:xfrm>
              <a:custGeom>
                <a:avLst/>
                <a:gdLst>
                  <a:gd name="T0" fmla="*/ 0 w 19570"/>
                  <a:gd name="T1" fmla="*/ 2069 h 2070"/>
                  <a:gd name="T2" fmla="*/ 19569 w 19570"/>
                  <a:gd name="T3" fmla="*/ 2069 h 2070"/>
                  <a:gd name="T4" fmla="*/ 19569 w 19570"/>
                  <a:gd name="T5" fmla="*/ 0 h 2070"/>
                  <a:gd name="T6" fmla="*/ 0 w 19570"/>
                  <a:gd name="T7" fmla="*/ 0 h 2070"/>
                  <a:gd name="T8" fmla="*/ 0 w 19570"/>
                  <a:gd name="T9" fmla="*/ 2069 h 2070"/>
                </a:gdLst>
                <a:ahLst/>
                <a:cxnLst>
                  <a:cxn ang="0">
                    <a:pos x="T0" y="T1"/>
                  </a:cxn>
                  <a:cxn ang="0">
                    <a:pos x="T2" y="T3"/>
                  </a:cxn>
                  <a:cxn ang="0">
                    <a:pos x="T4" y="T5"/>
                  </a:cxn>
                  <a:cxn ang="0">
                    <a:pos x="T6" y="T7"/>
                  </a:cxn>
                  <a:cxn ang="0">
                    <a:pos x="T8" y="T9"/>
                  </a:cxn>
                </a:cxnLst>
                <a:rect l="0" t="0" r="r" b="b"/>
                <a:pathLst>
                  <a:path w="19570" h="2070">
                    <a:moveTo>
                      <a:pt x="0" y="2069"/>
                    </a:moveTo>
                    <a:lnTo>
                      <a:pt x="19569" y="2069"/>
                    </a:lnTo>
                    <a:lnTo>
                      <a:pt x="19569" y="0"/>
                    </a:lnTo>
                    <a:lnTo>
                      <a:pt x="0" y="0"/>
                    </a:lnTo>
                    <a:lnTo>
                      <a:pt x="0" y="2069"/>
                    </a:lnTo>
                  </a:path>
                </a:pathLst>
              </a:custGeom>
              <a:solidFill>
                <a:schemeClr val="tx2">
                  <a:lumMod val="20000"/>
                  <a:lumOff val="80000"/>
                </a:schemeClr>
              </a:solidFill>
              <a:ln>
                <a:noFill/>
              </a:ln>
              <a:effectLst/>
            </p:spPr>
            <p:txBody>
              <a:bodyPr wrap="none" anchor="ctr"/>
              <a:lstStyle/>
              <a:p>
                <a:pPr defTabSz="385751"/>
                <a:endParaRPr lang="en-US" sz="1378" dirty="0">
                  <a:solidFill>
                    <a:srgbClr val="7F7F7F"/>
                  </a:solidFill>
                  <a:latin typeface="Lato Light" panose="020F0502020204030203" pitchFamily="34" charset="0"/>
                </a:endParaRPr>
              </a:p>
            </p:txBody>
          </p:sp>
          <p:sp>
            <p:nvSpPr>
              <p:cNvPr id="5" name="Freeform 3">
                <a:extLst>
                  <a:ext uri="{FF2B5EF4-FFF2-40B4-BE49-F238E27FC236}">
                    <a16:creationId xmlns:a16="http://schemas.microsoft.com/office/drawing/2014/main" id="{26C1B895-9818-E344-A7AB-7456A11A3187}"/>
                  </a:ext>
                </a:extLst>
              </p:cNvPr>
              <p:cNvSpPr>
                <a:spLocks noChangeArrowheads="1"/>
              </p:cNvSpPr>
              <p:nvPr/>
            </p:nvSpPr>
            <p:spPr bwMode="auto">
              <a:xfrm>
                <a:off x="1226350" y="2048453"/>
                <a:ext cx="6715123" cy="29364"/>
              </a:xfrm>
              <a:custGeom>
                <a:avLst/>
                <a:gdLst>
                  <a:gd name="T0" fmla="*/ 19161 w 19162"/>
                  <a:gd name="T1" fmla="*/ 82 h 83"/>
                  <a:gd name="T2" fmla="*/ 18754 w 19162"/>
                  <a:gd name="T3" fmla="*/ 0 h 83"/>
                  <a:gd name="T4" fmla="*/ 17938 w 19162"/>
                  <a:gd name="T5" fmla="*/ 82 h 83"/>
                  <a:gd name="T6" fmla="*/ 18346 w 19162"/>
                  <a:gd name="T7" fmla="*/ 0 h 83"/>
                  <a:gd name="T8" fmla="*/ 17938 w 19162"/>
                  <a:gd name="T9" fmla="*/ 82 h 83"/>
                  <a:gd name="T10" fmla="*/ 17531 w 19162"/>
                  <a:gd name="T11" fmla="*/ 82 h 83"/>
                  <a:gd name="T12" fmla="*/ 17123 w 19162"/>
                  <a:gd name="T13" fmla="*/ 0 h 83"/>
                  <a:gd name="T14" fmla="*/ 16308 w 19162"/>
                  <a:gd name="T15" fmla="*/ 82 h 83"/>
                  <a:gd name="T16" fmla="*/ 16715 w 19162"/>
                  <a:gd name="T17" fmla="*/ 0 h 83"/>
                  <a:gd name="T18" fmla="*/ 16308 w 19162"/>
                  <a:gd name="T19" fmla="*/ 82 h 83"/>
                  <a:gd name="T20" fmla="*/ 15900 w 19162"/>
                  <a:gd name="T21" fmla="*/ 82 h 83"/>
                  <a:gd name="T22" fmla="*/ 15492 w 19162"/>
                  <a:gd name="T23" fmla="*/ 0 h 83"/>
                  <a:gd name="T24" fmla="*/ 14677 w 19162"/>
                  <a:gd name="T25" fmla="*/ 82 h 83"/>
                  <a:gd name="T26" fmla="*/ 15084 w 19162"/>
                  <a:gd name="T27" fmla="*/ 0 h 83"/>
                  <a:gd name="T28" fmla="*/ 14677 w 19162"/>
                  <a:gd name="T29" fmla="*/ 82 h 83"/>
                  <a:gd name="T30" fmla="*/ 14269 w 19162"/>
                  <a:gd name="T31" fmla="*/ 82 h 83"/>
                  <a:gd name="T32" fmla="*/ 13861 w 19162"/>
                  <a:gd name="T33" fmla="*/ 0 h 83"/>
                  <a:gd name="T34" fmla="*/ 13046 w 19162"/>
                  <a:gd name="T35" fmla="*/ 82 h 83"/>
                  <a:gd name="T36" fmla="*/ 13453 w 19162"/>
                  <a:gd name="T37" fmla="*/ 0 h 83"/>
                  <a:gd name="T38" fmla="*/ 13046 w 19162"/>
                  <a:gd name="T39" fmla="*/ 82 h 83"/>
                  <a:gd name="T40" fmla="*/ 12638 w 19162"/>
                  <a:gd name="T41" fmla="*/ 82 h 83"/>
                  <a:gd name="T42" fmla="*/ 12230 w 19162"/>
                  <a:gd name="T43" fmla="*/ 0 h 83"/>
                  <a:gd name="T44" fmla="*/ 11415 w 19162"/>
                  <a:gd name="T45" fmla="*/ 82 h 83"/>
                  <a:gd name="T46" fmla="*/ 11822 w 19162"/>
                  <a:gd name="T47" fmla="*/ 0 h 83"/>
                  <a:gd name="T48" fmla="*/ 11415 w 19162"/>
                  <a:gd name="T49" fmla="*/ 82 h 83"/>
                  <a:gd name="T50" fmla="*/ 11007 w 19162"/>
                  <a:gd name="T51" fmla="*/ 82 h 83"/>
                  <a:gd name="T52" fmla="*/ 10599 w 19162"/>
                  <a:gd name="T53" fmla="*/ 0 h 83"/>
                  <a:gd name="T54" fmla="*/ 9785 w 19162"/>
                  <a:gd name="T55" fmla="*/ 82 h 83"/>
                  <a:gd name="T56" fmla="*/ 10192 w 19162"/>
                  <a:gd name="T57" fmla="*/ 0 h 83"/>
                  <a:gd name="T58" fmla="*/ 9785 w 19162"/>
                  <a:gd name="T59" fmla="*/ 82 h 83"/>
                  <a:gd name="T60" fmla="*/ 9377 w 19162"/>
                  <a:gd name="T61" fmla="*/ 82 h 83"/>
                  <a:gd name="T62" fmla="*/ 8970 w 19162"/>
                  <a:gd name="T63" fmla="*/ 0 h 83"/>
                  <a:gd name="T64" fmla="*/ 8154 w 19162"/>
                  <a:gd name="T65" fmla="*/ 82 h 83"/>
                  <a:gd name="T66" fmla="*/ 8562 w 19162"/>
                  <a:gd name="T67" fmla="*/ 0 h 83"/>
                  <a:gd name="T68" fmla="*/ 8154 w 19162"/>
                  <a:gd name="T69" fmla="*/ 82 h 83"/>
                  <a:gd name="T70" fmla="*/ 7747 w 19162"/>
                  <a:gd name="T71" fmla="*/ 82 h 83"/>
                  <a:gd name="T72" fmla="*/ 7339 w 19162"/>
                  <a:gd name="T73" fmla="*/ 0 h 83"/>
                  <a:gd name="T74" fmla="*/ 6524 w 19162"/>
                  <a:gd name="T75" fmla="*/ 82 h 83"/>
                  <a:gd name="T76" fmla="*/ 6931 w 19162"/>
                  <a:gd name="T77" fmla="*/ 0 h 83"/>
                  <a:gd name="T78" fmla="*/ 6524 w 19162"/>
                  <a:gd name="T79" fmla="*/ 82 h 83"/>
                  <a:gd name="T80" fmla="*/ 6116 w 19162"/>
                  <a:gd name="T81" fmla="*/ 82 h 83"/>
                  <a:gd name="T82" fmla="*/ 5708 w 19162"/>
                  <a:gd name="T83" fmla="*/ 0 h 83"/>
                  <a:gd name="T84" fmla="*/ 4893 w 19162"/>
                  <a:gd name="T85" fmla="*/ 82 h 83"/>
                  <a:gd name="T86" fmla="*/ 5301 w 19162"/>
                  <a:gd name="T87" fmla="*/ 0 h 83"/>
                  <a:gd name="T88" fmla="*/ 4893 w 19162"/>
                  <a:gd name="T89" fmla="*/ 82 h 83"/>
                  <a:gd name="T90" fmla="*/ 4485 w 19162"/>
                  <a:gd name="T91" fmla="*/ 82 h 83"/>
                  <a:gd name="T92" fmla="*/ 4077 w 19162"/>
                  <a:gd name="T93" fmla="*/ 0 h 83"/>
                  <a:gd name="T94" fmla="*/ 3262 w 19162"/>
                  <a:gd name="T95" fmla="*/ 82 h 83"/>
                  <a:gd name="T96" fmla="*/ 3670 w 19162"/>
                  <a:gd name="T97" fmla="*/ 0 h 83"/>
                  <a:gd name="T98" fmla="*/ 3262 w 19162"/>
                  <a:gd name="T99" fmla="*/ 82 h 83"/>
                  <a:gd name="T100" fmla="*/ 2854 w 19162"/>
                  <a:gd name="T101" fmla="*/ 82 h 83"/>
                  <a:gd name="T102" fmla="*/ 2446 w 19162"/>
                  <a:gd name="T103" fmla="*/ 0 h 83"/>
                  <a:gd name="T104" fmla="*/ 1631 w 19162"/>
                  <a:gd name="T105" fmla="*/ 82 h 83"/>
                  <a:gd name="T106" fmla="*/ 2038 w 19162"/>
                  <a:gd name="T107" fmla="*/ 0 h 83"/>
                  <a:gd name="T108" fmla="*/ 1631 w 19162"/>
                  <a:gd name="T109" fmla="*/ 82 h 83"/>
                  <a:gd name="T110" fmla="*/ 1223 w 19162"/>
                  <a:gd name="T111" fmla="*/ 82 h 83"/>
                  <a:gd name="T112" fmla="*/ 815 w 19162"/>
                  <a:gd name="T113" fmla="*/ 0 h 83"/>
                  <a:gd name="T114" fmla="*/ 0 w 19162"/>
                  <a:gd name="T115" fmla="*/ 82 h 83"/>
                  <a:gd name="T116" fmla="*/ 408 w 19162"/>
                  <a:gd name="T117" fmla="*/ 0 h 83"/>
                  <a:gd name="T118" fmla="*/ 0 w 19162"/>
                  <a:gd name="T119"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162" h="83">
                    <a:moveTo>
                      <a:pt x="18754" y="82"/>
                    </a:moveTo>
                    <a:lnTo>
                      <a:pt x="19161" y="82"/>
                    </a:lnTo>
                    <a:lnTo>
                      <a:pt x="19161" y="0"/>
                    </a:lnTo>
                    <a:lnTo>
                      <a:pt x="18754" y="0"/>
                    </a:lnTo>
                    <a:lnTo>
                      <a:pt x="18754" y="82"/>
                    </a:lnTo>
                    <a:close/>
                    <a:moveTo>
                      <a:pt x="17938" y="82"/>
                    </a:moveTo>
                    <a:lnTo>
                      <a:pt x="18346" y="82"/>
                    </a:lnTo>
                    <a:lnTo>
                      <a:pt x="18346" y="0"/>
                    </a:lnTo>
                    <a:lnTo>
                      <a:pt x="17938" y="0"/>
                    </a:lnTo>
                    <a:lnTo>
                      <a:pt x="17938" y="82"/>
                    </a:lnTo>
                    <a:close/>
                    <a:moveTo>
                      <a:pt x="17123" y="82"/>
                    </a:moveTo>
                    <a:lnTo>
                      <a:pt x="17531" y="82"/>
                    </a:lnTo>
                    <a:lnTo>
                      <a:pt x="17531" y="0"/>
                    </a:lnTo>
                    <a:lnTo>
                      <a:pt x="17123" y="0"/>
                    </a:lnTo>
                    <a:lnTo>
                      <a:pt x="17123" y="82"/>
                    </a:lnTo>
                    <a:close/>
                    <a:moveTo>
                      <a:pt x="16308" y="82"/>
                    </a:moveTo>
                    <a:lnTo>
                      <a:pt x="16715" y="82"/>
                    </a:lnTo>
                    <a:lnTo>
                      <a:pt x="16715" y="0"/>
                    </a:lnTo>
                    <a:lnTo>
                      <a:pt x="16308" y="0"/>
                    </a:lnTo>
                    <a:lnTo>
                      <a:pt x="16308" y="82"/>
                    </a:lnTo>
                    <a:close/>
                    <a:moveTo>
                      <a:pt x="15492" y="82"/>
                    </a:moveTo>
                    <a:lnTo>
                      <a:pt x="15900" y="82"/>
                    </a:lnTo>
                    <a:lnTo>
                      <a:pt x="15900" y="0"/>
                    </a:lnTo>
                    <a:lnTo>
                      <a:pt x="15492" y="0"/>
                    </a:lnTo>
                    <a:lnTo>
                      <a:pt x="15492" y="82"/>
                    </a:lnTo>
                    <a:close/>
                    <a:moveTo>
                      <a:pt x="14677" y="82"/>
                    </a:moveTo>
                    <a:lnTo>
                      <a:pt x="15084" y="82"/>
                    </a:lnTo>
                    <a:lnTo>
                      <a:pt x="15084" y="0"/>
                    </a:lnTo>
                    <a:lnTo>
                      <a:pt x="14677" y="0"/>
                    </a:lnTo>
                    <a:lnTo>
                      <a:pt x="14677" y="82"/>
                    </a:lnTo>
                    <a:close/>
                    <a:moveTo>
                      <a:pt x="13861" y="82"/>
                    </a:moveTo>
                    <a:lnTo>
                      <a:pt x="14269" y="82"/>
                    </a:lnTo>
                    <a:lnTo>
                      <a:pt x="14269" y="0"/>
                    </a:lnTo>
                    <a:lnTo>
                      <a:pt x="13861" y="0"/>
                    </a:lnTo>
                    <a:lnTo>
                      <a:pt x="13861" y="82"/>
                    </a:lnTo>
                    <a:close/>
                    <a:moveTo>
                      <a:pt x="13046" y="82"/>
                    </a:moveTo>
                    <a:lnTo>
                      <a:pt x="13453" y="82"/>
                    </a:lnTo>
                    <a:lnTo>
                      <a:pt x="13453" y="0"/>
                    </a:lnTo>
                    <a:lnTo>
                      <a:pt x="13046" y="0"/>
                    </a:lnTo>
                    <a:lnTo>
                      <a:pt x="13046" y="82"/>
                    </a:lnTo>
                    <a:close/>
                    <a:moveTo>
                      <a:pt x="12230" y="82"/>
                    </a:moveTo>
                    <a:lnTo>
                      <a:pt x="12638" y="82"/>
                    </a:lnTo>
                    <a:lnTo>
                      <a:pt x="12638" y="0"/>
                    </a:lnTo>
                    <a:lnTo>
                      <a:pt x="12230" y="0"/>
                    </a:lnTo>
                    <a:lnTo>
                      <a:pt x="12230" y="82"/>
                    </a:lnTo>
                    <a:close/>
                    <a:moveTo>
                      <a:pt x="11415" y="82"/>
                    </a:moveTo>
                    <a:lnTo>
                      <a:pt x="11822" y="82"/>
                    </a:lnTo>
                    <a:lnTo>
                      <a:pt x="11822" y="0"/>
                    </a:lnTo>
                    <a:lnTo>
                      <a:pt x="11415" y="0"/>
                    </a:lnTo>
                    <a:lnTo>
                      <a:pt x="11415" y="82"/>
                    </a:lnTo>
                    <a:close/>
                    <a:moveTo>
                      <a:pt x="10599" y="82"/>
                    </a:moveTo>
                    <a:lnTo>
                      <a:pt x="11007" y="82"/>
                    </a:lnTo>
                    <a:lnTo>
                      <a:pt x="11007" y="0"/>
                    </a:lnTo>
                    <a:lnTo>
                      <a:pt x="10599" y="0"/>
                    </a:lnTo>
                    <a:lnTo>
                      <a:pt x="10599" y="82"/>
                    </a:lnTo>
                    <a:close/>
                    <a:moveTo>
                      <a:pt x="9785" y="82"/>
                    </a:moveTo>
                    <a:lnTo>
                      <a:pt x="10192" y="82"/>
                    </a:lnTo>
                    <a:lnTo>
                      <a:pt x="10192" y="0"/>
                    </a:lnTo>
                    <a:lnTo>
                      <a:pt x="9785" y="0"/>
                    </a:lnTo>
                    <a:lnTo>
                      <a:pt x="9785" y="82"/>
                    </a:lnTo>
                    <a:close/>
                    <a:moveTo>
                      <a:pt x="8970" y="82"/>
                    </a:moveTo>
                    <a:lnTo>
                      <a:pt x="9377" y="82"/>
                    </a:lnTo>
                    <a:lnTo>
                      <a:pt x="9377" y="0"/>
                    </a:lnTo>
                    <a:lnTo>
                      <a:pt x="8970" y="0"/>
                    </a:lnTo>
                    <a:lnTo>
                      <a:pt x="8970" y="82"/>
                    </a:lnTo>
                    <a:close/>
                    <a:moveTo>
                      <a:pt x="8154" y="82"/>
                    </a:moveTo>
                    <a:lnTo>
                      <a:pt x="8562" y="82"/>
                    </a:lnTo>
                    <a:lnTo>
                      <a:pt x="8562" y="0"/>
                    </a:lnTo>
                    <a:lnTo>
                      <a:pt x="8154" y="0"/>
                    </a:lnTo>
                    <a:lnTo>
                      <a:pt x="8154" y="82"/>
                    </a:lnTo>
                    <a:close/>
                    <a:moveTo>
                      <a:pt x="7339" y="82"/>
                    </a:moveTo>
                    <a:lnTo>
                      <a:pt x="7747" y="82"/>
                    </a:lnTo>
                    <a:lnTo>
                      <a:pt x="7747" y="0"/>
                    </a:lnTo>
                    <a:lnTo>
                      <a:pt x="7339" y="0"/>
                    </a:lnTo>
                    <a:lnTo>
                      <a:pt x="7339" y="82"/>
                    </a:lnTo>
                    <a:close/>
                    <a:moveTo>
                      <a:pt x="6524" y="82"/>
                    </a:moveTo>
                    <a:lnTo>
                      <a:pt x="6931" y="82"/>
                    </a:lnTo>
                    <a:lnTo>
                      <a:pt x="6931" y="0"/>
                    </a:lnTo>
                    <a:lnTo>
                      <a:pt x="6524" y="0"/>
                    </a:lnTo>
                    <a:lnTo>
                      <a:pt x="6524" y="82"/>
                    </a:lnTo>
                    <a:close/>
                    <a:moveTo>
                      <a:pt x="5708" y="82"/>
                    </a:moveTo>
                    <a:lnTo>
                      <a:pt x="6116" y="82"/>
                    </a:lnTo>
                    <a:lnTo>
                      <a:pt x="6116" y="0"/>
                    </a:lnTo>
                    <a:lnTo>
                      <a:pt x="5708" y="0"/>
                    </a:lnTo>
                    <a:lnTo>
                      <a:pt x="5708" y="82"/>
                    </a:lnTo>
                    <a:close/>
                    <a:moveTo>
                      <a:pt x="4893" y="82"/>
                    </a:moveTo>
                    <a:lnTo>
                      <a:pt x="5301" y="82"/>
                    </a:lnTo>
                    <a:lnTo>
                      <a:pt x="5301" y="0"/>
                    </a:lnTo>
                    <a:lnTo>
                      <a:pt x="4893" y="0"/>
                    </a:lnTo>
                    <a:lnTo>
                      <a:pt x="4893" y="82"/>
                    </a:lnTo>
                    <a:close/>
                    <a:moveTo>
                      <a:pt x="4077" y="82"/>
                    </a:moveTo>
                    <a:lnTo>
                      <a:pt x="4485" y="82"/>
                    </a:lnTo>
                    <a:lnTo>
                      <a:pt x="4485" y="0"/>
                    </a:lnTo>
                    <a:lnTo>
                      <a:pt x="4077" y="0"/>
                    </a:lnTo>
                    <a:lnTo>
                      <a:pt x="4077" y="82"/>
                    </a:lnTo>
                    <a:close/>
                    <a:moveTo>
                      <a:pt x="3262" y="82"/>
                    </a:moveTo>
                    <a:lnTo>
                      <a:pt x="3670" y="82"/>
                    </a:lnTo>
                    <a:lnTo>
                      <a:pt x="3670" y="0"/>
                    </a:lnTo>
                    <a:lnTo>
                      <a:pt x="3262" y="0"/>
                    </a:lnTo>
                    <a:lnTo>
                      <a:pt x="3262" y="82"/>
                    </a:lnTo>
                    <a:close/>
                    <a:moveTo>
                      <a:pt x="2446" y="82"/>
                    </a:moveTo>
                    <a:lnTo>
                      <a:pt x="2854" y="82"/>
                    </a:lnTo>
                    <a:lnTo>
                      <a:pt x="2854" y="0"/>
                    </a:lnTo>
                    <a:lnTo>
                      <a:pt x="2446" y="0"/>
                    </a:lnTo>
                    <a:lnTo>
                      <a:pt x="2446" y="82"/>
                    </a:lnTo>
                    <a:close/>
                    <a:moveTo>
                      <a:pt x="1631" y="82"/>
                    </a:moveTo>
                    <a:lnTo>
                      <a:pt x="2038" y="82"/>
                    </a:lnTo>
                    <a:lnTo>
                      <a:pt x="2038" y="0"/>
                    </a:lnTo>
                    <a:lnTo>
                      <a:pt x="1631" y="0"/>
                    </a:lnTo>
                    <a:lnTo>
                      <a:pt x="1631" y="82"/>
                    </a:lnTo>
                    <a:close/>
                    <a:moveTo>
                      <a:pt x="815" y="82"/>
                    </a:moveTo>
                    <a:lnTo>
                      <a:pt x="1223" y="82"/>
                    </a:lnTo>
                    <a:lnTo>
                      <a:pt x="1223" y="0"/>
                    </a:lnTo>
                    <a:lnTo>
                      <a:pt x="815" y="0"/>
                    </a:lnTo>
                    <a:lnTo>
                      <a:pt x="815" y="82"/>
                    </a:lnTo>
                    <a:close/>
                    <a:moveTo>
                      <a:pt x="0" y="82"/>
                    </a:moveTo>
                    <a:lnTo>
                      <a:pt x="408" y="82"/>
                    </a:lnTo>
                    <a:lnTo>
                      <a:pt x="408" y="0"/>
                    </a:lnTo>
                    <a:lnTo>
                      <a:pt x="0" y="0"/>
                    </a:lnTo>
                    <a:lnTo>
                      <a:pt x="0" y="82"/>
                    </a:lnTo>
                    <a:close/>
                  </a:path>
                </a:pathLst>
              </a:custGeom>
              <a:solidFill>
                <a:schemeClr val="bg1"/>
              </a:solidFill>
              <a:ln>
                <a:noFill/>
              </a:ln>
              <a:effectLst/>
            </p:spPr>
            <p:txBody>
              <a:bodyPr wrap="none" anchor="ctr"/>
              <a:lstStyle/>
              <a:p>
                <a:pPr defTabSz="385751"/>
                <a:endParaRPr lang="en-US" sz="1378" dirty="0">
                  <a:solidFill>
                    <a:srgbClr val="7F7F7F"/>
                  </a:solidFill>
                  <a:latin typeface="Lato Light" panose="020F0502020204030203" pitchFamily="34" charset="0"/>
                </a:endParaRPr>
              </a:p>
            </p:txBody>
          </p:sp>
        </p:grpSp>
        <p:sp>
          <p:nvSpPr>
            <p:cNvPr id="6" name="Freeform 4">
              <a:extLst>
                <a:ext uri="{FF2B5EF4-FFF2-40B4-BE49-F238E27FC236}">
                  <a16:creationId xmlns:a16="http://schemas.microsoft.com/office/drawing/2014/main" id="{7E5F9D55-8880-CB40-AECB-2402D6B9FB49}"/>
                </a:ext>
              </a:extLst>
            </p:cNvPr>
            <p:cNvSpPr>
              <a:spLocks noChangeArrowheads="1"/>
            </p:cNvSpPr>
            <p:nvPr/>
          </p:nvSpPr>
          <p:spPr bwMode="auto">
            <a:xfrm>
              <a:off x="1607228" y="1666431"/>
              <a:ext cx="1306212" cy="2040963"/>
            </a:xfrm>
            <a:custGeom>
              <a:avLst/>
              <a:gdLst>
                <a:gd name="T0" fmla="*/ 2641 w 3324"/>
                <a:gd name="T1" fmla="*/ 0 h 3874"/>
                <a:gd name="T2" fmla="*/ 2641 w 3324"/>
                <a:gd name="T3" fmla="*/ 0 h 3874"/>
                <a:gd name="T4" fmla="*/ 283 w 3324"/>
                <a:gd name="T5" fmla="*/ 0 h 3874"/>
                <a:gd name="T6" fmla="*/ 283 w 3324"/>
                <a:gd name="T7" fmla="*/ 0 h 3874"/>
                <a:gd name="T8" fmla="*/ 0 w 3324"/>
                <a:gd name="T9" fmla="*/ 283 h 3874"/>
                <a:gd name="T10" fmla="*/ 0 w 3324"/>
                <a:gd name="T11" fmla="*/ 2954 h 3874"/>
                <a:gd name="T12" fmla="*/ 0 w 3324"/>
                <a:gd name="T13" fmla="*/ 2954 h 3874"/>
                <a:gd name="T14" fmla="*/ 159 w 3324"/>
                <a:gd name="T15" fmla="*/ 3208 h 3874"/>
                <a:gd name="T16" fmla="*/ 1441 w 3324"/>
                <a:gd name="T17" fmla="*/ 3835 h 3874"/>
                <a:gd name="T18" fmla="*/ 1441 w 3324"/>
                <a:gd name="T19" fmla="*/ 3835 h 3874"/>
                <a:gd name="T20" fmla="*/ 1690 w 3324"/>
                <a:gd name="T21" fmla="*/ 3835 h 3874"/>
                <a:gd name="T22" fmla="*/ 2973 w 3324"/>
                <a:gd name="T23" fmla="*/ 3208 h 3874"/>
                <a:gd name="T24" fmla="*/ 2973 w 3324"/>
                <a:gd name="T25" fmla="*/ 3208 h 3874"/>
                <a:gd name="T26" fmla="*/ 3131 w 3324"/>
                <a:gd name="T27" fmla="*/ 2954 h 3874"/>
                <a:gd name="T28" fmla="*/ 3131 w 3324"/>
                <a:gd name="T29" fmla="*/ 573 h 3874"/>
                <a:gd name="T30" fmla="*/ 3131 w 3324"/>
                <a:gd name="T31" fmla="*/ 283 h 3874"/>
                <a:gd name="T32" fmla="*/ 3131 w 3324"/>
                <a:gd name="T33" fmla="*/ 191 h 3874"/>
                <a:gd name="T34" fmla="*/ 3131 w 3324"/>
                <a:gd name="T35" fmla="*/ 191 h 3874"/>
                <a:gd name="T36" fmla="*/ 3323 w 3324"/>
                <a:gd name="T37" fmla="*/ 0 h 3874"/>
                <a:gd name="T38" fmla="*/ 2641 w 3324"/>
                <a:gd name="T39" fmla="*/ 0 h 3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24" h="3874">
                  <a:moveTo>
                    <a:pt x="2641" y="0"/>
                  </a:moveTo>
                  <a:lnTo>
                    <a:pt x="2641" y="0"/>
                  </a:lnTo>
                  <a:lnTo>
                    <a:pt x="283" y="0"/>
                  </a:lnTo>
                  <a:lnTo>
                    <a:pt x="283" y="0"/>
                  </a:lnTo>
                  <a:cubicBezTo>
                    <a:pt x="126" y="0"/>
                    <a:pt x="0" y="127"/>
                    <a:pt x="0" y="283"/>
                  </a:cubicBezTo>
                  <a:lnTo>
                    <a:pt x="0" y="2954"/>
                  </a:lnTo>
                  <a:lnTo>
                    <a:pt x="0" y="2954"/>
                  </a:lnTo>
                  <a:cubicBezTo>
                    <a:pt x="0" y="3062"/>
                    <a:pt x="62" y="3161"/>
                    <a:pt x="159" y="3208"/>
                  </a:cubicBezTo>
                  <a:lnTo>
                    <a:pt x="1441" y="3835"/>
                  </a:lnTo>
                  <a:lnTo>
                    <a:pt x="1441" y="3835"/>
                  </a:lnTo>
                  <a:cubicBezTo>
                    <a:pt x="1520" y="3873"/>
                    <a:pt x="1611" y="3873"/>
                    <a:pt x="1690" y="3835"/>
                  </a:cubicBezTo>
                  <a:lnTo>
                    <a:pt x="2973" y="3208"/>
                  </a:lnTo>
                  <a:lnTo>
                    <a:pt x="2973" y="3208"/>
                  </a:lnTo>
                  <a:cubicBezTo>
                    <a:pt x="3070" y="3161"/>
                    <a:pt x="3131" y="3062"/>
                    <a:pt x="3131" y="2954"/>
                  </a:cubicBezTo>
                  <a:lnTo>
                    <a:pt x="3131" y="573"/>
                  </a:lnTo>
                  <a:lnTo>
                    <a:pt x="3131" y="283"/>
                  </a:lnTo>
                  <a:lnTo>
                    <a:pt x="3131" y="191"/>
                  </a:lnTo>
                  <a:lnTo>
                    <a:pt x="3131" y="191"/>
                  </a:lnTo>
                  <a:cubicBezTo>
                    <a:pt x="3131" y="86"/>
                    <a:pt x="3217" y="0"/>
                    <a:pt x="3323" y="0"/>
                  </a:cubicBezTo>
                  <a:lnTo>
                    <a:pt x="2641" y="0"/>
                  </a:lnTo>
                </a:path>
              </a:pathLst>
            </a:custGeom>
            <a:solidFill>
              <a:schemeClr val="accent1"/>
            </a:solidFill>
            <a:ln>
              <a:noFill/>
            </a:ln>
            <a:effectLst/>
          </p:spPr>
          <p:txBody>
            <a:bodyPr wrap="none" anchor="ctr"/>
            <a:lstStyle/>
            <a:p>
              <a:pPr defTabSz="385751"/>
              <a:endParaRPr lang="en-US" sz="1378" dirty="0">
                <a:solidFill>
                  <a:srgbClr val="7F7F7F"/>
                </a:solidFill>
                <a:latin typeface="Lato Light" panose="020F0502020204030203" pitchFamily="34" charset="0"/>
              </a:endParaRPr>
            </a:p>
          </p:txBody>
        </p:sp>
        <p:sp>
          <p:nvSpPr>
            <p:cNvPr id="7" name="Freeform 5">
              <a:extLst>
                <a:ext uri="{FF2B5EF4-FFF2-40B4-BE49-F238E27FC236}">
                  <a16:creationId xmlns:a16="http://schemas.microsoft.com/office/drawing/2014/main" id="{FE2ECE2C-BCCC-5542-B08D-8232F7DF98D5}"/>
                </a:ext>
              </a:extLst>
            </p:cNvPr>
            <p:cNvSpPr>
              <a:spLocks noChangeArrowheads="1"/>
            </p:cNvSpPr>
            <p:nvPr/>
          </p:nvSpPr>
          <p:spPr bwMode="auto">
            <a:xfrm>
              <a:off x="2839089" y="1666432"/>
              <a:ext cx="134458" cy="315278"/>
            </a:xfrm>
            <a:custGeom>
              <a:avLst/>
              <a:gdLst>
                <a:gd name="T0" fmla="*/ 383 w 384"/>
                <a:gd name="T1" fmla="*/ 897 h 898"/>
                <a:gd name="T2" fmla="*/ 383 w 384"/>
                <a:gd name="T3" fmla="*/ 191 h 898"/>
                <a:gd name="T4" fmla="*/ 383 w 384"/>
                <a:gd name="T5" fmla="*/ 191 h 898"/>
                <a:gd name="T6" fmla="*/ 192 w 384"/>
                <a:gd name="T7" fmla="*/ 0 h 898"/>
                <a:gd name="T8" fmla="*/ 192 w 384"/>
                <a:gd name="T9" fmla="*/ 0 h 898"/>
                <a:gd name="T10" fmla="*/ 0 w 384"/>
                <a:gd name="T11" fmla="*/ 191 h 898"/>
                <a:gd name="T12" fmla="*/ 0 w 384"/>
                <a:gd name="T13" fmla="*/ 573 h 898"/>
                <a:gd name="T14" fmla="*/ 0 w 384"/>
                <a:gd name="T15" fmla="*/ 897 h 898"/>
                <a:gd name="T16" fmla="*/ 383 w 384"/>
                <a:gd name="T17" fmla="*/ 897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 h="898">
                  <a:moveTo>
                    <a:pt x="383" y="897"/>
                  </a:moveTo>
                  <a:lnTo>
                    <a:pt x="383" y="191"/>
                  </a:lnTo>
                  <a:lnTo>
                    <a:pt x="383" y="191"/>
                  </a:lnTo>
                  <a:cubicBezTo>
                    <a:pt x="383" y="86"/>
                    <a:pt x="297" y="0"/>
                    <a:pt x="192" y="0"/>
                  </a:cubicBezTo>
                  <a:lnTo>
                    <a:pt x="192" y="0"/>
                  </a:lnTo>
                  <a:cubicBezTo>
                    <a:pt x="86" y="0"/>
                    <a:pt x="0" y="86"/>
                    <a:pt x="0" y="191"/>
                  </a:cubicBezTo>
                  <a:lnTo>
                    <a:pt x="0" y="573"/>
                  </a:lnTo>
                  <a:lnTo>
                    <a:pt x="0" y="897"/>
                  </a:lnTo>
                  <a:lnTo>
                    <a:pt x="383" y="897"/>
                  </a:lnTo>
                </a:path>
              </a:pathLst>
            </a:custGeom>
            <a:solidFill>
              <a:schemeClr val="accent1"/>
            </a:solidFill>
            <a:ln>
              <a:noFill/>
            </a:ln>
            <a:effectLst/>
          </p:spPr>
          <p:txBody>
            <a:bodyPr wrap="none" anchor="ctr"/>
            <a:lstStyle/>
            <a:p>
              <a:pPr defTabSz="385751"/>
              <a:endParaRPr lang="en-US" sz="1378" dirty="0">
                <a:solidFill>
                  <a:srgbClr val="7F7F7F"/>
                </a:solidFill>
                <a:latin typeface="Lato Light" panose="020F0502020204030203" pitchFamily="34" charset="0"/>
              </a:endParaRPr>
            </a:p>
          </p:txBody>
        </p:sp>
        <p:grpSp>
          <p:nvGrpSpPr>
            <p:cNvPr id="23" name="Group 22"/>
            <p:cNvGrpSpPr/>
            <p:nvPr/>
          </p:nvGrpSpPr>
          <p:grpSpPr>
            <a:xfrm>
              <a:off x="4241048" y="1981708"/>
              <a:ext cx="208924" cy="1428241"/>
              <a:chOff x="4287546" y="1981709"/>
              <a:chExt cx="162426" cy="1306798"/>
            </a:xfrm>
          </p:grpSpPr>
          <p:grpSp>
            <p:nvGrpSpPr>
              <p:cNvPr id="22" name="Group 21"/>
              <p:cNvGrpSpPr/>
              <p:nvPr/>
            </p:nvGrpSpPr>
            <p:grpSpPr>
              <a:xfrm>
                <a:off x="4287546" y="2704160"/>
                <a:ext cx="162426" cy="584347"/>
                <a:chOff x="4384571" y="2706541"/>
                <a:chExt cx="134456" cy="604892"/>
              </a:xfrm>
            </p:grpSpPr>
            <p:sp>
              <p:nvSpPr>
                <p:cNvPr id="9" name="Freeform 145">
                  <a:extLst>
                    <a:ext uri="{FF2B5EF4-FFF2-40B4-BE49-F238E27FC236}">
                      <a16:creationId xmlns:a16="http://schemas.microsoft.com/office/drawing/2014/main" id="{7889CD59-044B-0145-A6EC-482D28CF9113}"/>
                    </a:ext>
                  </a:extLst>
                </p:cNvPr>
                <p:cNvSpPr>
                  <a:spLocks noChangeArrowheads="1"/>
                </p:cNvSpPr>
                <p:nvPr/>
              </p:nvSpPr>
              <p:spPr bwMode="auto">
                <a:xfrm>
                  <a:off x="4384571" y="2706541"/>
                  <a:ext cx="134456" cy="604892"/>
                </a:xfrm>
                <a:custGeom>
                  <a:avLst/>
                  <a:gdLst>
                    <a:gd name="T0" fmla="*/ 382 w 383"/>
                    <a:gd name="T1" fmla="*/ 0 h 898"/>
                    <a:gd name="T2" fmla="*/ 382 w 383"/>
                    <a:gd name="T3" fmla="*/ 706 h 898"/>
                    <a:gd name="T4" fmla="*/ 382 w 383"/>
                    <a:gd name="T5" fmla="*/ 706 h 898"/>
                    <a:gd name="T6" fmla="*/ 190 w 383"/>
                    <a:gd name="T7" fmla="*/ 897 h 898"/>
                    <a:gd name="T8" fmla="*/ 190 w 383"/>
                    <a:gd name="T9" fmla="*/ 897 h 898"/>
                    <a:gd name="T10" fmla="*/ 0 w 383"/>
                    <a:gd name="T11" fmla="*/ 706 h 898"/>
                    <a:gd name="T12" fmla="*/ 0 w 383"/>
                    <a:gd name="T13" fmla="*/ 324 h 898"/>
                    <a:gd name="T14" fmla="*/ 0 w 383"/>
                    <a:gd name="T15" fmla="*/ 0 h 898"/>
                    <a:gd name="T16" fmla="*/ 382 w 383"/>
                    <a:gd name="T17"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898">
                      <a:moveTo>
                        <a:pt x="382" y="0"/>
                      </a:moveTo>
                      <a:lnTo>
                        <a:pt x="382" y="706"/>
                      </a:lnTo>
                      <a:lnTo>
                        <a:pt x="382" y="706"/>
                      </a:lnTo>
                      <a:cubicBezTo>
                        <a:pt x="382" y="812"/>
                        <a:pt x="296" y="897"/>
                        <a:pt x="190" y="897"/>
                      </a:cubicBezTo>
                      <a:lnTo>
                        <a:pt x="190" y="897"/>
                      </a:lnTo>
                      <a:cubicBezTo>
                        <a:pt x="85" y="897"/>
                        <a:pt x="0" y="812"/>
                        <a:pt x="0" y="706"/>
                      </a:cubicBezTo>
                      <a:lnTo>
                        <a:pt x="0" y="324"/>
                      </a:lnTo>
                      <a:lnTo>
                        <a:pt x="0" y="0"/>
                      </a:lnTo>
                      <a:lnTo>
                        <a:pt x="382" y="0"/>
                      </a:lnTo>
                    </a:path>
                  </a:pathLst>
                </a:custGeom>
                <a:solidFill>
                  <a:schemeClr val="accent2"/>
                </a:solidFill>
                <a:ln>
                  <a:noFill/>
                </a:ln>
                <a:effectLst/>
              </p:spPr>
              <p:txBody>
                <a:bodyPr wrap="none" anchor="ctr"/>
                <a:lstStyle/>
                <a:p>
                  <a:pPr defTabSz="385751"/>
                  <a:endParaRPr lang="en-US" sz="1378" dirty="0">
                    <a:solidFill>
                      <a:srgbClr val="7F7F7F"/>
                    </a:solidFill>
                    <a:latin typeface="Lato Light" panose="020F0502020204030203" pitchFamily="34" charset="0"/>
                  </a:endParaRPr>
                </a:p>
              </p:txBody>
            </p:sp>
            <p:sp>
              <p:nvSpPr>
                <p:cNvPr id="27" name="Freeform 145">
                  <a:extLst>
                    <a:ext uri="{FF2B5EF4-FFF2-40B4-BE49-F238E27FC236}">
                      <a16:creationId xmlns:a16="http://schemas.microsoft.com/office/drawing/2014/main" id="{8713D9F2-BCF0-5245-932E-69D03A2B3FB0}"/>
                    </a:ext>
                  </a:extLst>
                </p:cNvPr>
                <p:cNvSpPr>
                  <a:spLocks noChangeArrowheads="1"/>
                </p:cNvSpPr>
                <p:nvPr/>
              </p:nvSpPr>
              <p:spPr bwMode="auto">
                <a:xfrm>
                  <a:off x="4384571" y="2706541"/>
                  <a:ext cx="134456" cy="604892"/>
                </a:xfrm>
                <a:custGeom>
                  <a:avLst/>
                  <a:gdLst>
                    <a:gd name="T0" fmla="*/ 382 w 383"/>
                    <a:gd name="T1" fmla="*/ 0 h 898"/>
                    <a:gd name="T2" fmla="*/ 382 w 383"/>
                    <a:gd name="T3" fmla="*/ 706 h 898"/>
                    <a:gd name="T4" fmla="*/ 382 w 383"/>
                    <a:gd name="T5" fmla="*/ 706 h 898"/>
                    <a:gd name="T6" fmla="*/ 190 w 383"/>
                    <a:gd name="T7" fmla="*/ 897 h 898"/>
                    <a:gd name="T8" fmla="*/ 190 w 383"/>
                    <a:gd name="T9" fmla="*/ 897 h 898"/>
                    <a:gd name="T10" fmla="*/ 0 w 383"/>
                    <a:gd name="T11" fmla="*/ 706 h 898"/>
                    <a:gd name="T12" fmla="*/ 0 w 383"/>
                    <a:gd name="T13" fmla="*/ 324 h 898"/>
                    <a:gd name="T14" fmla="*/ 0 w 383"/>
                    <a:gd name="T15" fmla="*/ 0 h 898"/>
                    <a:gd name="T16" fmla="*/ 382 w 383"/>
                    <a:gd name="T17"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898">
                      <a:moveTo>
                        <a:pt x="382" y="0"/>
                      </a:moveTo>
                      <a:lnTo>
                        <a:pt x="382" y="706"/>
                      </a:lnTo>
                      <a:lnTo>
                        <a:pt x="382" y="706"/>
                      </a:lnTo>
                      <a:cubicBezTo>
                        <a:pt x="382" y="812"/>
                        <a:pt x="296" y="897"/>
                        <a:pt x="190" y="897"/>
                      </a:cubicBezTo>
                      <a:lnTo>
                        <a:pt x="190" y="897"/>
                      </a:lnTo>
                      <a:cubicBezTo>
                        <a:pt x="85" y="897"/>
                        <a:pt x="0" y="812"/>
                        <a:pt x="0" y="706"/>
                      </a:cubicBezTo>
                      <a:lnTo>
                        <a:pt x="0" y="324"/>
                      </a:lnTo>
                      <a:lnTo>
                        <a:pt x="0" y="0"/>
                      </a:lnTo>
                      <a:lnTo>
                        <a:pt x="382" y="0"/>
                      </a:lnTo>
                    </a:path>
                  </a:pathLst>
                </a:custGeom>
                <a:solidFill>
                  <a:srgbClr val="000000">
                    <a:alpha val="30000"/>
                  </a:srgbClr>
                </a:solidFill>
                <a:ln>
                  <a:noFill/>
                </a:ln>
                <a:effectLst/>
              </p:spPr>
              <p:txBody>
                <a:bodyPr wrap="none" anchor="ctr"/>
                <a:lstStyle/>
                <a:p>
                  <a:pPr defTabSz="385751"/>
                  <a:endParaRPr lang="en-US" sz="1378" dirty="0">
                    <a:solidFill>
                      <a:srgbClr val="7F7F7F"/>
                    </a:solidFill>
                    <a:latin typeface="Lato Light" panose="020F0502020204030203" pitchFamily="34" charset="0"/>
                  </a:endParaRPr>
                </a:p>
              </p:txBody>
            </p:sp>
          </p:grpSp>
          <p:sp>
            <p:nvSpPr>
              <p:cNvPr id="15" name="Freeform 370">
                <a:extLst>
                  <a:ext uri="{FF2B5EF4-FFF2-40B4-BE49-F238E27FC236}">
                    <a16:creationId xmlns:a16="http://schemas.microsoft.com/office/drawing/2014/main" id="{4C4AEF4A-D495-F847-B186-DC07D775A442}"/>
                  </a:ext>
                </a:extLst>
              </p:cNvPr>
              <p:cNvSpPr>
                <a:spLocks noChangeArrowheads="1"/>
              </p:cNvSpPr>
              <p:nvPr/>
            </p:nvSpPr>
            <p:spPr bwMode="auto">
              <a:xfrm>
                <a:off x="4287546" y="1981709"/>
                <a:ext cx="161934" cy="724832"/>
              </a:xfrm>
              <a:custGeom>
                <a:avLst/>
                <a:gdLst>
                  <a:gd name="T0" fmla="*/ 0 w 383"/>
                  <a:gd name="T1" fmla="*/ 0 h 2070"/>
                  <a:gd name="T2" fmla="*/ 382 w 383"/>
                  <a:gd name="T3" fmla="*/ 0 h 2070"/>
                  <a:gd name="T4" fmla="*/ 382 w 383"/>
                  <a:gd name="T5" fmla="*/ 2069 h 2070"/>
                  <a:gd name="T6" fmla="*/ 0 w 383"/>
                  <a:gd name="T7" fmla="*/ 2069 h 2070"/>
                  <a:gd name="T8" fmla="*/ 0 w 383"/>
                  <a:gd name="T9" fmla="*/ 0 h 2070"/>
                </a:gdLst>
                <a:ahLst/>
                <a:cxnLst>
                  <a:cxn ang="0">
                    <a:pos x="T0" y="T1"/>
                  </a:cxn>
                  <a:cxn ang="0">
                    <a:pos x="T2" y="T3"/>
                  </a:cxn>
                  <a:cxn ang="0">
                    <a:pos x="T4" y="T5"/>
                  </a:cxn>
                  <a:cxn ang="0">
                    <a:pos x="T6" y="T7"/>
                  </a:cxn>
                  <a:cxn ang="0">
                    <a:pos x="T8" y="T9"/>
                  </a:cxn>
                </a:cxnLst>
                <a:rect l="0" t="0" r="r" b="b"/>
                <a:pathLst>
                  <a:path w="383" h="2070">
                    <a:moveTo>
                      <a:pt x="0" y="0"/>
                    </a:moveTo>
                    <a:lnTo>
                      <a:pt x="382" y="0"/>
                    </a:lnTo>
                    <a:lnTo>
                      <a:pt x="382" y="2069"/>
                    </a:lnTo>
                    <a:lnTo>
                      <a:pt x="0" y="2069"/>
                    </a:lnTo>
                    <a:lnTo>
                      <a:pt x="0" y="0"/>
                    </a:lnTo>
                  </a:path>
                </a:pathLst>
              </a:custGeom>
              <a:solidFill>
                <a:srgbClr val="000000">
                  <a:alpha val="20000"/>
                </a:srgbClr>
              </a:solidFill>
              <a:ln>
                <a:noFill/>
              </a:ln>
              <a:effectLst/>
            </p:spPr>
            <p:txBody>
              <a:bodyPr wrap="none" anchor="ctr"/>
              <a:lstStyle/>
              <a:p>
                <a:pPr defTabSz="385751"/>
                <a:endParaRPr lang="en-US" sz="1378" dirty="0">
                  <a:solidFill>
                    <a:srgbClr val="7F7F7F"/>
                  </a:solidFill>
                  <a:latin typeface="Lato Light" panose="020F0502020204030203" pitchFamily="34" charset="0"/>
                </a:endParaRPr>
              </a:p>
            </p:txBody>
          </p:sp>
        </p:grpSp>
        <p:sp>
          <p:nvSpPr>
            <p:cNvPr id="8" name="Freeform 144">
              <a:extLst>
                <a:ext uri="{FF2B5EF4-FFF2-40B4-BE49-F238E27FC236}">
                  <a16:creationId xmlns:a16="http://schemas.microsoft.com/office/drawing/2014/main" id="{D6804579-0164-494A-92CA-FED4798F2EA4}"/>
                </a:ext>
              </a:extLst>
            </p:cNvPr>
            <p:cNvSpPr>
              <a:spLocks noChangeArrowheads="1"/>
            </p:cNvSpPr>
            <p:nvPr/>
          </p:nvSpPr>
          <p:spPr bwMode="auto">
            <a:xfrm>
              <a:off x="3113384" y="1663341"/>
              <a:ext cx="1268483" cy="1746610"/>
            </a:xfrm>
            <a:custGeom>
              <a:avLst/>
              <a:gdLst>
                <a:gd name="T0" fmla="*/ 2641 w 3324"/>
                <a:gd name="T1" fmla="*/ 3873 h 3874"/>
                <a:gd name="T2" fmla="*/ 2641 w 3324"/>
                <a:gd name="T3" fmla="*/ 3873 h 3874"/>
                <a:gd name="T4" fmla="*/ 284 w 3324"/>
                <a:gd name="T5" fmla="*/ 3873 h 3874"/>
                <a:gd name="T6" fmla="*/ 284 w 3324"/>
                <a:gd name="T7" fmla="*/ 3873 h 3874"/>
                <a:gd name="T8" fmla="*/ 0 w 3324"/>
                <a:gd name="T9" fmla="*/ 3590 h 3874"/>
                <a:gd name="T10" fmla="*/ 0 w 3324"/>
                <a:gd name="T11" fmla="*/ 919 h 3874"/>
                <a:gd name="T12" fmla="*/ 0 w 3324"/>
                <a:gd name="T13" fmla="*/ 919 h 3874"/>
                <a:gd name="T14" fmla="*/ 159 w 3324"/>
                <a:gd name="T15" fmla="*/ 665 h 3874"/>
                <a:gd name="T16" fmla="*/ 1441 w 3324"/>
                <a:gd name="T17" fmla="*/ 39 h 3874"/>
                <a:gd name="T18" fmla="*/ 1441 w 3324"/>
                <a:gd name="T19" fmla="*/ 39 h 3874"/>
                <a:gd name="T20" fmla="*/ 1691 w 3324"/>
                <a:gd name="T21" fmla="*/ 39 h 3874"/>
                <a:gd name="T22" fmla="*/ 2973 w 3324"/>
                <a:gd name="T23" fmla="*/ 665 h 3874"/>
                <a:gd name="T24" fmla="*/ 2973 w 3324"/>
                <a:gd name="T25" fmla="*/ 665 h 3874"/>
                <a:gd name="T26" fmla="*/ 3133 w 3324"/>
                <a:gd name="T27" fmla="*/ 919 h 3874"/>
                <a:gd name="T28" fmla="*/ 3133 w 3324"/>
                <a:gd name="T29" fmla="*/ 3300 h 3874"/>
                <a:gd name="T30" fmla="*/ 3133 w 3324"/>
                <a:gd name="T31" fmla="*/ 3590 h 3874"/>
                <a:gd name="T32" fmla="*/ 3133 w 3324"/>
                <a:gd name="T33" fmla="*/ 3682 h 3874"/>
                <a:gd name="T34" fmla="*/ 3133 w 3324"/>
                <a:gd name="T35" fmla="*/ 3682 h 3874"/>
                <a:gd name="T36" fmla="*/ 3323 w 3324"/>
                <a:gd name="T37" fmla="*/ 3873 h 3874"/>
                <a:gd name="T38" fmla="*/ 2641 w 3324"/>
                <a:gd name="T39" fmla="*/ 3873 h 3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24" h="3874">
                  <a:moveTo>
                    <a:pt x="2641" y="3873"/>
                  </a:moveTo>
                  <a:lnTo>
                    <a:pt x="2641" y="3873"/>
                  </a:lnTo>
                  <a:lnTo>
                    <a:pt x="284" y="3873"/>
                  </a:lnTo>
                  <a:lnTo>
                    <a:pt x="284" y="3873"/>
                  </a:lnTo>
                  <a:cubicBezTo>
                    <a:pt x="127" y="3873"/>
                    <a:pt x="0" y="3747"/>
                    <a:pt x="0" y="3590"/>
                  </a:cubicBezTo>
                  <a:lnTo>
                    <a:pt x="0" y="919"/>
                  </a:lnTo>
                  <a:lnTo>
                    <a:pt x="0" y="919"/>
                  </a:lnTo>
                  <a:cubicBezTo>
                    <a:pt x="0" y="811"/>
                    <a:pt x="62" y="712"/>
                    <a:pt x="159" y="665"/>
                  </a:cubicBezTo>
                  <a:lnTo>
                    <a:pt x="1441" y="39"/>
                  </a:lnTo>
                  <a:lnTo>
                    <a:pt x="1441" y="39"/>
                  </a:lnTo>
                  <a:cubicBezTo>
                    <a:pt x="1520" y="0"/>
                    <a:pt x="1612" y="0"/>
                    <a:pt x="1691" y="39"/>
                  </a:cubicBezTo>
                  <a:lnTo>
                    <a:pt x="2973" y="665"/>
                  </a:lnTo>
                  <a:lnTo>
                    <a:pt x="2973" y="665"/>
                  </a:lnTo>
                  <a:cubicBezTo>
                    <a:pt x="3071" y="712"/>
                    <a:pt x="3133" y="811"/>
                    <a:pt x="3133" y="919"/>
                  </a:cubicBezTo>
                  <a:lnTo>
                    <a:pt x="3133" y="3300"/>
                  </a:lnTo>
                  <a:lnTo>
                    <a:pt x="3133" y="3590"/>
                  </a:lnTo>
                  <a:lnTo>
                    <a:pt x="3133" y="3682"/>
                  </a:lnTo>
                  <a:lnTo>
                    <a:pt x="3133" y="3682"/>
                  </a:lnTo>
                  <a:cubicBezTo>
                    <a:pt x="3133" y="3788"/>
                    <a:pt x="3218" y="3873"/>
                    <a:pt x="3323" y="3873"/>
                  </a:cubicBezTo>
                  <a:lnTo>
                    <a:pt x="2641" y="3873"/>
                  </a:lnTo>
                </a:path>
              </a:pathLst>
            </a:custGeom>
            <a:solidFill>
              <a:schemeClr val="accent2"/>
            </a:solidFill>
            <a:ln>
              <a:noFill/>
            </a:ln>
            <a:effectLst/>
          </p:spPr>
          <p:txBody>
            <a:bodyPr wrap="none" anchor="ctr"/>
            <a:lstStyle/>
            <a:p>
              <a:pPr defTabSz="385751"/>
              <a:endParaRPr lang="en-US" sz="1378" dirty="0">
                <a:solidFill>
                  <a:srgbClr val="7F7F7F"/>
                </a:solidFill>
                <a:latin typeface="Lato Light" panose="020F0502020204030203" pitchFamily="34" charset="0"/>
              </a:endParaRPr>
            </a:p>
          </p:txBody>
        </p:sp>
        <p:sp>
          <p:nvSpPr>
            <p:cNvPr id="10" name="Freeform 217">
              <a:extLst>
                <a:ext uri="{FF2B5EF4-FFF2-40B4-BE49-F238E27FC236}">
                  <a16:creationId xmlns:a16="http://schemas.microsoft.com/office/drawing/2014/main" id="{D72196B6-7BF0-B449-AA92-778592BEC0CD}"/>
                </a:ext>
              </a:extLst>
            </p:cNvPr>
            <p:cNvSpPr>
              <a:spLocks noChangeArrowheads="1"/>
            </p:cNvSpPr>
            <p:nvPr/>
          </p:nvSpPr>
          <p:spPr bwMode="auto">
            <a:xfrm>
              <a:off x="4568668" y="1666432"/>
              <a:ext cx="1306212" cy="2040962"/>
            </a:xfrm>
            <a:custGeom>
              <a:avLst/>
              <a:gdLst>
                <a:gd name="T0" fmla="*/ 2642 w 3325"/>
                <a:gd name="T1" fmla="*/ 0 h 3874"/>
                <a:gd name="T2" fmla="*/ 2642 w 3325"/>
                <a:gd name="T3" fmla="*/ 0 h 3874"/>
                <a:gd name="T4" fmla="*/ 284 w 3325"/>
                <a:gd name="T5" fmla="*/ 0 h 3874"/>
                <a:gd name="T6" fmla="*/ 284 w 3325"/>
                <a:gd name="T7" fmla="*/ 0 h 3874"/>
                <a:gd name="T8" fmla="*/ 0 w 3325"/>
                <a:gd name="T9" fmla="*/ 283 h 3874"/>
                <a:gd name="T10" fmla="*/ 0 w 3325"/>
                <a:gd name="T11" fmla="*/ 2954 h 3874"/>
                <a:gd name="T12" fmla="*/ 0 w 3325"/>
                <a:gd name="T13" fmla="*/ 2954 h 3874"/>
                <a:gd name="T14" fmla="*/ 160 w 3325"/>
                <a:gd name="T15" fmla="*/ 3208 h 3874"/>
                <a:gd name="T16" fmla="*/ 1443 w 3325"/>
                <a:gd name="T17" fmla="*/ 3835 h 3874"/>
                <a:gd name="T18" fmla="*/ 1443 w 3325"/>
                <a:gd name="T19" fmla="*/ 3835 h 3874"/>
                <a:gd name="T20" fmla="*/ 1691 w 3325"/>
                <a:gd name="T21" fmla="*/ 3835 h 3874"/>
                <a:gd name="T22" fmla="*/ 2974 w 3325"/>
                <a:gd name="T23" fmla="*/ 3208 h 3874"/>
                <a:gd name="T24" fmla="*/ 2974 w 3325"/>
                <a:gd name="T25" fmla="*/ 3208 h 3874"/>
                <a:gd name="T26" fmla="*/ 3133 w 3325"/>
                <a:gd name="T27" fmla="*/ 2954 h 3874"/>
                <a:gd name="T28" fmla="*/ 3133 w 3325"/>
                <a:gd name="T29" fmla="*/ 573 h 3874"/>
                <a:gd name="T30" fmla="*/ 3133 w 3325"/>
                <a:gd name="T31" fmla="*/ 283 h 3874"/>
                <a:gd name="T32" fmla="*/ 3133 w 3325"/>
                <a:gd name="T33" fmla="*/ 191 h 3874"/>
                <a:gd name="T34" fmla="*/ 3133 w 3325"/>
                <a:gd name="T35" fmla="*/ 191 h 3874"/>
                <a:gd name="T36" fmla="*/ 3324 w 3325"/>
                <a:gd name="T37" fmla="*/ 0 h 3874"/>
                <a:gd name="T38" fmla="*/ 2642 w 3325"/>
                <a:gd name="T39" fmla="*/ 0 h 3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25" h="3874">
                  <a:moveTo>
                    <a:pt x="2642" y="0"/>
                  </a:moveTo>
                  <a:lnTo>
                    <a:pt x="2642" y="0"/>
                  </a:lnTo>
                  <a:lnTo>
                    <a:pt x="284" y="0"/>
                  </a:lnTo>
                  <a:lnTo>
                    <a:pt x="284" y="0"/>
                  </a:lnTo>
                  <a:cubicBezTo>
                    <a:pt x="128" y="0"/>
                    <a:pt x="0" y="127"/>
                    <a:pt x="0" y="283"/>
                  </a:cubicBezTo>
                  <a:lnTo>
                    <a:pt x="0" y="2954"/>
                  </a:lnTo>
                  <a:lnTo>
                    <a:pt x="0" y="2954"/>
                  </a:lnTo>
                  <a:cubicBezTo>
                    <a:pt x="0" y="3062"/>
                    <a:pt x="62" y="3161"/>
                    <a:pt x="160" y="3208"/>
                  </a:cubicBezTo>
                  <a:lnTo>
                    <a:pt x="1443" y="3835"/>
                  </a:lnTo>
                  <a:lnTo>
                    <a:pt x="1443" y="3835"/>
                  </a:lnTo>
                  <a:cubicBezTo>
                    <a:pt x="1521" y="3873"/>
                    <a:pt x="1612" y="3873"/>
                    <a:pt x="1691" y="3835"/>
                  </a:cubicBezTo>
                  <a:lnTo>
                    <a:pt x="2974" y="3208"/>
                  </a:lnTo>
                  <a:lnTo>
                    <a:pt x="2974" y="3208"/>
                  </a:lnTo>
                  <a:cubicBezTo>
                    <a:pt x="3071" y="3161"/>
                    <a:pt x="3133" y="3062"/>
                    <a:pt x="3133" y="2954"/>
                  </a:cubicBezTo>
                  <a:lnTo>
                    <a:pt x="3133" y="573"/>
                  </a:lnTo>
                  <a:lnTo>
                    <a:pt x="3133" y="283"/>
                  </a:lnTo>
                  <a:lnTo>
                    <a:pt x="3133" y="191"/>
                  </a:lnTo>
                  <a:lnTo>
                    <a:pt x="3133" y="191"/>
                  </a:lnTo>
                  <a:cubicBezTo>
                    <a:pt x="3133" y="86"/>
                    <a:pt x="3219" y="0"/>
                    <a:pt x="3324" y="0"/>
                  </a:cubicBezTo>
                  <a:lnTo>
                    <a:pt x="2642" y="0"/>
                  </a:lnTo>
                </a:path>
              </a:pathLst>
            </a:custGeom>
            <a:solidFill>
              <a:schemeClr val="accent3"/>
            </a:solidFill>
            <a:ln>
              <a:noFill/>
            </a:ln>
            <a:effectLst/>
          </p:spPr>
          <p:txBody>
            <a:bodyPr wrap="none" anchor="ctr"/>
            <a:lstStyle/>
            <a:p>
              <a:pPr defTabSz="385751"/>
              <a:endParaRPr lang="en-US" sz="1378" dirty="0">
                <a:solidFill>
                  <a:srgbClr val="7F7F7F"/>
                </a:solidFill>
                <a:latin typeface="Lato Light" panose="020F0502020204030203" pitchFamily="34" charset="0"/>
              </a:endParaRPr>
            </a:p>
          </p:txBody>
        </p:sp>
        <p:sp>
          <p:nvSpPr>
            <p:cNvPr id="11" name="Freeform 218">
              <a:extLst>
                <a:ext uri="{FF2B5EF4-FFF2-40B4-BE49-F238E27FC236}">
                  <a16:creationId xmlns:a16="http://schemas.microsoft.com/office/drawing/2014/main" id="{6254A50A-E786-F44F-9F92-2105B1995390}"/>
                </a:ext>
              </a:extLst>
            </p:cNvPr>
            <p:cNvSpPr>
              <a:spLocks noChangeArrowheads="1"/>
            </p:cNvSpPr>
            <p:nvPr/>
          </p:nvSpPr>
          <p:spPr bwMode="auto">
            <a:xfrm>
              <a:off x="5790960" y="1666432"/>
              <a:ext cx="134458" cy="315278"/>
            </a:xfrm>
            <a:custGeom>
              <a:avLst/>
              <a:gdLst>
                <a:gd name="T0" fmla="*/ 382 w 383"/>
                <a:gd name="T1" fmla="*/ 897 h 898"/>
                <a:gd name="T2" fmla="*/ 382 w 383"/>
                <a:gd name="T3" fmla="*/ 191 h 898"/>
                <a:gd name="T4" fmla="*/ 382 w 383"/>
                <a:gd name="T5" fmla="*/ 191 h 898"/>
                <a:gd name="T6" fmla="*/ 191 w 383"/>
                <a:gd name="T7" fmla="*/ 0 h 898"/>
                <a:gd name="T8" fmla="*/ 191 w 383"/>
                <a:gd name="T9" fmla="*/ 0 h 898"/>
                <a:gd name="T10" fmla="*/ 0 w 383"/>
                <a:gd name="T11" fmla="*/ 191 h 898"/>
                <a:gd name="T12" fmla="*/ 0 w 383"/>
                <a:gd name="T13" fmla="*/ 573 h 898"/>
                <a:gd name="T14" fmla="*/ 0 w 383"/>
                <a:gd name="T15" fmla="*/ 897 h 898"/>
                <a:gd name="T16" fmla="*/ 382 w 383"/>
                <a:gd name="T17" fmla="*/ 897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898">
                  <a:moveTo>
                    <a:pt x="382" y="897"/>
                  </a:moveTo>
                  <a:lnTo>
                    <a:pt x="382" y="191"/>
                  </a:lnTo>
                  <a:lnTo>
                    <a:pt x="382" y="191"/>
                  </a:lnTo>
                  <a:cubicBezTo>
                    <a:pt x="382" y="86"/>
                    <a:pt x="297" y="0"/>
                    <a:pt x="191" y="0"/>
                  </a:cubicBezTo>
                  <a:lnTo>
                    <a:pt x="191" y="0"/>
                  </a:lnTo>
                  <a:cubicBezTo>
                    <a:pt x="86" y="0"/>
                    <a:pt x="0" y="86"/>
                    <a:pt x="0" y="191"/>
                  </a:cubicBezTo>
                  <a:lnTo>
                    <a:pt x="0" y="573"/>
                  </a:lnTo>
                  <a:lnTo>
                    <a:pt x="0" y="897"/>
                  </a:lnTo>
                  <a:lnTo>
                    <a:pt x="382" y="897"/>
                  </a:lnTo>
                </a:path>
              </a:pathLst>
            </a:custGeom>
            <a:solidFill>
              <a:schemeClr val="accent3"/>
            </a:solidFill>
            <a:ln>
              <a:noFill/>
            </a:ln>
            <a:effectLst/>
          </p:spPr>
          <p:txBody>
            <a:bodyPr wrap="none" anchor="ctr"/>
            <a:lstStyle/>
            <a:p>
              <a:pPr defTabSz="385751"/>
              <a:endParaRPr lang="en-US" sz="1378" dirty="0">
                <a:solidFill>
                  <a:srgbClr val="7F7F7F"/>
                </a:solidFill>
                <a:latin typeface="Lato Light" panose="020F0502020204030203" pitchFamily="34" charset="0"/>
              </a:endParaRPr>
            </a:p>
          </p:txBody>
        </p:sp>
        <p:grpSp>
          <p:nvGrpSpPr>
            <p:cNvPr id="25" name="Group 24"/>
            <p:cNvGrpSpPr/>
            <p:nvPr/>
          </p:nvGrpSpPr>
          <p:grpSpPr>
            <a:xfrm>
              <a:off x="7209600" y="1981708"/>
              <a:ext cx="180685" cy="1428242"/>
              <a:chOff x="7249813" y="1981709"/>
              <a:chExt cx="140472" cy="1306798"/>
            </a:xfrm>
          </p:grpSpPr>
          <p:sp>
            <p:nvSpPr>
              <p:cNvPr id="17" name="Freeform 372">
                <a:extLst>
                  <a:ext uri="{FF2B5EF4-FFF2-40B4-BE49-F238E27FC236}">
                    <a16:creationId xmlns:a16="http://schemas.microsoft.com/office/drawing/2014/main" id="{025BD5F0-A589-2949-841B-B35E975607BF}"/>
                  </a:ext>
                </a:extLst>
              </p:cNvPr>
              <p:cNvSpPr>
                <a:spLocks noChangeArrowheads="1"/>
              </p:cNvSpPr>
              <p:nvPr/>
            </p:nvSpPr>
            <p:spPr bwMode="auto">
              <a:xfrm>
                <a:off x="7250907" y="1981709"/>
                <a:ext cx="139378" cy="724832"/>
              </a:xfrm>
              <a:custGeom>
                <a:avLst/>
                <a:gdLst>
                  <a:gd name="T0" fmla="*/ 0 w 384"/>
                  <a:gd name="T1" fmla="*/ 0 h 2070"/>
                  <a:gd name="T2" fmla="*/ 383 w 384"/>
                  <a:gd name="T3" fmla="*/ 0 h 2070"/>
                  <a:gd name="T4" fmla="*/ 383 w 384"/>
                  <a:gd name="T5" fmla="*/ 2069 h 2070"/>
                  <a:gd name="T6" fmla="*/ 0 w 384"/>
                  <a:gd name="T7" fmla="*/ 2069 h 2070"/>
                  <a:gd name="T8" fmla="*/ 0 w 384"/>
                  <a:gd name="T9" fmla="*/ 0 h 2070"/>
                </a:gdLst>
                <a:ahLst/>
                <a:cxnLst>
                  <a:cxn ang="0">
                    <a:pos x="T0" y="T1"/>
                  </a:cxn>
                  <a:cxn ang="0">
                    <a:pos x="T2" y="T3"/>
                  </a:cxn>
                  <a:cxn ang="0">
                    <a:pos x="T4" y="T5"/>
                  </a:cxn>
                  <a:cxn ang="0">
                    <a:pos x="T6" y="T7"/>
                  </a:cxn>
                  <a:cxn ang="0">
                    <a:pos x="T8" y="T9"/>
                  </a:cxn>
                </a:cxnLst>
                <a:rect l="0" t="0" r="r" b="b"/>
                <a:pathLst>
                  <a:path w="384" h="2070">
                    <a:moveTo>
                      <a:pt x="0" y="0"/>
                    </a:moveTo>
                    <a:lnTo>
                      <a:pt x="383" y="0"/>
                    </a:lnTo>
                    <a:lnTo>
                      <a:pt x="383" y="2069"/>
                    </a:lnTo>
                    <a:lnTo>
                      <a:pt x="0" y="2069"/>
                    </a:lnTo>
                    <a:lnTo>
                      <a:pt x="0" y="0"/>
                    </a:lnTo>
                  </a:path>
                </a:pathLst>
              </a:custGeom>
              <a:solidFill>
                <a:srgbClr val="000000">
                  <a:alpha val="20000"/>
                </a:srgbClr>
              </a:solidFill>
              <a:ln>
                <a:noFill/>
              </a:ln>
              <a:effectLst/>
            </p:spPr>
            <p:txBody>
              <a:bodyPr wrap="none" anchor="ctr"/>
              <a:lstStyle/>
              <a:p>
                <a:pPr defTabSz="385751"/>
                <a:endParaRPr lang="en-US" sz="1378" dirty="0">
                  <a:solidFill>
                    <a:srgbClr val="7F7F7F"/>
                  </a:solidFill>
                  <a:latin typeface="Lato Light" panose="020F0502020204030203" pitchFamily="34" charset="0"/>
                </a:endParaRPr>
              </a:p>
            </p:txBody>
          </p:sp>
          <p:grpSp>
            <p:nvGrpSpPr>
              <p:cNvPr id="24" name="Group 23"/>
              <p:cNvGrpSpPr/>
              <p:nvPr/>
            </p:nvGrpSpPr>
            <p:grpSpPr>
              <a:xfrm>
                <a:off x="7249813" y="2704160"/>
                <a:ext cx="140472" cy="584347"/>
                <a:chOff x="7329573" y="2704160"/>
                <a:chExt cx="140472" cy="584347"/>
              </a:xfrm>
            </p:grpSpPr>
            <p:sp>
              <p:nvSpPr>
                <p:cNvPr id="13" name="Freeform 294">
                  <a:extLst>
                    <a:ext uri="{FF2B5EF4-FFF2-40B4-BE49-F238E27FC236}">
                      <a16:creationId xmlns:a16="http://schemas.microsoft.com/office/drawing/2014/main" id="{DE390A1D-8951-2248-892A-17B9D2D6ADDD}"/>
                    </a:ext>
                  </a:extLst>
                </p:cNvPr>
                <p:cNvSpPr>
                  <a:spLocks noChangeArrowheads="1"/>
                </p:cNvSpPr>
                <p:nvPr/>
              </p:nvSpPr>
              <p:spPr bwMode="auto">
                <a:xfrm>
                  <a:off x="7329573" y="2706541"/>
                  <a:ext cx="140472" cy="581966"/>
                </a:xfrm>
                <a:custGeom>
                  <a:avLst/>
                  <a:gdLst>
                    <a:gd name="T0" fmla="*/ 383 w 384"/>
                    <a:gd name="T1" fmla="*/ 0 h 898"/>
                    <a:gd name="T2" fmla="*/ 383 w 384"/>
                    <a:gd name="T3" fmla="*/ 706 h 898"/>
                    <a:gd name="T4" fmla="*/ 383 w 384"/>
                    <a:gd name="T5" fmla="*/ 706 h 898"/>
                    <a:gd name="T6" fmla="*/ 192 w 384"/>
                    <a:gd name="T7" fmla="*/ 897 h 898"/>
                    <a:gd name="T8" fmla="*/ 192 w 384"/>
                    <a:gd name="T9" fmla="*/ 897 h 898"/>
                    <a:gd name="T10" fmla="*/ 0 w 384"/>
                    <a:gd name="T11" fmla="*/ 706 h 898"/>
                    <a:gd name="T12" fmla="*/ 0 w 384"/>
                    <a:gd name="T13" fmla="*/ 324 h 898"/>
                    <a:gd name="T14" fmla="*/ 0 w 384"/>
                    <a:gd name="T15" fmla="*/ 0 h 898"/>
                    <a:gd name="T16" fmla="*/ 383 w 384"/>
                    <a:gd name="T17"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 h="898">
                      <a:moveTo>
                        <a:pt x="383" y="0"/>
                      </a:moveTo>
                      <a:lnTo>
                        <a:pt x="383" y="706"/>
                      </a:lnTo>
                      <a:lnTo>
                        <a:pt x="383" y="706"/>
                      </a:lnTo>
                      <a:cubicBezTo>
                        <a:pt x="383" y="812"/>
                        <a:pt x="297" y="897"/>
                        <a:pt x="192" y="897"/>
                      </a:cubicBezTo>
                      <a:lnTo>
                        <a:pt x="192" y="897"/>
                      </a:lnTo>
                      <a:cubicBezTo>
                        <a:pt x="86" y="897"/>
                        <a:pt x="0" y="812"/>
                        <a:pt x="0" y="706"/>
                      </a:cubicBezTo>
                      <a:lnTo>
                        <a:pt x="0" y="324"/>
                      </a:lnTo>
                      <a:lnTo>
                        <a:pt x="0" y="0"/>
                      </a:lnTo>
                      <a:lnTo>
                        <a:pt x="383" y="0"/>
                      </a:lnTo>
                    </a:path>
                  </a:pathLst>
                </a:custGeom>
                <a:solidFill>
                  <a:schemeClr val="accent4"/>
                </a:solidFill>
                <a:ln>
                  <a:noFill/>
                </a:ln>
                <a:effectLst/>
              </p:spPr>
              <p:txBody>
                <a:bodyPr wrap="none" anchor="ctr"/>
                <a:lstStyle/>
                <a:p>
                  <a:pPr defTabSz="385751"/>
                  <a:endParaRPr lang="en-US" sz="1378" dirty="0">
                    <a:solidFill>
                      <a:srgbClr val="7F7F7F"/>
                    </a:solidFill>
                    <a:latin typeface="Lato Light" panose="020F0502020204030203" pitchFamily="34" charset="0"/>
                  </a:endParaRPr>
                </a:p>
              </p:txBody>
            </p:sp>
            <p:sp>
              <p:nvSpPr>
                <p:cNvPr id="29" name="Freeform 294">
                  <a:extLst>
                    <a:ext uri="{FF2B5EF4-FFF2-40B4-BE49-F238E27FC236}">
                      <a16:creationId xmlns:a16="http://schemas.microsoft.com/office/drawing/2014/main" id="{8099A380-44B3-AE4C-BC07-67461C6C9EAF}"/>
                    </a:ext>
                  </a:extLst>
                </p:cNvPr>
                <p:cNvSpPr>
                  <a:spLocks noChangeArrowheads="1"/>
                </p:cNvSpPr>
                <p:nvPr/>
              </p:nvSpPr>
              <p:spPr bwMode="auto">
                <a:xfrm>
                  <a:off x="7329573" y="2704160"/>
                  <a:ext cx="140472" cy="584347"/>
                </a:xfrm>
                <a:custGeom>
                  <a:avLst/>
                  <a:gdLst>
                    <a:gd name="T0" fmla="*/ 383 w 384"/>
                    <a:gd name="T1" fmla="*/ 0 h 898"/>
                    <a:gd name="T2" fmla="*/ 383 w 384"/>
                    <a:gd name="T3" fmla="*/ 706 h 898"/>
                    <a:gd name="T4" fmla="*/ 383 w 384"/>
                    <a:gd name="T5" fmla="*/ 706 h 898"/>
                    <a:gd name="T6" fmla="*/ 192 w 384"/>
                    <a:gd name="T7" fmla="*/ 897 h 898"/>
                    <a:gd name="T8" fmla="*/ 192 w 384"/>
                    <a:gd name="T9" fmla="*/ 897 h 898"/>
                    <a:gd name="T10" fmla="*/ 0 w 384"/>
                    <a:gd name="T11" fmla="*/ 706 h 898"/>
                    <a:gd name="T12" fmla="*/ 0 w 384"/>
                    <a:gd name="T13" fmla="*/ 324 h 898"/>
                    <a:gd name="T14" fmla="*/ 0 w 384"/>
                    <a:gd name="T15" fmla="*/ 0 h 898"/>
                    <a:gd name="T16" fmla="*/ 383 w 384"/>
                    <a:gd name="T17"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 h="898">
                      <a:moveTo>
                        <a:pt x="383" y="0"/>
                      </a:moveTo>
                      <a:lnTo>
                        <a:pt x="383" y="706"/>
                      </a:lnTo>
                      <a:lnTo>
                        <a:pt x="383" y="706"/>
                      </a:lnTo>
                      <a:cubicBezTo>
                        <a:pt x="383" y="812"/>
                        <a:pt x="297" y="897"/>
                        <a:pt x="192" y="897"/>
                      </a:cubicBezTo>
                      <a:lnTo>
                        <a:pt x="192" y="897"/>
                      </a:lnTo>
                      <a:cubicBezTo>
                        <a:pt x="86" y="897"/>
                        <a:pt x="0" y="812"/>
                        <a:pt x="0" y="706"/>
                      </a:cubicBezTo>
                      <a:lnTo>
                        <a:pt x="0" y="324"/>
                      </a:lnTo>
                      <a:lnTo>
                        <a:pt x="0" y="0"/>
                      </a:lnTo>
                      <a:lnTo>
                        <a:pt x="383" y="0"/>
                      </a:lnTo>
                    </a:path>
                  </a:pathLst>
                </a:custGeom>
                <a:solidFill>
                  <a:srgbClr val="000000">
                    <a:alpha val="30000"/>
                  </a:srgbClr>
                </a:solidFill>
                <a:ln>
                  <a:noFill/>
                </a:ln>
                <a:effectLst/>
              </p:spPr>
              <p:txBody>
                <a:bodyPr wrap="none" anchor="ctr"/>
                <a:lstStyle/>
                <a:p>
                  <a:pPr defTabSz="385751"/>
                  <a:endParaRPr lang="en-US" sz="1378" dirty="0">
                    <a:solidFill>
                      <a:srgbClr val="7F7F7F"/>
                    </a:solidFill>
                    <a:latin typeface="Lato Light" panose="020F0502020204030203" pitchFamily="34" charset="0"/>
                  </a:endParaRPr>
                </a:p>
              </p:txBody>
            </p:sp>
          </p:grpSp>
        </p:grpSp>
        <p:sp>
          <p:nvSpPr>
            <p:cNvPr id="12" name="Freeform 293">
              <a:extLst>
                <a:ext uri="{FF2B5EF4-FFF2-40B4-BE49-F238E27FC236}">
                  <a16:creationId xmlns:a16="http://schemas.microsoft.com/office/drawing/2014/main" id="{2771E346-7030-0B44-B00E-AF6DCEB6A713}"/>
                </a:ext>
              </a:extLst>
            </p:cNvPr>
            <p:cNvSpPr>
              <a:spLocks noChangeArrowheads="1"/>
            </p:cNvSpPr>
            <p:nvPr/>
          </p:nvSpPr>
          <p:spPr bwMode="auto">
            <a:xfrm>
              <a:off x="6064869" y="1663341"/>
              <a:ext cx="1268483" cy="1746610"/>
            </a:xfrm>
            <a:custGeom>
              <a:avLst/>
              <a:gdLst>
                <a:gd name="T0" fmla="*/ 2641 w 3324"/>
                <a:gd name="T1" fmla="*/ 3873 h 3874"/>
                <a:gd name="T2" fmla="*/ 2641 w 3324"/>
                <a:gd name="T3" fmla="*/ 3873 h 3874"/>
                <a:gd name="T4" fmla="*/ 283 w 3324"/>
                <a:gd name="T5" fmla="*/ 3873 h 3874"/>
                <a:gd name="T6" fmla="*/ 283 w 3324"/>
                <a:gd name="T7" fmla="*/ 3873 h 3874"/>
                <a:gd name="T8" fmla="*/ 0 w 3324"/>
                <a:gd name="T9" fmla="*/ 3590 h 3874"/>
                <a:gd name="T10" fmla="*/ 0 w 3324"/>
                <a:gd name="T11" fmla="*/ 919 h 3874"/>
                <a:gd name="T12" fmla="*/ 0 w 3324"/>
                <a:gd name="T13" fmla="*/ 919 h 3874"/>
                <a:gd name="T14" fmla="*/ 159 w 3324"/>
                <a:gd name="T15" fmla="*/ 665 h 3874"/>
                <a:gd name="T16" fmla="*/ 1441 w 3324"/>
                <a:gd name="T17" fmla="*/ 39 h 3874"/>
                <a:gd name="T18" fmla="*/ 1441 w 3324"/>
                <a:gd name="T19" fmla="*/ 39 h 3874"/>
                <a:gd name="T20" fmla="*/ 1690 w 3324"/>
                <a:gd name="T21" fmla="*/ 39 h 3874"/>
                <a:gd name="T22" fmla="*/ 2972 w 3324"/>
                <a:gd name="T23" fmla="*/ 665 h 3874"/>
                <a:gd name="T24" fmla="*/ 2972 w 3324"/>
                <a:gd name="T25" fmla="*/ 665 h 3874"/>
                <a:gd name="T26" fmla="*/ 3131 w 3324"/>
                <a:gd name="T27" fmla="*/ 919 h 3874"/>
                <a:gd name="T28" fmla="*/ 3131 w 3324"/>
                <a:gd name="T29" fmla="*/ 3300 h 3874"/>
                <a:gd name="T30" fmla="*/ 3131 w 3324"/>
                <a:gd name="T31" fmla="*/ 3590 h 3874"/>
                <a:gd name="T32" fmla="*/ 3131 w 3324"/>
                <a:gd name="T33" fmla="*/ 3682 h 3874"/>
                <a:gd name="T34" fmla="*/ 3131 w 3324"/>
                <a:gd name="T35" fmla="*/ 3682 h 3874"/>
                <a:gd name="T36" fmla="*/ 3323 w 3324"/>
                <a:gd name="T37" fmla="*/ 3873 h 3874"/>
                <a:gd name="T38" fmla="*/ 2641 w 3324"/>
                <a:gd name="T39" fmla="*/ 3873 h 3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24" h="3874">
                  <a:moveTo>
                    <a:pt x="2641" y="3873"/>
                  </a:moveTo>
                  <a:lnTo>
                    <a:pt x="2641" y="3873"/>
                  </a:lnTo>
                  <a:lnTo>
                    <a:pt x="283" y="3873"/>
                  </a:lnTo>
                  <a:lnTo>
                    <a:pt x="283" y="3873"/>
                  </a:lnTo>
                  <a:cubicBezTo>
                    <a:pt x="126" y="3873"/>
                    <a:pt x="0" y="3747"/>
                    <a:pt x="0" y="3590"/>
                  </a:cubicBezTo>
                  <a:lnTo>
                    <a:pt x="0" y="919"/>
                  </a:lnTo>
                  <a:lnTo>
                    <a:pt x="0" y="919"/>
                  </a:lnTo>
                  <a:cubicBezTo>
                    <a:pt x="0" y="811"/>
                    <a:pt x="61" y="712"/>
                    <a:pt x="159" y="665"/>
                  </a:cubicBezTo>
                  <a:lnTo>
                    <a:pt x="1441" y="39"/>
                  </a:lnTo>
                  <a:lnTo>
                    <a:pt x="1441" y="39"/>
                  </a:lnTo>
                  <a:cubicBezTo>
                    <a:pt x="1519" y="0"/>
                    <a:pt x="1611" y="0"/>
                    <a:pt x="1690" y="39"/>
                  </a:cubicBezTo>
                  <a:lnTo>
                    <a:pt x="2972" y="665"/>
                  </a:lnTo>
                  <a:lnTo>
                    <a:pt x="2972" y="665"/>
                  </a:lnTo>
                  <a:cubicBezTo>
                    <a:pt x="3070" y="712"/>
                    <a:pt x="3131" y="811"/>
                    <a:pt x="3131" y="919"/>
                  </a:cubicBezTo>
                  <a:lnTo>
                    <a:pt x="3131" y="3300"/>
                  </a:lnTo>
                  <a:lnTo>
                    <a:pt x="3131" y="3590"/>
                  </a:lnTo>
                  <a:lnTo>
                    <a:pt x="3131" y="3682"/>
                  </a:lnTo>
                  <a:lnTo>
                    <a:pt x="3131" y="3682"/>
                  </a:lnTo>
                  <a:cubicBezTo>
                    <a:pt x="3131" y="3788"/>
                    <a:pt x="3217" y="3873"/>
                    <a:pt x="3323" y="3873"/>
                  </a:cubicBezTo>
                  <a:lnTo>
                    <a:pt x="2641" y="3873"/>
                  </a:lnTo>
                </a:path>
              </a:pathLst>
            </a:custGeom>
            <a:solidFill>
              <a:schemeClr val="accent4"/>
            </a:solidFill>
            <a:ln>
              <a:noFill/>
            </a:ln>
            <a:effectLst/>
          </p:spPr>
          <p:txBody>
            <a:bodyPr wrap="none" anchor="ctr"/>
            <a:lstStyle/>
            <a:p>
              <a:pPr defTabSz="385751"/>
              <a:endParaRPr lang="en-US" sz="1378" dirty="0">
                <a:solidFill>
                  <a:srgbClr val="7F7F7F"/>
                </a:solidFill>
                <a:latin typeface="Lato Light" panose="020F0502020204030203" pitchFamily="34" charset="0"/>
              </a:endParaRPr>
            </a:p>
          </p:txBody>
        </p:sp>
        <p:sp>
          <p:nvSpPr>
            <p:cNvPr id="14" name="Freeform 369">
              <a:extLst>
                <a:ext uri="{FF2B5EF4-FFF2-40B4-BE49-F238E27FC236}">
                  <a16:creationId xmlns:a16="http://schemas.microsoft.com/office/drawing/2014/main" id="{EE4AC9CF-623A-EA4D-979B-03DD585BBD96}"/>
                </a:ext>
              </a:extLst>
            </p:cNvPr>
            <p:cNvSpPr>
              <a:spLocks noChangeArrowheads="1"/>
            </p:cNvSpPr>
            <p:nvPr/>
          </p:nvSpPr>
          <p:spPr bwMode="auto">
            <a:xfrm>
              <a:off x="2839089" y="1981709"/>
              <a:ext cx="134458" cy="724832"/>
            </a:xfrm>
            <a:custGeom>
              <a:avLst/>
              <a:gdLst>
                <a:gd name="T0" fmla="*/ 0 w 384"/>
                <a:gd name="T1" fmla="*/ 2069 h 2070"/>
                <a:gd name="T2" fmla="*/ 383 w 384"/>
                <a:gd name="T3" fmla="*/ 2069 h 2070"/>
                <a:gd name="T4" fmla="*/ 383 w 384"/>
                <a:gd name="T5" fmla="*/ 0 h 2070"/>
                <a:gd name="T6" fmla="*/ 0 w 384"/>
                <a:gd name="T7" fmla="*/ 0 h 2070"/>
                <a:gd name="T8" fmla="*/ 0 w 384"/>
                <a:gd name="T9" fmla="*/ 2069 h 2070"/>
              </a:gdLst>
              <a:ahLst/>
              <a:cxnLst>
                <a:cxn ang="0">
                  <a:pos x="T0" y="T1"/>
                </a:cxn>
                <a:cxn ang="0">
                  <a:pos x="T2" y="T3"/>
                </a:cxn>
                <a:cxn ang="0">
                  <a:pos x="T4" y="T5"/>
                </a:cxn>
                <a:cxn ang="0">
                  <a:pos x="T6" y="T7"/>
                </a:cxn>
                <a:cxn ang="0">
                  <a:pos x="T8" y="T9"/>
                </a:cxn>
              </a:cxnLst>
              <a:rect l="0" t="0" r="r" b="b"/>
              <a:pathLst>
                <a:path w="384" h="2070">
                  <a:moveTo>
                    <a:pt x="0" y="2069"/>
                  </a:moveTo>
                  <a:lnTo>
                    <a:pt x="383" y="2069"/>
                  </a:lnTo>
                  <a:lnTo>
                    <a:pt x="383" y="0"/>
                  </a:lnTo>
                  <a:lnTo>
                    <a:pt x="0" y="0"/>
                  </a:lnTo>
                  <a:lnTo>
                    <a:pt x="0" y="2069"/>
                  </a:lnTo>
                </a:path>
              </a:pathLst>
            </a:custGeom>
            <a:solidFill>
              <a:srgbClr val="000000">
                <a:alpha val="20000"/>
              </a:srgbClr>
            </a:solidFill>
            <a:ln>
              <a:noFill/>
            </a:ln>
            <a:effectLst/>
          </p:spPr>
          <p:txBody>
            <a:bodyPr wrap="none" anchor="ctr"/>
            <a:lstStyle/>
            <a:p>
              <a:pPr defTabSz="385751"/>
              <a:endParaRPr lang="en-US" sz="1378" dirty="0">
                <a:solidFill>
                  <a:srgbClr val="7F7F7F"/>
                </a:solidFill>
                <a:latin typeface="Lato Light" panose="020F0502020204030203" pitchFamily="34" charset="0"/>
              </a:endParaRPr>
            </a:p>
          </p:txBody>
        </p:sp>
        <p:sp>
          <p:nvSpPr>
            <p:cNvPr id="16" name="Freeform 371">
              <a:extLst>
                <a:ext uri="{FF2B5EF4-FFF2-40B4-BE49-F238E27FC236}">
                  <a16:creationId xmlns:a16="http://schemas.microsoft.com/office/drawing/2014/main" id="{CFA53FAF-764B-1341-A6C0-0A60B068D171}"/>
                </a:ext>
              </a:extLst>
            </p:cNvPr>
            <p:cNvSpPr>
              <a:spLocks noChangeArrowheads="1"/>
            </p:cNvSpPr>
            <p:nvPr/>
          </p:nvSpPr>
          <p:spPr bwMode="auto">
            <a:xfrm>
              <a:off x="5790960" y="1981709"/>
              <a:ext cx="134458" cy="724832"/>
            </a:xfrm>
            <a:custGeom>
              <a:avLst/>
              <a:gdLst>
                <a:gd name="T0" fmla="*/ 0 w 383"/>
                <a:gd name="T1" fmla="*/ 2069 h 2070"/>
                <a:gd name="T2" fmla="*/ 382 w 383"/>
                <a:gd name="T3" fmla="*/ 2069 h 2070"/>
                <a:gd name="T4" fmla="*/ 382 w 383"/>
                <a:gd name="T5" fmla="*/ 0 h 2070"/>
                <a:gd name="T6" fmla="*/ 0 w 383"/>
                <a:gd name="T7" fmla="*/ 0 h 2070"/>
                <a:gd name="T8" fmla="*/ 0 w 383"/>
                <a:gd name="T9" fmla="*/ 2069 h 2070"/>
              </a:gdLst>
              <a:ahLst/>
              <a:cxnLst>
                <a:cxn ang="0">
                  <a:pos x="T0" y="T1"/>
                </a:cxn>
                <a:cxn ang="0">
                  <a:pos x="T2" y="T3"/>
                </a:cxn>
                <a:cxn ang="0">
                  <a:pos x="T4" y="T5"/>
                </a:cxn>
                <a:cxn ang="0">
                  <a:pos x="T6" y="T7"/>
                </a:cxn>
                <a:cxn ang="0">
                  <a:pos x="T8" y="T9"/>
                </a:cxn>
              </a:cxnLst>
              <a:rect l="0" t="0" r="r" b="b"/>
              <a:pathLst>
                <a:path w="383" h="2070">
                  <a:moveTo>
                    <a:pt x="0" y="2069"/>
                  </a:moveTo>
                  <a:lnTo>
                    <a:pt x="382" y="2069"/>
                  </a:lnTo>
                  <a:lnTo>
                    <a:pt x="382" y="0"/>
                  </a:lnTo>
                  <a:lnTo>
                    <a:pt x="0" y="0"/>
                  </a:lnTo>
                  <a:lnTo>
                    <a:pt x="0" y="2069"/>
                  </a:lnTo>
                </a:path>
              </a:pathLst>
            </a:custGeom>
            <a:solidFill>
              <a:srgbClr val="000000">
                <a:alpha val="20000"/>
              </a:srgbClr>
            </a:solidFill>
            <a:ln>
              <a:noFill/>
            </a:ln>
            <a:effectLst/>
          </p:spPr>
          <p:txBody>
            <a:bodyPr wrap="none" anchor="ctr"/>
            <a:lstStyle/>
            <a:p>
              <a:pPr defTabSz="385751"/>
              <a:endParaRPr lang="en-US" sz="1378" dirty="0">
                <a:solidFill>
                  <a:srgbClr val="7F7F7F"/>
                </a:solidFill>
                <a:latin typeface="Lato Light" panose="020F0502020204030203" pitchFamily="34" charset="0"/>
              </a:endParaRPr>
            </a:p>
          </p:txBody>
        </p:sp>
        <p:sp>
          <p:nvSpPr>
            <p:cNvPr id="26" name="Freeform 5">
              <a:extLst>
                <a:ext uri="{FF2B5EF4-FFF2-40B4-BE49-F238E27FC236}">
                  <a16:creationId xmlns:a16="http://schemas.microsoft.com/office/drawing/2014/main" id="{6B491E71-6B96-A342-9032-98AB507827DB}"/>
                </a:ext>
              </a:extLst>
            </p:cNvPr>
            <p:cNvSpPr>
              <a:spLocks noChangeArrowheads="1"/>
            </p:cNvSpPr>
            <p:nvPr/>
          </p:nvSpPr>
          <p:spPr bwMode="auto">
            <a:xfrm>
              <a:off x="2839861" y="1666432"/>
              <a:ext cx="134458" cy="315278"/>
            </a:xfrm>
            <a:custGeom>
              <a:avLst/>
              <a:gdLst>
                <a:gd name="T0" fmla="*/ 383 w 384"/>
                <a:gd name="T1" fmla="*/ 897 h 898"/>
                <a:gd name="T2" fmla="*/ 383 w 384"/>
                <a:gd name="T3" fmla="*/ 191 h 898"/>
                <a:gd name="T4" fmla="*/ 383 w 384"/>
                <a:gd name="T5" fmla="*/ 191 h 898"/>
                <a:gd name="T6" fmla="*/ 192 w 384"/>
                <a:gd name="T7" fmla="*/ 0 h 898"/>
                <a:gd name="T8" fmla="*/ 192 w 384"/>
                <a:gd name="T9" fmla="*/ 0 h 898"/>
                <a:gd name="T10" fmla="*/ 0 w 384"/>
                <a:gd name="T11" fmla="*/ 191 h 898"/>
                <a:gd name="T12" fmla="*/ 0 w 384"/>
                <a:gd name="T13" fmla="*/ 573 h 898"/>
                <a:gd name="T14" fmla="*/ 0 w 384"/>
                <a:gd name="T15" fmla="*/ 897 h 898"/>
                <a:gd name="T16" fmla="*/ 383 w 384"/>
                <a:gd name="T17" fmla="*/ 897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 h="898">
                  <a:moveTo>
                    <a:pt x="383" y="897"/>
                  </a:moveTo>
                  <a:lnTo>
                    <a:pt x="383" y="191"/>
                  </a:lnTo>
                  <a:lnTo>
                    <a:pt x="383" y="191"/>
                  </a:lnTo>
                  <a:cubicBezTo>
                    <a:pt x="383" y="86"/>
                    <a:pt x="297" y="0"/>
                    <a:pt x="192" y="0"/>
                  </a:cubicBezTo>
                  <a:lnTo>
                    <a:pt x="192" y="0"/>
                  </a:lnTo>
                  <a:cubicBezTo>
                    <a:pt x="86" y="0"/>
                    <a:pt x="0" y="86"/>
                    <a:pt x="0" y="191"/>
                  </a:cubicBezTo>
                  <a:lnTo>
                    <a:pt x="0" y="573"/>
                  </a:lnTo>
                  <a:lnTo>
                    <a:pt x="0" y="897"/>
                  </a:lnTo>
                  <a:lnTo>
                    <a:pt x="383" y="897"/>
                  </a:lnTo>
                </a:path>
              </a:pathLst>
            </a:custGeom>
            <a:solidFill>
              <a:srgbClr val="000000">
                <a:alpha val="30000"/>
              </a:srgbClr>
            </a:solidFill>
            <a:ln>
              <a:noFill/>
            </a:ln>
            <a:effectLst/>
          </p:spPr>
          <p:txBody>
            <a:bodyPr wrap="none" anchor="ctr"/>
            <a:lstStyle/>
            <a:p>
              <a:pPr defTabSz="385751"/>
              <a:endParaRPr lang="en-US" sz="1378" dirty="0">
                <a:solidFill>
                  <a:srgbClr val="7F7F7F"/>
                </a:solidFill>
                <a:latin typeface="Lato Light" panose="020F0502020204030203" pitchFamily="34" charset="0"/>
              </a:endParaRPr>
            </a:p>
          </p:txBody>
        </p:sp>
        <p:sp>
          <p:nvSpPr>
            <p:cNvPr id="28" name="Freeform 218">
              <a:extLst>
                <a:ext uri="{FF2B5EF4-FFF2-40B4-BE49-F238E27FC236}">
                  <a16:creationId xmlns:a16="http://schemas.microsoft.com/office/drawing/2014/main" id="{99003137-59E9-EF4D-B904-0C6FCEDAC6AD}"/>
                </a:ext>
              </a:extLst>
            </p:cNvPr>
            <p:cNvSpPr>
              <a:spLocks noChangeArrowheads="1"/>
            </p:cNvSpPr>
            <p:nvPr/>
          </p:nvSpPr>
          <p:spPr bwMode="auto">
            <a:xfrm>
              <a:off x="5791733" y="1666432"/>
              <a:ext cx="134458" cy="315278"/>
            </a:xfrm>
            <a:custGeom>
              <a:avLst/>
              <a:gdLst>
                <a:gd name="T0" fmla="*/ 382 w 383"/>
                <a:gd name="T1" fmla="*/ 897 h 898"/>
                <a:gd name="T2" fmla="*/ 382 w 383"/>
                <a:gd name="T3" fmla="*/ 191 h 898"/>
                <a:gd name="T4" fmla="*/ 382 w 383"/>
                <a:gd name="T5" fmla="*/ 191 h 898"/>
                <a:gd name="T6" fmla="*/ 191 w 383"/>
                <a:gd name="T7" fmla="*/ 0 h 898"/>
                <a:gd name="T8" fmla="*/ 191 w 383"/>
                <a:gd name="T9" fmla="*/ 0 h 898"/>
                <a:gd name="T10" fmla="*/ 0 w 383"/>
                <a:gd name="T11" fmla="*/ 191 h 898"/>
                <a:gd name="T12" fmla="*/ 0 w 383"/>
                <a:gd name="T13" fmla="*/ 573 h 898"/>
                <a:gd name="T14" fmla="*/ 0 w 383"/>
                <a:gd name="T15" fmla="*/ 897 h 898"/>
                <a:gd name="T16" fmla="*/ 382 w 383"/>
                <a:gd name="T17" fmla="*/ 897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898">
                  <a:moveTo>
                    <a:pt x="382" y="897"/>
                  </a:moveTo>
                  <a:lnTo>
                    <a:pt x="382" y="191"/>
                  </a:lnTo>
                  <a:lnTo>
                    <a:pt x="382" y="191"/>
                  </a:lnTo>
                  <a:cubicBezTo>
                    <a:pt x="382" y="86"/>
                    <a:pt x="297" y="0"/>
                    <a:pt x="191" y="0"/>
                  </a:cubicBezTo>
                  <a:lnTo>
                    <a:pt x="191" y="0"/>
                  </a:lnTo>
                  <a:cubicBezTo>
                    <a:pt x="86" y="0"/>
                    <a:pt x="0" y="86"/>
                    <a:pt x="0" y="191"/>
                  </a:cubicBezTo>
                  <a:lnTo>
                    <a:pt x="0" y="573"/>
                  </a:lnTo>
                  <a:lnTo>
                    <a:pt x="0" y="897"/>
                  </a:lnTo>
                  <a:lnTo>
                    <a:pt x="382" y="897"/>
                  </a:lnTo>
                </a:path>
              </a:pathLst>
            </a:custGeom>
            <a:solidFill>
              <a:srgbClr val="000000">
                <a:alpha val="30000"/>
              </a:srgbClr>
            </a:solidFill>
            <a:ln>
              <a:noFill/>
            </a:ln>
            <a:effectLst/>
          </p:spPr>
          <p:txBody>
            <a:bodyPr wrap="none" anchor="ctr"/>
            <a:lstStyle/>
            <a:p>
              <a:pPr defTabSz="385751"/>
              <a:endParaRPr lang="en-US" sz="1378" dirty="0">
                <a:solidFill>
                  <a:srgbClr val="7F7F7F"/>
                </a:solidFill>
                <a:latin typeface="Lato Light" panose="020F0502020204030203" pitchFamily="34" charset="0"/>
              </a:endParaRPr>
            </a:p>
          </p:txBody>
        </p:sp>
        <p:sp>
          <p:nvSpPr>
            <p:cNvPr id="38" name="Subtitle 2">
              <a:extLst>
                <a:ext uri="{FF2B5EF4-FFF2-40B4-BE49-F238E27FC236}">
                  <a16:creationId xmlns:a16="http://schemas.microsoft.com/office/drawing/2014/main" id="{58ADEED0-F629-C245-89DA-55B49FFB0FEA}"/>
                </a:ext>
              </a:extLst>
            </p:cNvPr>
            <p:cNvSpPr txBox="1">
              <a:spLocks/>
            </p:cNvSpPr>
            <p:nvPr/>
          </p:nvSpPr>
          <p:spPr>
            <a:xfrm>
              <a:off x="1577667" y="2864382"/>
              <a:ext cx="1237438" cy="348342"/>
            </a:xfrm>
            <a:prstGeom prst="rect">
              <a:avLst/>
            </a:prstGeom>
          </p:spPr>
          <p:txBody>
            <a:bodyPr vert="horz" wrap="square" lIns="19293" tIns="9647" rIns="19293" bIns="9647"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229460">
                <a:lnSpc>
                  <a:spcPts val="739"/>
                </a:lnSpc>
              </a:pPr>
              <a:r>
                <a:rPr lang="en-US" sz="675" dirty="0">
                  <a:solidFill>
                    <a:srgbClr val="FFFFFF"/>
                  </a:solidFill>
                  <a:latin typeface="+mj-lt"/>
                  <a:ea typeface="Lato Light" panose="020F0502020204030203" pitchFamily="34" charset="0"/>
                  <a:cs typeface="Mukta ExtraLight" panose="020B0000000000000000" pitchFamily="34" charset="77"/>
                </a:rPr>
                <a:t>IRS rules are at least $1,600 single and $3,200 family deductible</a:t>
              </a:r>
            </a:p>
          </p:txBody>
        </p:sp>
        <p:sp>
          <p:nvSpPr>
            <p:cNvPr id="39" name="TextBox 38">
              <a:extLst>
                <a:ext uri="{FF2B5EF4-FFF2-40B4-BE49-F238E27FC236}">
                  <a16:creationId xmlns:a16="http://schemas.microsoft.com/office/drawing/2014/main" id="{50570D82-14CE-DE4E-B798-665333A91DDC}"/>
                </a:ext>
              </a:extLst>
            </p:cNvPr>
            <p:cNvSpPr txBox="1"/>
            <p:nvPr/>
          </p:nvSpPr>
          <p:spPr>
            <a:xfrm>
              <a:off x="1596439" y="2011325"/>
              <a:ext cx="1228396" cy="723934"/>
            </a:xfrm>
            <a:prstGeom prst="rect">
              <a:avLst/>
            </a:prstGeom>
            <a:noFill/>
          </p:spPr>
          <p:txBody>
            <a:bodyPr wrap="square" rtlCol="0" anchor="b" anchorCtr="0">
              <a:spAutoFit/>
            </a:bodyPr>
            <a:lstStyle/>
            <a:p>
              <a:pPr algn="ctr" defTabSz="385751"/>
              <a:r>
                <a:rPr lang="en-US" sz="825" b="1" dirty="0">
                  <a:solidFill>
                    <a:srgbClr val="FFFFFF"/>
                  </a:solidFill>
                  <a:latin typeface="+mj-lt"/>
                  <a:ea typeface="League Spartan" charset="0"/>
                  <a:cs typeface="Poppins" pitchFamily="2" charset="77"/>
                </a:rPr>
                <a:t>Enrolled in Qualified High Deductible Health Plan</a:t>
              </a:r>
            </a:p>
          </p:txBody>
        </p:sp>
        <p:sp>
          <p:nvSpPr>
            <p:cNvPr id="42" name="Subtitle 2">
              <a:extLst>
                <a:ext uri="{FF2B5EF4-FFF2-40B4-BE49-F238E27FC236}">
                  <a16:creationId xmlns:a16="http://schemas.microsoft.com/office/drawing/2014/main" id="{AED65749-6A4D-9546-9728-12E3B201E616}"/>
                </a:ext>
              </a:extLst>
            </p:cNvPr>
            <p:cNvSpPr txBox="1">
              <a:spLocks/>
            </p:cNvSpPr>
            <p:nvPr/>
          </p:nvSpPr>
          <p:spPr>
            <a:xfrm>
              <a:off x="3143627" y="2725236"/>
              <a:ext cx="1191319" cy="531801"/>
            </a:xfrm>
            <a:prstGeom prst="rect">
              <a:avLst/>
            </a:prstGeom>
          </p:spPr>
          <p:txBody>
            <a:bodyPr vert="horz" wrap="square" lIns="19293" tIns="9647" rIns="19293" bIns="9647"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229460">
                <a:lnSpc>
                  <a:spcPts val="739"/>
                </a:lnSpc>
              </a:pPr>
              <a:r>
                <a:rPr lang="en-US" sz="675" dirty="0">
                  <a:solidFill>
                    <a:schemeClr val="bg1"/>
                  </a:solidFill>
                  <a:latin typeface="+mj-lt"/>
                </a:rPr>
                <a:t>“Traditional” Medical, </a:t>
              </a:r>
            </a:p>
            <a:p>
              <a:pPr defTabSz="229460">
                <a:lnSpc>
                  <a:spcPts val="739"/>
                </a:lnSpc>
              </a:pPr>
              <a:r>
                <a:rPr lang="en-US" sz="675" dirty="0">
                  <a:solidFill>
                    <a:schemeClr val="bg1"/>
                  </a:solidFill>
                  <a:latin typeface="+mj-lt"/>
                </a:rPr>
                <a:t>Full FSA, </a:t>
              </a:r>
            </a:p>
            <a:p>
              <a:pPr defTabSz="229460">
                <a:lnSpc>
                  <a:spcPts val="739"/>
                </a:lnSpc>
              </a:pPr>
              <a:r>
                <a:rPr lang="en-US" sz="675" dirty="0">
                  <a:solidFill>
                    <a:schemeClr val="bg1"/>
                  </a:solidFill>
                  <a:latin typeface="+mj-lt"/>
                </a:rPr>
                <a:t>HRA, </a:t>
              </a:r>
            </a:p>
            <a:p>
              <a:pPr defTabSz="229460">
                <a:lnSpc>
                  <a:spcPts val="739"/>
                </a:lnSpc>
              </a:pPr>
              <a:r>
                <a:rPr lang="en-US" sz="675" dirty="0">
                  <a:solidFill>
                    <a:schemeClr val="bg1"/>
                  </a:solidFill>
                  <a:latin typeface="+mj-lt"/>
                </a:rPr>
                <a:t>Tricare</a:t>
              </a:r>
            </a:p>
          </p:txBody>
        </p:sp>
        <p:sp>
          <p:nvSpPr>
            <p:cNvPr id="43" name="TextBox 42">
              <a:extLst>
                <a:ext uri="{FF2B5EF4-FFF2-40B4-BE49-F238E27FC236}">
                  <a16:creationId xmlns:a16="http://schemas.microsoft.com/office/drawing/2014/main" id="{801D00B8-EC9C-E74D-87F0-1E27BCEC2CB0}"/>
                </a:ext>
              </a:extLst>
            </p:cNvPr>
            <p:cNvSpPr txBox="1"/>
            <p:nvPr/>
          </p:nvSpPr>
          <p:spPr>
            <a:xfrm>
              <a:off x="3154970" y="1930971"/>
              <a:ext cx="1175321" cy="723934"/>
            </a:xfrm>
            <a:prstGeom prst="rect">
              <a:avLst/>
            </a:prstGeom>
            <a:noFill/>
          </p:spPr>
          <p:txBody>
            <a:bodyPr wrap="square" rtlCol="0" anchor="b" anchorCtr="0">
              <a:spAutoFit/>
            </a:bodyPr>
            <a:lstStyle/>
            <a:p>
              <a:pPr algn="ctr" defTabSz="385751"/>
              <a:r>
                <a:rPr lang="en-US" sz="825" b="1" dirty="0">
                  <a:solidFill>
                    <a:srgbClr val="FFFFFF"/>
                  </a:solidFill>
                  <a:latin typeface="+mj-lt"/>
                  <a:ea typeface="League Spartan" charset="0"/>
                  <a:cs typeface="Poppins" pitchFamily="2" charset="77"/>
                </a:rPr>
                <a:t>Cannot be covered by other non-HDHP</a:t>
              </a:r>
            </a:p>
          </p:txBody>
        </p:sp>
        <p:sp>
          <p:nvSpPr>
            <p:cNvPr id="46" name="TextBox 45">
              <a:extLst>
                <a:ext uri="{FF2B5EF4-FFF2-40B4-BE49-F238E27FC236}">
                  <a16:creationId xmlns:a16="http://schemas.microsoft.com/office/drawing/2014/main" id="{52A9A866-D114-B74F-8A9D-75124CEAC9FF}"/>
                </a:ext>
              </a:extLst>
            </p:cNvPr>
            <p:cNvSpPr txBox="1"/>
            <p:nvPr/>
          </p:nvSpPr>
          <p:spPr>
            <a:xfrm>
              <a:off x="4568035" y="2087895"/>
              <a:ext cx="1216613" cy="570794"/>
            </a:xfrm>
            <a:prstGeom prst="rect">
              <a:avLst/>
            </a:prstGeom>
            <a:noFill/>
          </p:spPr>
          <p:txBody>
            <a:bodyPr wrap="square" rtlCol="0" anchor="b" anchorCtr="0">
              <a:spAutoFit/>
            </a:bodyPr>
            <a:lstStyle/>
            <a:p>
              <a:pPr algn="ctr" defTabSz="385751"/>
              <a:r>
                <a:rPr lang="en-US" sz="825" b="1" dirty="0">
                  <a:solidFill>
                    <a:schemeClr val="bg1"/>
                  </a:solidFill>
                  <a:latin typeface="+mj-lt"/>
                </a:rPr>
                <a:t>Cannot be enrolled in  Medicare</a:t>
              </a:r>
            </a:p>
          </p:txBody>
        </p:sp>
        <p:sp>
          <p:nvSpPr>
            <p:cNvPr id="49" name="TextBox 48">
              <a:extLst>
                <a:ext uri="{FF2B5EF4-FFF2-40B4-BE49-F238E27FC236}">
                  <a16:creationId xmlns:a16="http://schemas.microsoft.com/office/drawing/2014/main" id="{6EC159DF-1670-2645-AF2D-1C8B278639E0}"/>
                </a:ext>
              </a:extLst>
            </p:cNvPr>
            <p:cNvSpPr txBox="1"/>
            <p:nvPr/>
          </p:nvSpPr>
          <p:spPr>
            <a:xfrm>
              <a:off x="6076948" y="2120930"/>
              <a:ext cx="1184944" cy="417655"/>
            </a:xfrm>
            <a:prstGeom prst="rect">
              <a:avLst/>
            </a:prstGeom>
            <a:noFill/>
          </p:spPr>
          <p:txBody>
            <a:bodyPr wrap="square" rtlCol="0" anchor="b" anchorCtr="0">
              <a:spAutoFit/>
            </a:bodyPr>
            <a:lstStyle/>
            <a:p>
              <a:pPr algn="ctr" defTabSz="385751"/>
              <a:r>
                <a:rPr lang="en-US" sz="825" b="1" dirty="0">
                  <a:solidFill>
                    <a:schemeClr val="bg1"/>
                  </a:solidFill>
                  <a:latin typeface="+mj-lt"/>
                </a:rPr>
                <a:t>Cannot be a tax dependent</a:t>
              </a:r>
            </a:p>
          </p:txBody>
        </p:sp>
        <p:sp>
          <p:nvSpPr>
            <p:cNvPr id="34" name="Rounded Rectangle 33"/>
            <p:cNvSpPr/>
            <p:nvPr/>
          </p:nvSpPr>
          <p:spPr>
            <a:xfrm>
              <a:off x="2049007" y="1748107"/>
              <a:ext cx="341179" cy="378400"/>
            </a:xfrm>
            <a:prstGeom prst="roundRect">
              <a:avLst>
                <a:gd name="adj" fmla="val 10000"/>
              </a:avLst>
            </a:prstGeom>
            <a:blipFill>
              <a:blip r:embed="rId3" cstate="print">
                <a:lum bright="70000" contrast="-70000"/>
                <a:extLs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4173101"/>
                <a:satOff val="52086"/>
                <a:lumOff val="16186"/>
                <a:alphaOff val="0"/>
              </a:schemeClr>
            </a:effectRef>
            <a:fontRef idx="minor">
              <a:schemeClr val="lt1">
                <a:hueOff val="0"/>
                <a:satOff val="0"/>
                <a:lumOff val="0"/>
                <a:alphaOff val="0"/>
              </a:schemeClr>
            </a:fontRef>
          </p:style>
        </p:sp>
      </p:grpSp>
      <p:sp>
        <p:nvSpPr>
          <p:cNvPr id="18" name="Text Placeholder 17"/>
          <p:cNvSpPr>
            <a:spLocks noGrp="1"/>
          </p:cNvSpPr>
          <p:nvPr>
            <p:ph type="body" sz="quarter" idx="14"/>
          </p:nvPr>
        </p:nvSpPr>
        <p:spPr>
          <a:xfrm>
            <a:off x="711832" y="569756"/>
            <a:ext cx="5829300" cy="308610"/>
          </a:xfrm>
        </p:spPr>
        <p:txBody>
          <a:bodyPr/>
          <a:lstStyle/>
          <a:p>
            <a:r>
              <a:rPr lang="en-US" dirty="0" smtClean="0"/>
              <a:t>Road to Eligibility to Contribute to an HSA</a:t>
            </a:r>
            <a:endParaRPr lang="en-US" dirty="0"/>
          </a:p>
        </p:txBody>
      </p:sp>
      <p:sp>
        <p:nvSpPr>
          <p:cNvPr id="55" name="Title 2"/>
          <p:cNvSpPr>
            <a:spLocks noGrp="1"/>
          </p:cNvSpPr>
          <p:nvPr>
            <p:ph type="title"/>
          </p:nvPr>
        </p:nvSpPr>
        <p:spPr>
          <a:xfrm>
            <a:off x="697176" y="73535"/>
            <a:ext cx="4010558" cy="481391"/>
          </a:xfrm>
        </p:spPr>
        <p:txBody>
          <a:bodyPr/>
          <a:lstStyle/>
          <a:p>
            <a:r>
              <a:rPr lang="en-US" dirty="0" smtClean="0"/>
              <a:t>Health Savings Account - HSA</a:t>
            </a:r>
            <a:endParaRPr lang="en-US" dirty="0"/>
          </a:p>
        </p:txBody>
      </p:sp>
      <p:grpSp>
        <p:nvGrpSpPr>
          <p:cNvPr id="56" name="Group 55"/>
          <p:cNvGrpSpPr/>
          <p:nvPr/>
        </p:nvGrpSpPr>
        <p:grpSpPr>
          <a:xfrm>
            <a:off x="171451" y="347491"/>
            <a:ext cx="414872" cy="414872"/>
            <a:chOff x="228600" y="232612"/>
            <a:chExt cx="553162" cy="553163"/>
          </a:xfrm>
        </p:grpSpPr>
        <p:sp>
          <p:nvSpPr>
            <p:cNvPr id="57" name="Oval 56">
              <a:extLst>
                <a:ext uri="{FF2B5EF4-FFF2-40B4-BE49-F238E27FC236}">
                  <a16:creationId xmlns:a16="http://schemas.microsoft.com/office/drawing/2014/main" id="{B11D8111-69D5-4357-81D0-D0006F4E31BF}"/>
                </a:ext>
              </a:extLst>
            </p:cNvPr>
            <p:cNvSpPr/>
            <p:nvPr/>
          </p:nvSpPr>
          <p:spPr>
            <a:xfrm>
              <a:off x="228600" y="232612"/>
              <a:ext cx="553162" cy="553163"/>
            </a:xfrm>
            <a:prstGeom prst="ellipse">
              <a:avLst/>
            </a:prstGeom>
            <a:solidFill>
              <a:srgbClr val="898D8D"/>
            </a:solidFill>
            <a:ln w="15875" cap="flat" cmpd="sng" algn="ctr">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142">
                <a:defRPr/>
              </a:pPr>
              <a:endParaRPr lang="en-US" sz="525" dirty="0">
                <a:solidFill>
                  <a:schemeClr val="tx1">
                    <a:lumMod val="75000"/>
                    <a:lumOff val="25000"/>
                  </a:schemeClr>
                </a:solidFill>
                <a:latin typeface="Arial"/>
              </a:endParaRPr>
            </a:p>
          </p:txBody>
        </p:sp>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628" y="277690"/>
              <a:ext cx="467105" cy="463007"/>
            </a:xfrm>
            <a:prstGeom prst="rect">
              <a:avLst/>
            </a:prstGeom>
          </p:spPr>
        </p:pic>
      </p:gr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9639" y="1782051"/>
            <a:ext cx="284944" cy="247628"/>
          </a:xfrm>
          <a:prstGeom prst="rect">
            <a:avLst/>
          </a:prstGeom>
        </p:spPr>
      </p:pic>
      <p:pic>
        <p:nvPicPr>
          <p:cNvPr id="47" name="Picture 46" descr="1_OUR PRESENCE.png"/>
          <p:cNvPicPr>
            <a:picLocks noChangeAspect="1"/>
          </p:cNvPicPr>
          <p:nvPr/>
        </p:nvPicPr>
        <p:blipFill>
          <a:blip r:embed="rId6" cstate="print">
            <a:lum bright="70000" contrast="-70000"/>
            <a:extLst>
              <a:ext uri="{BEBA8EAE-BF5A-486C-A8C5-ECC9F3942E4B}">
                <a14:imgProps xmlns:a14="http://schemas.microsoft.com/office/drawing/2010/main">
                  <a14:imgLayer r:embed="rId7">
                    <a14:imgEffect>
                      <a14:brightnessContrast bright="-20000"/>
                    </a14:imgEffect>
                  </a14:imgLayer>
                </a14:imgProps>
              </a:ext>
            </a:extLst>
          </a:blip>
          <a:srcRect b="-2631"/>
          <a:stretch>
            <a:fillRect/>
          </a:stretch>
        </p:blipFill>
        <p:spPr>
          <a:xfrm>
            <a:off x="5058984" y="1788738"/>
            <a:ext cx="279857" cy="304526"/>
          </a:xfrm>
          <a:prstGeom prst="rect">
            <a:avLst/>
          </a:prstGeom>
        </p:spPr>
      </p:pic>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2732" y="1816398"/>
            <a:ext cx="284944" cy="247628"/>
          </a:xfrm>
          <a:prstGeom prst="rect">
            <a:avLst/>
          </a:prstGeom>
        </p:spPr>
      </p:pic>
      <p:sp>
        <p:nvSpPr>
          <p:cNvPr id="41" name="TextBox 40"/>
          <p:cNvSpPr txBox="1"/>
          <p:nvPr/>
        </p:nvSpPr>
        <p:spPr>
          <a:xfrm>
            <a:off x="1171930" y="3794325"/>
            <a:ext cx="4536209" cy="369332"/>
          </a:xfrm>
          <a:prstGeom prst="rect">
            <a:avLst/>
          </a:prstGeom>
          <a:noFill/>
        </p:spPr>
        <p:txBody>
          <a:bodyPr wrap="square" rtlCol="0">
            <a:spAutoFit/>
          </a:bodyPr>
          <a:lstStyle/>
          <a:p>
            <a:r>
              <a:rPr lang="en-US" sz="600" dirty="0"/>
              <a:t>This material is meant to provide an overview of the most commonly asked questions on HSAs and FSAs. It does not represent all rules and regulations. For more information, please refer to IRS Publications #</a:t>
            </a:r>
            <a:r>
              <a:rPr lang="en-US" sz="600" dirty="0">
                <a:hlinkClick r:id="rId8"/>
              </a:rPr>
              <a:t>502</a:t>
            </a:r>
            <a:r>
              <a:rPr lang="en-US" sz="600" dirty="0"/>
              <a:t>, #</a:t>
            </a:r>
            <a:r>
              <a:rPr lang="en-US" sz="600" dirty="0">
                <a:hlinkClick r:id="rId9"/>
              </a:rPr>
              <a:t>503</a:t>
            </a:r>
            <a:r>
              <a:rPr lang="en-US" sz="600" dirty="0"/>
              <a:t>, #</a:t>
            </a:r>
            <a:r>
              <a:rPr lang="en-US" sz="600" dirty="0">
                <a:hlinkClick r:id="rId10"/>
              </a:rPr>
              <a:t>969</a:t>
            </a:r>
            <a:r>
              <a:rPr lang="en-US" sz="600" dirty="0"/>
              <a:t> and the </a:t>
            </a:r>
            <a:r>
              <a:rPr lang="en-US" sz="600" dirty="0">
                <a:hlinkClick r:id="rId11"/>
              </a:rPr>
              <a:t>US Treasury Website</a:t>
            </a:r>
            <a:r>
              <a:rPr lang="en-US" sz="600" dirty="0"/>
              <a:t>. And always consult your tax advisor.</a:t>
            </a:r>
          </a:p>
        </p:txBody>
      </p:sp>
    </p:spTree>
    <p:extLst>
      <p:ext uri="{BB962C8B-B14F-4D97-AF65-F5344CB8AC3E}">
        <p14:creationId xmlns:p14="http://schemas.microsoft.com/office/powerpoint/2010/main" val="3257545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Health Savings Account - HSA</a:t>
            </a:r>
            <a:endParaRPr lang="en-US" dirty="0"/>
          </a:p>
        </p:txBody>
      </p:sp>
      <p:pic>
        <p:nvPicPr>
          <p:cNvPr id="2050" name="Picture 2" descr="cartoon-piggy-bank-savings-bank-deposit-and-save-money-investments"/>
          <p:cNvPicPr>
            <a:picLocks noChangeAspect="1" noChangeArrowheads="1"/>
          </p:cNvPicPr>
          <p:nvPr/>
        </p:nvPicPr>
        <p:blipFill rotWithShape="1">
          <a:blip r:embed="rId2">
            <a:extLst>
              <a:ext uri="{28A0092B-C50C-407E-A947-70E740481C1C}">
                <a14:useLocalDpi xmlns:a14="http://schemas.microsoft.com/office/drawing/2010/main" val="0"/>
              </a:ext>
            </a:extLst>
          </a:blip>
          <a:srcRect t="30491" r="24879" b="27622"/>
          <a:stretch/>
        </p:blipFill>
        <p:spPr bwMode="auto">
          <a:xfrm>
            <a:off x="534587" y="1051248"/>
            <a:ext cx="5724230" cy="21265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l="15575" t="24684" r="23488"/>
          <a:stretch/>
        </p:blipFill>
        <p:spPr>
          <a:xfrm rot="753133">
            <a:off x="5655816" y="2396872"/>
            <a:ext cx="145217" cy="120953"/>
          </a:xfrm>
          <a:prstGeom prst="rect">
            <a:avLst/>
          </a:prstGeom>
        </p:spPr>
      </p:pic>
      <p:sp>
        <p:nvSpPr>
          <p:cNvPr id="7" name="Up Arrow 6"/>
          <p:cNvSpPr/>
          <p:nvPr/>
        </p:nvSpPr>
        <p:spPr>
          <a:xfrm>
            <a:off x="701214" y="3177759"/>
            <a:ext cx="1414131" cy="1213488"/>
          </a:xfrm>
          <a:prstGeom prst="upArrow">
            <a:avLst/>
          </a:prstGeom>
          <a:solidFill>
            <a:srgbClr val="6FACDE"/>
          </a:solidFill>
          <a:ln>
            <a:solidFill>
              <a:srgbClr val="6FACD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a:t>
            </a:r>
            <a:endParaRPr lang="en-US" dirty="0"/>
          </a:p>
        </p:txBody>
      </p:sp>
      <p:sp>
        <p:nvSpPr>
          <p:cNvPr id="8" name="Down Arrow 7"/>
          <p:cNvSpPr/>
          <p:nvPr/>
        </p:nvSpPr>
        <p:spPr>
          <a:xfrm>
            <a:off x="4720855" y="3226027"/>
            <a:ext cx="1403498" cy="1234753"/>
          </a:xfrm>
          <a:prstGeom prst="downArrow">
            <a:avLst/>
          </a:prstGeom>
          <a:solidFill>
            <a:srgbClr val="6FACDE"/>
          </a:solidFill>
          <a:ln>
            <a:solidFill>
              <a:srgbClr val="6FACD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OUT</a:t>
            </a:r>
            <a:endParaRPr lang="en-US" dirty="0"/>
          </a:p>
        </p:txBody>
      </p:sp>
      <p:sp>
        <p:nvSpPr>
          <p:cNvPr id="10" name="Cloud 9"/>
          <p:cNvSpPr/>
          <p:nvPr/>
        </p:nvSpPr>
        <p:spPr>
          <a:xfrm>
            <a:off x="2534459" y="3295560"/>
            <a:ext cx="1796903" cy="883035"/>
          </a:xfrm>
          <a:prstGeom prst="cloud">
            <a:avLst/>
          </a:prstGeom>
          <a:solidFill>
            <a:srgbClr val="6FACDE"/>
          </a:solidFill>
          <a:ln>
            <a:solidFill>
              <a:srgbClr val="6FACD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GROWS</a:t>
            </a:r>
            <a:endParaRPr lang="en-US" dirty="0"/>
          </a:p>
        </p:txBody>
      </p:sp>
      <p:sp>
        <p:nvSpPr>
          <p:cNvPr id="12" name="Cloud 11"/>
          <p:cNvSpPr/>
          <p:nvPr/>
        </p:nvSpPr>
        <p:spPr>
          <a:xfrm>
            <a:off x="2349261" y="3207441"/>
            <a:ext cx="2105778" cy="1069373"/>
          </a:xfrm>
          <a:prstGeom prst="cloud">
            <a:avLst/>
          </a:prstGeom>
          <a:noFill/>
          <a:ln>
            <a:solidFill>
              <a:srgbClr val="6FACD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Cloud 12"/>
          <p:cNvSpPr/>
          <p:nvPr/>
        </p:nvSpPr>
        <p:spPr>
          <a:xfrm>
            <a:off x="2189508" y="3082908"/>
            <a:ext cx="2414389" cy="1308339"/>
          </a:xfrm>
          <a:prstGeom prst="cloud">
            <a:avLst/>
          </a:prstGeom>
          <a:noFill/>
          <a:ln>
            <a:solidFill>
              <a:srgbClr val="6FACD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Explosion 1 15"/>
          <p:cNvSpPr/>
          <p:nvPr/>
        </p:nvSpPr>
        <p:spPr>
          <a:xfrm>
            <a:off x="5644408" y="3839695"/>
            <a:ext cx="996159" cy="562681"/>
          </a:xfrm>
          <a:prstGeom prst="irregularSeal1">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ln>
                  <a:solidFill>
                    <a:schemeClr val="tx1">
                      <a:lumMod val="50000"/>
                    </a:schemeClr>
                  </a:solidFill>
                </a:ln>
              </a:rPr>
              <a:t>TAX FREE</a:t>
            </a:r>
            <a:endParaRPr lang="en-US" sz="1000" dirty="0">
              <a:ln>
                <a:solidFill>
                  <a:schemeClr val="tx1">
                    <a:lumMod val="50000"/>
                  </a:schemeClr>
                </a:solidFill>
              </a:ln>
            </a:endParaRPr>
          </a:p>
        </p:txBody>
      </p:sp>
      <p:sp>
        <p:nvSpPr>
          <p:cNvPr id="17" name="Explosion 1 16"/>
          <p:cNvSpPr/>
          <p:nvPr/>
        </p:nvSpPr>
        <p:spPr>
          <a:xfrm>
            <a:off x="3379400" y="2962053"/>
            <a:ext cx="996159" cy="562681"/>
          </a:xfrm>
          <a:prstGeom prst="irregularSeal1">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ln>
                  <a:solidFill>
                    <a:schemeClr val="tx1">
                      <a:lumMod val="50000"/>
                    </a:schemeClr>
                  </a:solidFill>
                </a:ln>
              </a:rPr>
              <a:t>TAX FREE</a:t>
            </a:r>
            <a:endParaRPr lang="en-US" sz="1000" dirty="0">
              <a:ln>
                <a:solidFill>
                  <a:schemeClr val="tx1">
                    <a:lumMod val="50000"/>
                  </a:schemeClr>
                </a:solidFill>
              </a:ln>
            </a:endParaRPr>
          </a:p>
        </p:txBody>
      </p:sp>
      <p:sp>
        <p:nvSpPr>
          <p:cNvPr id="18" name="Explosion 1 17"/>
          <p:cNvSpPr/>
          <p:nvPr/>
        </p:nvSpPr>
        <p:spPr>
          <a:xfrm>
            <a:off x="483508" y="3177759"/>
            <a:ext cx="996159" cy="562681"/>
          </a:xfrm>
          <a:prstGeom prst="irregularSeal1">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ln>
                  <a:solidFill>
                    <a:schemeClr val="tx1">
                      <a:lumMod val="50000"/>
                    </a:schemeClr>
                  </a:solidFill>
                </a:ln>
              </a:rPr>
              <a:t>TAX FREE</a:t>
            </a:r>
            <a:endParaRPr lang="en-US" sz="1000" dirty="0">
              <a:ln>
                <a:solidFill>
                  <a:schemeClr val="tx1">
                    <a:lumMod val="50000"/>
                  </a:schemeClr>
                </a:solidFill>
              </a:ln>
            </a:endParaRPr>
          </a:p>
        </p:txBody>
      </p:sp>
      <p:sp>
        <p:nvSpPr>
          <p:cNvPr id="19" name="Text Placeholder 3"/>
          <p:cNvSpPr>
            <a:spLocks noGrp="1"/>
          </p:cNvSpPr>
          <p:nvPr>
            <p:ph type="body" sz="quarter" idx="13"/>
          </p:nvPr>
        </p:nvSpPr>
        <p:spPr>
          <a:xfrm>
            <a:off x="171450" y="732803"/>
            <a:ext cx="5829300" cy="308610"/>
          </a:xfrm>
        </p:spPr>
        <p:txBody>
          <a:bodyPr/>
          <a:lstStyle/>
          <a:p>
            <a:r>
              <a:rPr lang="en-US" dirty="0" smtClean="0"/>
              <a:t>Triple Tax Advantage</a:t>
            </a:r>
            <a:endParaRPr lang="en-US" dirty="0"/>
          </a:p>
        </p:txBody>
      </p:sp>
      <p:sp>
        <p:nvSpPr>
          <p:cNvPr id="14" name="TextBox 13"/>
          <p:cNvSpPr txBox="1"/>
          <p:nvPr/>
        </p:nvSpPr>
        <p:spPr>
          <a:xfrm>
            <a:off x="4917197" y="3863449"/>
            <a:ext cx="893763" cy="369332"/>
          </a:xfrm>
          <a:prstGeom prst="rect">
            <a:avLst/>
          </a:prstGeom>
          <a:noFill/>
        </p:spPr>
        <p:txBody>
          <a:bodyPr wrap="square" rtlCol="0">
            <a:spAutoFit/>
          </a:bodyPr>
          <a:lstStyle/>
          <a:p>
            <a:pPr algn="ctr"/>
            <a:r>
              <a:rPr lang="en-US" sz="900" dirty="0">
                <a:solidFill>
                  <a:schemeClr val="bg1"/>
                </a:solidFill>
              </a:rPr>
              <a:t>O</a:t>
            </a:r>
            <a:r>
              <a:rPr lang="en-US" sz="900" dirty="0" smtClean="0">
                <a:solidFill>
                  <a:schemeClr val="bg1"/>
                </a:solidFill>
              </a:rPr>
              <a:t>n qualified expenses</a:t>
            </a:r>
            <a:endParaRPr lang="en-US" sz="900" dirty="0">
              <a:solidFill>
                <a:schemeClr val="bg1"/>
              </a:solidFill>
            </a:endParaRPr>
          </a:p>
        </p:txBody>
      </p:sp>
    </p:spTree>
    <p:extLst>
      <p:ext uri="{BB962C8B-B14F-4D97-AF65-F5344CB8AC3E}">
        <p14:creationId xmlns:p14="http://schemas.microsoft.com/office/powerpoint/2010/main" val="307363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Health Savings Account - HSA</a:t>
            </a:r>
            <a:endParaRPr lang="en-US" dirty="0"/>
          </a:p>
        </p:txBody>
      </p:sp>
      <p:sp>
        <p:nvSpPr>
          <p:cNvPr id="4" name="Text Placeholder 3"/>
          <p:cNvSpPr>
            <a:spLocks noGrp="1"/>
          </p:cNvSpPr>
          <p:nvPr>
            <p:ph type="body" sz="quarter" idx="13"/>
          </p:nvPr>
        </p:nvSpPr>
        <p:spPr/>
        <p:txBody>
          <a:bodyPr/>
          <a:lstStyle/>
          <a:p>
            <a:r>
              <a:rPr lang="en-US" dirty="0" smtClean="0"/>
              <a:t>Contributions</a:t>
            </a:r>
            <a:endParaRPr lang="en-US" dirty="0"/>
          </a:p>
        </p:txBody>
      </p:sp>
      <p:sp>
        <p:nvSpPr>
          <p:cNvPr id="6" name="Content Placeholder 5"/>
          <p:cNvSpPr>
            <a:spLocks noGrp="1"/>
          </p:cNvSpPr>
          <p:nvPr>
            <p:ph idx="1"/>
          </p:nvPr>
        </p:nvSpPr>
        <p:spPr>
          <a:xfrm>
            <a:off x="171451" y="1317895"/>
            <a:ext cx="2281604" cy="2366010"/>
          </a:xfrm>
        </p:spPr>
        <p:txBody>
          <a:bodyPr/>
          <a:lstStyle/>
          <a:p>
            <a:pPr marL="214293" indent="-214293">
              <a:buFont typeface="Arial" panose="020B0604020202020204" pitchFamily="34" charset="0"/>
              <a:buChar char="•"/>
            </a:pPr>
            <a:r>
              <a:rPr lang="en-US" dirty="0" smtClean="0"/>
              <a:t>2024 Annual limit is increasing</a:t>
            </a:r>
          </a:p>
          <a:p>
            <a:pPr marL="214293" indent="-214293">
              <a:buFont typeface="Arial" panose="020B0604020202020204" pitchFamily="34" charset="0"/>
              <a:buChar char="•"/>
            </a:pPr>
            <a:r>
              <a:rPr lang="en-US" dirty="0" smtClean="0"/>
              <a:t>Change your contributions at anytime throughout the year</a:t>
            </a:r>
          </a:p>
          <a:p>
            <a:pPr marL="214293" indent="-214293">
              <a:buFont typeface="Arial" panose="020B0604020202020204" pitchFamily="34" charset="0"/>
              <a:buChar char="•"/>
            </a:pPr>
            <a:r>
              <a:rPr lang="en-US" dirty="0" smtClean="0"/>
              <a:t>Unused balances rollover</a:t>
            </a:r>
          </a:p>
          <a:p>
            <a:pPr marL="214293" indent="-214293">
              <a:buFont typeface="Arial" panose="020B0604020202020204" pitchFamily="34" charset="0"/>
              <a:buChar char="•"/>
            </a:pPr>
            <a:r>
              <a:rPr lang="en-US" dirty="0" smtClean="0"/>
              <a:t>Portable – you own the account</a:t>
            </a:r>
          </a:p>
          <a:p>
            <a:pPr marL="214293" indent="-214293">
              <a:buFont typeface="Arial" panose="020B0604020202020204" pitchFamily="34" charset="0"/>
              <a:buChar char="•"/>
            </a:pPr>
            <a:r>
              <a:rPr lang="en-US" dirty="0" smtClean="0"/>
              <a:t>TIP! Consider investing funds to grow account</a:t>
            </a:r>
          </a:p>
          <a:p>
            <a:pPr marL="214293" indent="-214293">
              <a:buFont typeface="Arial" panose="020B0604020202020204" pitchFamily="34" charset="0"/>
              <a:buChar char="•"/>
            </a:pPr>
            <a:endParaRPr lang="en-US" dirty="0"/>
          </a:p>
          <a:p>
            <a:pPr marL="214293" indent="-214293">
              <a:buFont typeface="Arial" panose="020B0604020202020204" pitchFamily="34" charset="0"/>
              <a:buChar char="•"/>
            </a:pPr>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graphicFrame>
        <p:nvGraphicFramePr>
          <p:cNvPr id="8" name="Table 7"/>
          <p:cNvGraphicFramePr>
            <a:graphicFrameLocks noGrp="1"/>
          </p:cNvGraphicFramePr>
          <p:nvPr>
            <p:extLst/>
          </p:nvPr>
        </p:nvGraphicFramePr>
        <p:xfrm>
          <a:off x="2486026" y="1230328"/>
          <a:ext cx="4189352" cy="1005840"/>
        </p:xfrm>
        <a:graphic>
          <a:graphicData uri="http://schemas.openxmlformats.org/drawingml/2006/table">
            <a:tbl>
              <a:tblPr firstRow="1" bandRow="1">
                <a:tableStyleId>{5C22544A-7EE6-4342-B048-85BDC9FD1C3A}</a:tableStyleId>
              </a:tblPr>
              <a:tblGrid>
                <a:gridCol w="1610972">
                  <a:extLst>
                    <a:ext uri="{9D8B030D-6E8A-4147-A177-3AD203B41FA5}">
                      <a16:colId xmlns:a16="http://schemas.microsoft.com/office/drawing/2014/main" val="2732553366"/>
                    </a:ext>
                  </a:extLst>
                </a:gridCol>
                <a:gridCol w="1344011">
                  <a:extLst>
                    <a:ext uri="{9D8B030D-6E8A-4147-A177-3AD203B41FA5}">
                      <a16:colId xmlns:a16="http://schemas.microsoft.com/office/drawing/2014/main" val="2020924190"/>
                    </a:ext>
                  </a:extLst>
                </a:gridCol>
                <a:gridCol w="1234369">
                  <a:extLst>
                    <a:ext uri="{9D8B030D-6E8A-4147-A177-3AD203B41FA5}">
                      <a16:colId xmlns:a16="http://schemas.microsoft.com/office/drawing/2014/main" val="1513256585"/>
                    </a:ext>
                  </a:extLst>
                </a:gridCol>
              </a:tblGrid>
              <a:tr h="251460">
                <a:tc>
                  <a:txBody>
                    <a:bodyPr/>
                    <a:lstStyle/>
                    <a:p>
                      <a:r>
                        <a:rPr lang="en-US" sz="1200" dirty="0" smtClean="0"/>
                        <a:t>Enrolled</a:t>
                      </a:r>
                      <a:r>
                        <a:rPr lang="en-US" sz="1200" baseline="0" dirty="0" smtClean="0"/>
                        <a:t> Coverage</a:t>
                      </a:r>
                      <a:endParaRPr lang="en-US" sz="1200" dirty="0"/>
                    </a:p>
                  </a:txBody>
                  <a:tcPr marL="68580" marR="68580" marT="34290" marB="34290"/>
                </a:tc>
                <a:tc>
                  <a:txBody>
                    <a:bodyPr/>
                    <a:lstStyle/>
                    <a:p>
                      <a:pPr algn="ctr"/>
                      <a:r>
                        <a:rPr lang="en-US" sz="1200" dirty="0" smtClean="0"/>
                        <a:t>2023</a:t>
                      </a:r>
                      <a:endParaRPr lang="en-US" sz="1200" dirty="0"/>
                    </a:p>
                  </a:txBody>
                  <a:tcPr marL="68580" marR="68580" marT="34290" marB="34290"/>
                </a:tc>
                <a:tc>
                  <a:txBody>
                    <a:bodyPr/>
                    <a:lstStyle/>
                    <a:p>
                      <a:pPr algn="ctr"/>
                      <a:r>
                        <a:rPr lang="en-US" sz="1200" dirty="0" smtClean="0"/>
                        <a:t>2024</a:t>
                      </a:r>
                      <a:endParaRPr lang="en-US" sz="1200" dirty="0"/>
                    </a:p>
                  </a:txBody>
                  <a:tcPr marL="68580" marR="68580" marT="34290" marB="34290"/>
                </a:tc>
                <a:extLst>
                  <a:ext uri="{0D108BD9-81ED-4DB2-BD59-A6C34878D82A}">
                    <a16:rowId xmlns:a16="http://schemas.microsoft.com/office/drawing/2014/main" val="2437512828"/>
                  </a:ext>
                </a:extLst>
              </a:tr>
              <a:tr h="251460">
                <a:tc>
                  <a:txBody>
                    <a:bodyPr/>
                    <a:lstStyle/>
                    <a:p>
                      <a:r>
                        <a:rPr lang="en-US" sz="1200" dirty="0" smtClean="0"/>
                        <a:t>Individual</a:t>
                      </a:r>
                      <a:endParaRPr lang="en-US" sz="1200" dirty="0"/>
                    </a:p>
                  </a:txBody>
                  <a:tcPr marL="68580" marR="68580" marT="34290" marB="34290"/>
                </a:tc>
                <a:tc>
                  <a:txBody>
                    <a:bodyPr/>
                    <a:lstStyle/>
                    <a:p>
                      <a:pPr algn="ctr"/>
                      <a:r>
                        <a:rPr lang="en-US" sz="1200" dirty="0" smtClean="0"/>
                        <a:t>$3,850</a:t>
                      </a:r>
                      <a:endParaRPr lang="en-US" sz="1200" dirty="0"/>
                    </a:p>
                  </a:txBody>
                  <a:tcPr marL="68580" marR="68580" marT="34290" marB="34290"/>
                </a:tc>
                <a:tc>
                  <a:txBody>
                    <a:bodyPr/>
                    <a:lstStyle/>
                    <a:p>
                      <a:pPr algn="ctr"/>
                      <a:r>
                        <a:rPr lang="en-US" sz="1200" dirty="0" smtClean="0"/>
                        <a:t>$4,150</a:t>
                      </a:r>
                      <a:endParaRPr lang="en-US" sz="1200" dirty="0"/>
                    </a:p>
                  </a:txBody>
                  <a:tcPr marL="68580" marR="68580" marT="34290" marB="34290"/>
                </a:tc>
                <a:extLst>
                  <a:ext uri="{0D108BD9-81ED-4DB2-BD59-A6C34878D82A}">
                    <a16:rowId xmlns:a16="http://schemas.microsoft.com/office/drawing/2014/main" val="1307946146"/>
                  </a:ext>
                </a:extLst>
              </a:tr>
              <a:tr h="251460">
                <a:tc>
                  <a:txBody>
                    <a:bodyPr/>
                    <a:lstStyle/>
                    <a:p>
                      <a:r>
                        <a:rPr lang="en-US" sz="1200" dirty="0" smtClean="0"/>
                        <a:t>Family</a:t>
                      </a:r>
                      <a:endParaRPr lang="en-US" sz="1200" dirty="0"/>
                    </a:p>
                  </a:txBody>
                  <a:tcPr marL="68580" marR="68580" marT="34290" marB="34290"/>
                </a:tc>
                <a:tc>
                  <a:txBody>
                    <a:bodyPr/>
                    <a:lstStyle/>
                    <a:p>
                      <a:pPr algn="ctr"/>
                      <a:r>
                        <a:rPr lang="en-US" sz="1200" dirty="0" smtClean="0"/>
                        <a:t>$7,750</a:t>
                      </a:r>
                      <a:endParaRPr lang="en-US" sz="1200" dirty="0"/>
                    </a:p>
                  </a:txBody>
                  <a:tcPr marL="68580" marR="68580" marT="34290" marB="34290"/>
                </a:tc>
                <a:tc>
                  <a:txBody>
                    <a:bodyPr/>
                    <a:lstStyle/>
                    <a:p>
                      <a:pPr algn="ctr"/>
                      <a:r>
                        <a:rPr lang="en-US" sz="1200" dirty="0" smtClean="0"/>
                        <a:t>$8,300</a:t>
                      </a:r>
                      <a:endParaRPr lang="en-US" sz="1200" dirty="0"/>
                    </a:p>
                  </a:txBody>
                  <a:tcPr marL="68580" marR="68580" marT="34290" marB="34290"/>
                </a:tc>
                <a:extLst>
                  <a:ext uri="{0D108BD9-81ED-4DB2-BD59-A6C34878D82A}">
                    <a16:rowId xmlns:a16="http://schemas.microsoft.com/office/drawing/2014/main" val="1193543805"/>
                  </a:ext>
                </a:extLst>
              </a:tr>
              <a:tr h="251460">
                <a:tc>
                  <a:txBody>
                    <a:bodyPr/>
                    <a:lstStyle/>
                    <a:p>
                      <a:r>
                        <a:rPr lang="en-US" sz="1200" dirty="0" smtClean="0"/>
                        <a:t>Age 55+</a:t>
                      </a:r>
                      <a:endParaRPr lang="en-US" sz="1200" dirty="0"/>
                    </a:p>
                  </a:txBody>
                  <a:tcPr marL="68580" marR="68580" marT="34290" marB="34290"/>
                </a:tc>
                <a:tc gridSpan="2">
                  <a:txBody>
                    <a:bodyPr/>
                    <a:lstStyle/>
                    <a:p>
                      <a:pPr algn="ctr"/>
                      <a:r>
                        <a:rPr lang="en-US" sz="1200" dirty="0" smtClean="0"/>
                        <a:t>Add</a:t>
                      </a:r>
                      <a:r>
                        <a:rPr lang="en-US" sz="1200" baseline="0" dirty="0" smtClean="0"/>
                        <a:t> $1,000</a:t>
                      </a:r>
                      <a:endParaRPr lang="en-US" sz="1200" dirty="0"/>
                    </a:p>
                  </a:txBody>
                  <a:tcPr marL="68580" marR="68580" marT="34290" marB="34290"/>
                </a:tc>
                <a:tc hMerge="1">
                  <a:txBody>
                    <a:bodyPr/>
                    <a:lstStyle/>
                    <a:p>
                      <a:endParaRPr lang="en-US" dirty="0"/>
                    </a:p>
                  </a:txBody>
                  <a:tcPr/>
                </a:tc>
                <a:extLst>
                  <a:ext uri="{0D108BD9-81ED-4DB2-BD59-A6C34878D82A}">
                    <a16:rowId xmlns:a16="http://schemas.microsoft.com/office/drawing/2014/main" val="2095061514"/>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251001680"/>
              </p:ext>
            </p:extLst>
          </p:nvPr>
        </p:nvGraphicFramePr>
        <p:xfrm>
          <a:off x="2486026" y="2500900"/>
          <a:ext cx="4189352" cy="1257300"/>
        </p:xfrm>
        <a:graphic>
          <a:graphicData uri="http://schemas.openxmlformats.org/drawingml/2006/table">
            <a:tbl>
              <a:tblPr firstRow="1" bandRow="1">
                <a:tableStyleId>{5C22544A-7EE6-4342-B048-85BDC9FD1C3A}</a:tableStyleId>
              </a:tblPr>
              <a:tblGrid>
                <a:gridCol w="1065455">
                  <a:extLst>
                    <a:ext uri="{9D8B030D-6E8A-4147-A177-3AD203B41FA5}">
                      <a16:colId xmlns:a16="http://schemas.microsoft.com/office/drawing/2014/main" val="2538306482"/>
                    </a:ext>
                  </a:extLst>
                </a:gridCol>
                <a:gridCol w="1602692">
                  <a:extLst>
                    <a:ext uri="{9D8B030D-6E8A-4147-A177-3AD203B41FA5}">
                      <a16:colId xmlns:a16="http://schemas.microsoft.com/office/drawing/2014/main" val="2072035586"/>
                    </a:ext>
                  </a:extLst>
                </a:gridCol>
                <a:gridCol w="1521205">
                  <a:extLst>
                    <a:ext uri="{9D8B030D-6E8A-4147-A177-3AD203B41FA5}">
                      <a16:colId xmlns:a16="http://schemas.microsoft.com/office/drawing/2014/main" val="1042276420"/>
                    </a:ext>
                  </a:extLst>
                </a:gridCol>
              </a:tblGrid>
              <a:tr h="251460">
                <a:tc>
                  <a:txBody>
                    <a:bodyPr/>
                    <a:lstStyle/>
                    <a:p>
                      <a:pPr marL="0" algn="l" defTabSz="457200" rtl="0" eaLnBrk="1" latinLnBrk="0" hangingPunct="1"/>
                      <a:r>
                        <a:rPr lang="en-US" sz="1200" b="1" kern="1200" dirty="0" smtClean="0">
                          <a:solidFill>
                            <a:schemeClr val="dk1"/>
                          </a:solidFill>
                          <a:latin typeface="+mn-lt"/>
                          <a:ea typeface="+mn-ea"/>
                          <a:cs typeface="+mn-cs"/>
                        </a:rPr>
                        <a:t>Contribution</a:t>
                      </a:r>
                      <a:endParaRPr lang="en-US" sz="1200" b="1" kern="1200" dirty="0">
                        <a:solidFill>
                          <a:schemeClr val="dk1"/>
                        </a:solidFill>
                        <a:latin typeface="+mn-lt"/>
                        <a:ea typeface="+mn-ea"/>
                        <a:cs typeface="+mn-cs"/>
                      </a:endParaRPr>
                    </a:p>
                  </a:txBody>
                  <a:tcPr marL="68580" marR="68580" marT="34290" marB="34290">
                    <a:solidFill>
                      <a:schemeClr val="bg1">
                        <a:lumMod val="85000"/>
                      </a:schemeClr>
                    </a:solidFill>
                  </a:tcPr>
                </a:tc>
                <a:tc>
                  <a:txBody>
                    <a:bodyPr/>
                    <a:lstStyle/>
                    <a:p>
                      <a:pPr marL="0" algn="ctr" defTabSz="457200" rtl="0" eaLnBrk="1" latinLnBrk="0" hangingPunct="1"/>
                      <a:r>
                        <a:rPr lang="en-US" sz="1200" b="1" kern="1200" dirty="0" smtClean="0">
                          <a:solidFill>
                            <a:schemeClr val="dk1"/>
                          </a:solidFill>
                          <a:latin typeface="+mn-lt"/>
                          <a:ea typeface="+mn-ea"/>
                          <a:cs typeface="+mn-cs"/>
                        </a:rPr>
                        <a:t>Individual Coverage</a:t>
                      </a:r>
                      <a:endParaRPr lang="en-US" sz="1200" b="1" kern="1200" dirty="0">
                        <a:solidFill>
                          <a:schemeClr val="dk1"/>
                        </a:solidFill>
                        <a:latin typeface="+mn-lt"/>
                        <a:ea typeface="+mn-ea"/>
                        <a:cs typeface="+mn-cs"/>
                      </a:endParaRPr>
                    </a:p>
                  </a:txBody>
                  <a:tcPr marL="68580" marR="68580" marT="34290" marB="34290">
                    <a:solidFill>
                      <a:schemeClr val="bg1">
                        <a:lumMod val="85000"/>
                      </a:schemeClr>
                    </a:solidFill>
                  </a:tcPr>
                </a:tc>
                <a:tc>
                  <a:txBody>
                    <a:bodyPr/>
                    <a:lstStyle/>
                    <a:p>
                      <a:pPr marL="0" algn="ctr" defTabSz="457200" rtl="0" eaLnBrk="1" latinLnBrk="0" hangingPunct="1"/>
                      <a:r>
                        <a:rPr lang="en-US" sz="1200" b="1" kern="1200" dirty="0" smtClean="0">
                          <a:solidFill>
                            <a:schemeClr val="dk1"/>
                          </a:solidFill>
                          <a:latin typeface="+mn-lt"/>
                          <a:ea typeface="+mn-ea"/>
                          <a:cs typeface="+mn-cs"/>
                        </a:rPr>
                        <a:t>Family</a:t>
                      </a:r>
                      <a:r>
                        <a:rPr lang="en-US" sz="1200" b="1" kern="1200" baseline="0" dirty="0" smtClean="0">
                          <a:solidFill>
                            <a:schemeClr val="dk1"/>
                          </a:solidFill>
                          <a:latin typeface="+mn-lt"/>
                          <a:ea typeface="+mn-ea"/>
                          <a:cs typeface="+mn-cs"/>
                        </a:rPr>
                        <a:t> Coverage</a:t>
                      </a:r>
                      <a:endParaRPr lang="en-US" sz="1200" b="1" kern="1200" dirty="0">
                        <a:solidFill>
                          <a:schemeClr val="dk1"/>
                        </a:solidFill>
                        <a:latin typeface="+mn-lt"/>
                        <a:ea typeface="+mn-ea"/>
                        <a:cs typeface="+mn-cs"/>
                      </a:endParaRPr>
                    </a:p>
                  </a:txBody>
                  <a:tcPr marL="68580" marR="68580" marT="34290" marB="34290">
                    <a:solidFill>
                      <a:schemeClr val="bg1">
                        <a:lumMod val="85000"/>
                      </a:schemeClr>
                    </a:solidFill>
                  </a:tcPr>
                </a:tc>
                <a:extLst>
                  <a:ext uri="{0D108BD9-81ED-4DB2-BD59-A6C34878D82A}">
                    <a16:rowId xmlns:a16="http://schemas.microsoft.com/office/drawing/2014/main" val="1486427570"/>
                  </a:ext>
                </a:extLst>
              </a:tr>
              <a:tr h="251460">
                <a:tc>
                  <a:txBody>
                    <a:bodyPr/>
                    <a:lstStyle/>
                    <a:p>
                      <a:pPr marL="0" algn="l" defTabSz="457200" rtl="0" eaLnBrk="1" latinLnBrk="0" hangingPunct="1"/>
                      <a:r>
                        <a:rPr lang="en-US" sz="1200" b="0" kern="1200" dirty="0" smtClean="0">
                          <a:solidFill>
                            <a:schemeClr val="dk1"/>
                          </a:solidFill>
                          <a:latin typeface="+mn-lt"/>
                          <a:ea typeface="+mn-ea"/>
                          <a:cs typeface="+mn-cs"/>
                        </a:rPr>
                        <a:t>Employer</a:t>
                      </a:r>
                      <a:endParaRPr lang="en-US" sz="1200" b="0" kern="1200" dirty="0">
                        <a:solidFill>
                          <a:schemeClr val="dk1"/>
                        </a:solidFill>
                        <a:latin typeface="+mn-lt"/>
                        <a:ea typeface="+mn-ea"/>
                        <a:cs typeface="+mn-cs"/>
                      </a:endParaRPr>
                    </a:p>
                  </a:txBody>
                  <a:tcPr marL="68580" marR="68580" marT="34290" marB="34290">
                    <a:solidFill>
                      <a:schemeClr val="bg1">
                        <a:lumMod val="85000"/>
                      </a:schemeClr>
                    </a:solidFill>
                  </a:tcPr>
                </a:tc>
                <a:tc>
                  <a:txBody>
                    <a:bodyPr/>
                    <a:lstStyle/>
                    <a:p>
                      <a:pPr marL="0" algn="r" defTabSz="457200" rtl="0" eaLnBrk="1" latinLnBrk="0" hangingPunct="1"/>
                      <a:r>
                        <a:rPr lang="en-US" sz="1200" b="0" kern="1200" dirty="0" smtClean="0">
                          <a:solidFill>
                            <a:schemeClr val="dk1"/>
                          </a:solidFill>
                          <a:latin typeface="+mn-lt"/>
                          <a:ea typeface="+mn-ea"/>
                          <a:cs typeface="+mn-cs"/>
                        </a:rPr>
                        <a:t>$_________</a:t>
                      </a:r>
                      <a:endParaRPr lang="en-US" sz="1200" b="0" kern="1200" dirty="0">
                        <a:solidFill>
                          <a:schemeClr val="dk1"/>
                        </a:solidFill>
                        <a:latin typeface="+mn-lt"/>
                        <a:ea typeface="+mn-ea"/>
                        <a:cs typeface="+mn-cs"/>
                      </a:endParaRPr>
                    </a:p>
                  </a:txBody>
                  <a:tcPr marL="68580" marR="68580" marT="34290" marB="34290">
                    <a:solidFill>
                      <a:schemeClr val="bg1">
                        <a:lumMod val="85000"/>
                      </a:schemeClr>
                    </a:solidFill>
                  </a:tcPr>
                </a:tc>
                <a:tc>
                  <a:txBody>
                    <a:bodyPr/>
                    <a:lstStyle/>
                    <a:p>
                      <a:pPr marL="0" algn="r" defTabSz="457200" rtl="0" eaLnBrk="1" latinLnBrk="0" hangingPunct="1"/>
                      <a:r>
                        <a:rPr lang="en-US" sz="1200" b="0" kern="1200" dirty="0" smtClean="0">
                          <a:solidFill>
                            <a:schemeClr val="dk1"/>
                          </a:solidFill>
                          <a:latin typeface="+mn-lt"/>
                          <a:ea typeface="+mn-ea"/>
                          <a:cs typeface="+mn-cs"/>
                        </a:rPr>
                        <a:t>_________</a:t>
                      </a:r>
                      <a:endParaRPr lang="en-US" sz="1200" b="0" kern="1200" dirty="0">
                        <a:solidFill>
                          <a:schemeClr val="dk1"/>
                        </a:solidFill>
                        <a:latin typeface="+mn-lt"/>
                        <a:ea typeface="+mn-ea"/>
                        <a:cs typeface="+mn-cs"/>
                      </a:endParaRPr>
                    </a:p>
                  </a:txBody>
                  <a:tcPr marL="68580" marR="68580" marT="34290" marB="34290">
                    <a:solidFill>
                      <a:schemeClr val="bg1">
                        <a:lumMod val="85000"/>
                      </a:schemeClr>
                    </a:solidFill>
                  </a:tcPr>
                </a:tc>
                <a:extLst>
                  <a:ext uri="{0D108BD9-81ED-4DB2-BD59-A6C34878D82A}">
                    <a16:rowId xmlns:a16="http://schemas.microsoft.com/office/drawing/2014/main" val="1227666258"/>
                  </a:ext>
                </a:extLst>
              </a:tr>
              <a:tr h="251460">
                <a:tc>
                  <a:txBody>
                    <a:bodyPr/>
                    <a:lstStyle/>
                    <a:p>
                      <a:r>
                        <a:rPr lang="en-US" sz="1200" dirty="0" smtClean="0"/>
                        <a:t>Employee</a:t>
                      </a:r>
                      <a:endParaRPr lang="en-US" sz="1200" dirty="0"/>
                    </a:p>
                  </a:txBody>
                  <a:tcPr marL="68580" marR="68580" marT="34290" marB="34290"/>
                </a:tc>
                <a:tc>
                  <a:txBody>
                    <a:bodyPr/>
                    <a:lstStyle/>
                    <a:p>
                      <a:pPr algn="r"/>
                      <a:r>
                        <a:rPr lang="en-US" sz="1200" dirty="0" smtClean="0"/>
                        <a:t>+__________</a:t>
                      </a:r>
                      <a:endParaRPr lang="en-US" sz="1200" dirty="0"/>
                    </a:p>
                  </a:txBody>
                  <a:tcPr marL="68580" marR="68580" marT="34290" marB="34290"/>
                </a:tc>
                <a:tc>
                  <a:txBody>
                    <a:bodyPr/>
                    <a:lstStyle/>
                    <a:p>
                      <a:pPr algn="r"/>
                      <a:r>
                        <a:rPr lang="en-US" sz="1200" dirty="0" smtClean="0"/>
                        <a:t>+__________</a:t>
                      </a:r>
                      <a:endParaRPr lang="en-US" sz="1200" dirty="0"/>
                    </a:p>
                  </a:txBody>
                  <a:tcPr marL="68580" marR="68580" marT="34290" marB="34290"/>
                </a:tc>
                <a:extLst>
                  <a:ext uri="{0D108BD9-81ED-4DB2-BD59-A6C34878D82A}">
                    <a16:rowId xmlns:a16="http://schemas.microsoft.com/office/drawing/2014/main" val="2075634055"/>
                  </a:ext>
                </a:extLst>
              </a:tr>
              <a:tr h="251460">
                <a:tc>
                  <a:txBody>
                    <a:bodyPr/>
                    <a:lstStyle/>
                    <a:p>
                      <a:r>
                        <a:rPr lang="en-US" sz="1200" b="1" dirty="0" smtClean="0">
                          <a:solidFill>
                            <a:schemeClr val="bg1"/>
                          </a:solidFill>
                        </a:rPr>
                        <a:t>Maximum</a:t>
                      </a:r>
                      <a:endParaRPr lang="en-US" sz="1200" b="1" dirty="0">
                        <a:solidFill>
                          <a:schemeClr val="bg1"/>
                        </a:solidFill>
                      </a:endParaRPr>
                    </a:p>
                  </a:txBody>
                  <a:tcPr marL="68580" marR="68580" marT="34290" marB="34290">
                    <a:solidFill>
                      <a:schemeClr val="accent1"/>
                    </a:solidFill>
                  </a:tcPr>
                </a:tc>
                <a:tc>
                  <a:txBody>
                    <a:bodyPr/>
                    <a:lstStyle/>
                    <a:p>
                      <a:pPr algn="r"/>
                      <a:r>
                        <a:rPr lang="en-US" sz="1200" b="1" dirty="0" smtClean="0">
                          <a:solidFill>
                            <a:schemeClr val="bg1"/>
                          </a:solidFill>
                        </a:rPr>
                        <a:t>$4,150</a:t>
                      </a:r>
                      <a:endParaRPr lang="en-US" sz="1200" b="1" dirty="0">
                        <a:solidFill>
                          <a:schemeClr val="bg1"/>
                        </a:solidFill>
                      </a:endParaRPr>
                    </a:p>
                  </a:txBody>
                  <a:tcPr marL="68580" marR="68580" marT="34290" marB="34290">
                    <a:solidFill>
                      <a:schemeClr val="accent1"/>
                    </a:solidFill>
                  </a:tcPr>
                </a:tc>
                <a:tc>
                  <a:txBody>
                    <a:bodyPr/>
                    <a:lstStyle/>
                    <a:p>
                      <a:pPr algn="r"/>
                      <a:r>
                        <a:rPr lang="en-US" sz="1200" b="1" dirty="0" smtClean="0">
                          <a:solidFill>
                            <a:schemeClr val="bg1"/>
                          </a:solidFill>
                        </a:rPr>
                        <a:t>$8,300</a:t>
                      </a:r>
                      <a:endParaRPr lang="en-US" sz="1200" b="1" dirty="0">
                        <a:solidFill>
                          <a:schemeClr val="bg1"/>
                        </a:solidFill>
                      </a:endParaRPr>
                    </a:p>
                  </a:txBody>
                  <a:tcPr marL="68580" marR="68580" marT="34290" marB="34290">
                    <a:solidFill>
                      <a:schemeClr val="accent1"/>
                    </a:solidFill>
                  </a:tcPr>
                </a:tc>
                <a:extLst>
                  <a:ext uri="{0D108BD9-81ED-4DB2-BD59-A6C34878D82A}">
                    <a16:rowId xmlns:a16="http://schemas.microsoft.com/office/drawing/2014/main" val="4142426184"/>
                  </a:ext>
                </a:extLst>
              </a:tr>
              <a:tr h="251460">
                <a:tc>
                  <a:txBody>
                    <a:bodyPr/>
                    <a:lstStyle/>
                    <a:p>
                      <a:r>
                        <a:rPr lang="en-US" sz="1200" b="1" dirty="0" smtClean="0">
                          <a:solidFill>
                            <a:schemeClr val="bg1"/>
                          </a:solidFill>
                        </a:rPr>
                        <a:t>Age 55+</a:t>
                      </a:r>
                      <a:endParaRPr lang="en-US" sz="1200" b="1" dirty="0">
                        <a:solidFill>
                          <a:schemeClr val="bg1"/>
                        </a:solidFill>
                      </a:endParaRPr>
                    </a:p>
                  </a:txBody>
                  <a:tcPr marL="68580" marR="68580" marT="34290" marB="34290">
                    <a:solidFill>
                      <a:schemeClr val="bg2">
                        <a:lumMod val="50000"/>
                      </a:schemeClr>
                    </a:solidFill>
                  </a:tcPr>
                </a:tc>
                <a:tc>
                  <a:txBody>
                    <a:bodyPr/>
                    <a:lstStyle/>
                    <a:p>
                      <a:pPr algn="r"/>
                      <a:r>
                        <a:rPr lang="en-US" sz="1200" b="1" dirty="0" smtClean="0">
                          <a:solidFill>
                            <a:schemeClr val="bg1"/>
                          </a:solidFill>
                        </a:rPr>
                        <a:t>+$1,000</a:t>
                      </a:r>
                      <a:endParaRPr lang="en-US" sz="1200" b="1" dirty="0">
                        <a:solidFill>
                          <a:schemeClr val="bg1"/>
                        </a:solidFill>
                      </a:endParaRPr>
                    </a:p>
                  </a:txBody>
                  <a:tcPr marL="68580" marR="68580" marT="34290" marB="34290">
                    <a:solidFill>
                      <a:schemeClr val="bg2">
                        <a:lumMod val="50000"/>
                      </a:schemeClr>
                    </a:solidFill>
                  </a:tcPr>
                </a:tc>
                <a:tc>
                  <a:txBody>
                    <a:bodyPr/>
                    <a:lstStyle/>
                    <a:p>
                      <a:pPr algn="r"/>
                      <a:r>
                        <a:rPr lang="en-US" sz="1200" b="1" dirty="0" smtClean="0">
                          <a:solidFill>
                            <a:schemeClr val="bg1"/>
                          </a:solidFill>
                        </a:rPr>
                        <a:t>+$1,000</a:t>
                      </a:r>
                      <a:endParaRPr lang="en-US" sz="1200" b="1" dirty="0">
                        <a:solidFill>
                          <a:schemeClr val="bg1"/>
                        </a:solidFill>
                      </a:endParaRPr>
                    </a:p>
                  </a:txBody>
                  <a:tcPr marL="68580" marR="68580" marT="34290" marB="34290">
                    <a:solidFill>
                      <a:schemeClr val="bg2">
                        <a:lumMod val="50000"/>
                      </a:schemeClr>
                    </a:solidFill>
                  </a:tcPr>
                </a:tc>
                <a:extLst>
                  <a:ext uri="{0D108BD9-81ED-4DB2-BD59-A6C34878D82A}">
                    <a16:rowId xmlns:a16="http://schemas.microsoft.com/office/drawing/2014/main" val="551605319"/>
                  </a:ext>
                </a:extLst>
              </a:tr>
            </a:tbl>
          </a:graphicData>
        </a:graphic>
      </p:graphicFrame>
      <p:graphicFrame>
        <p:nvGraphicFramePr>
          <p:cNvPr id="11" name="Diagram 10"/>
          <p:cNvGraphicFramePr/>
          <p:nvPr>
            <p:extLst>
              <p:ext uri="{D42A27DB-BD31-4B8C-83A1-F6EECF244321}">
                <p14:modId xmlns:p14="http://schemas.microsoft.com/office/powerpoint/2010/main" val="612329479"/>
              </p:ext>
            </p:extLst>
          </p:nvPr>
        </p:nvGraphicFramePr>
        <p:xfrm>
          <a:off x="998912" y="3948637"/>
          <a:ext cx="4571710" cy="6654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457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Savings Account - HSA</a:t>
            </a:r>
            <a:endParaRPr lang="en-US" dirty="0"/>
          </a:p>
        </p:txBody>
      </p:sp>
      <p:sp>
        <p:nvSpPr>
          <p:cNvPr id="3" name="Content Placeholder 2"/>
          <p:cNvSpPr>
            <a:spLocks noGrp="1"/>
          </p:cNvSpPr>
          <p:nvPr>
            <p:ph idx="1"/>
          </p:nvPr>
        </p:nvSpPr>
        <p:spPr/>
        <p:txBody>
          <a:bodyPr/>
          <a:lstStyle/>
          <a:p>
            <a:pPr>
              <a:buClr>
                <a:schemeClr val="tx2"/>
              </a:buClr>
            </a:pPr>
            <a:r>
              <a:rPr lang="en-US" dirty="0" smtClean="0"/>
              <a:t>Accountholder, Spouse, Tax Dependents expenses</a:t>
            </a:r>
          </a:p>
          <a:p>
            <a:endParaRPr lang="en-US" dirty="0"/>
          </a:p>
          <a:p>
            <a:endParaRPr lang="en-US" dirty="0"/>
          </a:p>
        </p:txBody>
      </p:sp>
      <p:sp>
        <p:nvSpPr>
          <p:cNvPr id="5" name="Text Placeholder 4"/>
          <p:cNvSpPr>
            <a:spLocks noGrp="1"/>
          </p:cNvSpPr>
          <p:nvPr>
            <p:ph type="body" sz="quarter" idx="14"/>
          </p:nvPr>
        </p:nvSpPr>
        <p:spPr/>
        <p:txBody>
          <a:bodyPr/>
          <a:lstStyle/>
          <a:p>
            <a:r>
              <a:rPr lang="en-US" dirty="0" smtClean="0"/>
              <a:t>Expenses</a:t>
            </a:r>
            <a:endParaRPr lang="en-US" dirty="0"/>
          </a:p>
        </p:txBody>
      </p:sp>
      <p:sp>
        <p:nvSpPr>
          <p:cNvPr id="9" name="Content Placeholder 2"/>
          <p:cNvSpPr txBox="1">
            <a:spLocks/>
          </p:cNvSpPr>
          <p:nvPr/>
        </p:nvSpPr>
        <p:spPr>
          <a:xfrm>
            <a:off x="3355976" y="1620203"/>
            <a:ext cx="3086100" cy="2263140"/>
          </a:xfrm>
          <a:prstGeom prst="rect">
            <a:avLst/>
          </a:prstGeom>
        </p:spPr>
        <p:txBody>
          <a:bodyPr vert="horz" lIns="68580" tIns="34290" rIns="68580" bIns="34290" rtlCol="0">
            <a:noAutofit/>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kern="1200">
                <a:solidFill>
                  <a:schemeClr val="tx2"/>
                </a:solidFill>
                <a:latin typeface="+mn-lt"/>
                <a:ea typeface="+mn-ea"/>
                <a:cs typeface="Times New Roman"/>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kern="1200">
                <a:solidFill>
                  <a:schemeClr val="tx2"/>
                </a:solidFill>
                <a:latin typeface="+mn-lt"/>
                <a:ea typeface="+mn-ea"/>
                <a:cs typeface="Times New Roman"/>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kern="1200">
                <a:solidFill>
                  <a:schemeClr val="tx2"/>
                </a:solidFill>
                <a:latin typeface="+mn-lt"/>
                <a:ea typeface="+mn-ea"/>
                <a:cs typeface="Times New Roman"/>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lang="en-US" sz="1300" kern="1200">
                <a:solidFill>
                  <a:schemeClr val="tx2"/>
                </a:solidFill>
                <a:latin typeface="+mn-lt"/>
                <a:ea typeface="+mn-ea"/>
                <a:cs typeface="Times New Roman"/>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200" dirty="0"/>
          </a:p>
          <a:p>
            <a:endParaRPr lang="en-US" sz="1200" dirty="0"/>
          </a:p>
          <a:p>
            <a:endParaRPr lang="en-US" sz="1200" dirty="0"/>
          </a:p>
        </p:txBody>
      </p:sp>
      <p:sp>
        <p:nvSpPr>
          <p:cNvPr id="14" name="Rectangle 13"/>
          <p:cNvSpPr/>
          <p:nvPr/>
        </p:nvSpPr>
        <p:spPr>
          <a:xfrm>
            <a:off x="275359" y="4630439"/>
            <a:ext cx="4249881" cy="230832"/>
          </a:xfrm>
          <a:prstGeom prst="rect">
            <a:avLst/>
          </a:prstGeom>
        </p:spPr>
        <p:txBody>
          <a:bodyPr wrap="none">
            <a:spAutoFit/>
          </a:bodyPr>
          <a:lstStyle/>
          <a:p>
            <a:r>
              <a:rPr lang="en-US" sz="900" i="1" dirty="0">
                <a:solidFill>
                  <a:schemeClr val="tx2"/>
                </a:solidFill>
              </a:rPr>
              <a:t>This is a summary only. Learn more: </a:t>
            </a:r>
            <a:r>
              <a:rPr lang="en-US" sz="900" i="1" dirty="0">
                <a:solidFill>
                  <a:schemeClr val="tx2"/>
                </a:solidFill>
                <a:hlinkClick r:id="rId3"/>
              </a:rPr>
              <a:t>IRS Publication 969 </a:t>
            </a:r>
            <a:r>
              <a:rPr lang="en-US" sz="900" i="1" dirty="0">
                <a:solidFill>
                  <a:schemeClr val="tx2"/>
                </a:solidFill>
              </a:rPr>
              <a:t>&amp; </a:t>
            </a:r>
            <a:r>
              <a:rPr lang="en-US" sz="900" i="1" dirty="0">
                <a:solidFill>
                  <a:schemeClr val="tx2"/>
                </a:solidFill>
                <a:hlinkClick r:id="rId4"/>
              </a:rPr>
              <a:t>IRS Publication 502</a:t>
            </a:r>
            <a:endParaRPr lang="en-US" sz="900" i="1" dirty="0">
              <a:solidFill>
                <a:schemeClr val="tx2"/>
              </a:solidFill>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547" y="1902142"/>
            <a:ext cx="3281351" cy="2187566"/>
          </a:xfrm>
          <a:prstGeom prst="rect">
            <a:avLst/>
          </a:prstGeom>
        </p:spPr>
      </p:pic>
      <p:sp>
        <p:nvSpPr>
          <p:cNvPr id="20" name="Content Placeholder 2"/>
          <p:cNvSpPr txBox="1">
            <a:spLocks/>
          </p:cNvSpPr>
          <p:nvPr/>
        </p:nvSpPr>
        <p:spPr>
          <a:xfrm>
            <a:off x="3167285" y="935025"/>
            <a:ext cx="3530953" cy="2670569"/>
          </a:xfrm>
          <a:prstGeom prst="rect">
            <a:avLst/>
          </a:prstGeom>
        </p:spPr>
        <p:txBody>
          <a:bodyPr vert="horz" lIns="91440" tIns="45720" rIns="91440" bIns="45720" rtlCol="0">
            <a:noAutofit/>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kern="1200">
                <a:solidFill>
                  <a:schemeClr val="tx2"/>
                </a:solidFill>
                <a:latin typeface="+mn-lt"/>
                <a:ea typeface="+mn-ea"/>
                <a:cs typeface="Times New Roman"/>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sz="1400" kern="1200">
                <a:solidFill>
                  <a:schemeClr val="tx2"/>
                </a:solidFill>
                <a:latin typeface="+mn-lt"/>
                <a:ea typeface="+mn-ea"/>
                <a:cs typeface="Times New Roman"/>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sz="1300" kern="1200">
                <a:solidFill>
                  <a:schemeClr val="tx2"/>
                </a:solidFill>
                <a:latin typeface="+mn-lt"/>
                <a:ea typeface="+mn-ea"/>
                <a:cs typeface="Times New Roman"/>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lang="en-US" sz="1300" kern="1200">
                <a:solidFill>
                  <a:schemeClr val="tx2"/>
                </a:solidFill>
                <a:latin typeface="+mn-lt"/>
                <a:ea typeface="+mn-ea"/>
                <a:cs typeface="Times New Roman"/>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a:p>
            <a:endParaRPr lang="en-US" dirty="0" smtClean="0"/>
          </a:p>
          <a:p>
            <a:endParaRPr lang="en-US" dirty="0"/>
          </a:p>
        </p:txBody>
      </p:sp>
      <p:graphicFrame>
        <p:nvGraphicFramePr>
          <p:cNvPr id="21" name="Diagram 20"/>
          <p:cNvGraphicFramePr/>
          <p:nvPr>
            <p:extLst>
              <p:ext uri="{D42A27DB-BD31-4B8C-83A1-F6EECF244321}">
                <p14:modId xmlns:p14="http://schemas.microsoft.com/office/powerpoint/2010/main" val="1792556191"/>
              </p:ext>
            </p:extLst>
          </p:nvPr>
        </p:nvGraphicFramePr>
        <p:xfrm>
          <a:off x="3585324" y="622605"/>
          <a:ext cx="2897409" cy="39030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2" name="Rounded Rectangular Callout 21"/>
          <p:cNvSpPr/>
          <p:nvPr/>
        </p:nvSpPr>
        <p:spPr>
          <a:xfrm>
            <a:off x="3500418" y="123222"/>
            <a:ext cx="1169718" cy="482186"/>
          </a:xfrm>
          <a:prstGeom prst="wedgeRoundRectCallout">
            <a:avLst>
              <a:gd name="adj1" fmla="val -21144"/>
              <a:gd name="adj2" fmla="val 78040"/>
              <a:gd name="adj3" fmla="val 16667"/>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TAX FREE</a:t>
            </a:r>
            <a:endParaRPr lang="en-US" dirty="0"/>
          </a:p>
        </p:txBody>
      </p:sp>
      <p:sp>
        <p:nvSpPr>
          <p:cNvPr id="23" name="Rectangle 22"/>
          <p:cNvSpPr/>
          <p:nvPr/>
        </p:nvSpPr>
        <p:spPr>
          <a:xfrm>
            <a:off x="5292911" y="4141633"/>
            <a:ext cx="1522002" cy="97450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800" i="1" dirty="0" smtClean="0"/>
              <a:t>Notes: you must have funds in the account to reimbursement expenses. And you must establish the account before you can reimburse for incurred expenses.</a:t>
            </a:r>
            <a:endParaRPr lang="en-US" sz="800" i="1" dirty="0"/>
          </a:p>
        </p:txBody>
      </p:sp>
    </p:spTree>
    <p:extLst>
      <p:ext uri="{BB962C8B-B14F-4D97-AF65-F5344CB8AC3E}">
        <p14:creationId xmlns:p14="http://schemas.microsoft.com/office/powerpoint/2010/main" val="2775687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454" y="1441745"/>
            <a:ext cx="5145017" cy="589788"/>
          </a:xfrm>
        </p:spPr>
        <p:txBody>
          <a:bodyPr/>
          <a:lstStyle/>
          <a:p>
            <a:r>
              <a:rPr lang="en-US" dirty="0" smtClean="0"/>
              <a:t>Flexible Spending Account</a:t>
            </a:r>
            <a:endParaRPr lang="en-US" dirty="0"/>
          </a:p>
        </p:txBody>
      </p:sp>
      <p:sp>
        <p:nvSpPr>
          <p:cNvPr id="3" name="Subtitle 2"/>
          <p:cNvSpPr>
            <a:spLocks noGrp="1"/>
          </p:cNvSpPr>
          <p:nvPr>
            <p:ph type="subTitle" idx="1"/>
          </p:nvPr>
        </p:nvSpPr>
        <p:spPr>
          <a:xfrm>
            <a:off x="171454" y="1972561"/>
            <a:ext cx="4562596" cy="374904"/>
          </a:xfrm>
        </p:spPr>
        <p:txBody>
          <a:bodyPr/>
          <a:lstStyle/>
          <a:p>
            <a:r>
              <a:rPr lang="en-US" dirty="0" smtClean="0"/>
              <a:t>FSA</a:t>
            </a:r>
            <a:endParaRPr lang="en-US" dirty="0">
              <a:solidFill>
                <a:srgbClr val="FF0000"/>
              </a:solidFill>
            </a:endParaRPr>
          </a:p>
        </p:txBody>
      </p:sp>
    </p:spTree>
    <p:extLst>
      <p:ext uri="{BB962C8B-B14F-4D97-AF65-F5344CB8AC3E}">
        <p14:creationId xmlns:p14="http://schemas.microsoft.com/office/powerpoint/2010/main" val="1894816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5565" y="236520"/>
            <a:ext cx="4567784" cy="481391"/>
          </a:xfrm>
        </p:spPr>
        <p:txBody>
          <a:bodyPr/>
          <a:lstStyle/>
          <a:p>
            <a:r>
              <a:rPr lang="en-US" dirty="0" smtClean="0"/>
              <a:t>Flexible Spending Accounts</a:t>
            </a:r>
            <a:endParaRPr lang="en-US" dirty="0"/>
          </a:p>
        </p:txBody>
      </p:sp>
      <p:sp>
        <p:nvSpPr>
          <p:cNvPr id="7" name="Oval 6">
            <a:extLst>
              <a:ext uri="{FF2B5EF4-FFF2-40B4-BE49-F238E27FC236}">
                <a16:creationId xmlns:a16="http://schemas.microsoft.com/office/drawing/2014/main" id="{B11D8111-69D5-4357-81D0-D0006F4E31BF}"/>
              </a:ext>
            </a:extLst>
          </p:cNvPr>
          <p:cNvSpPr/>
          <p:nvPr/>
        </p:nvSpPr>
        <p:spPr>
          <a:xfrm>
            <a:off x="171451" y="308108"/>
            <a:ext cx="414872" cy="414872"/>
          </a:xfrm>
          <a:prstGeom prst="ellipse">
            <a:avLst/>
          </a:prstGeom>
          <a:solidFill>
            <a:schemeClr val="accent4"/>
          </a:solidFill>
          <a:ln w="15875" cap="flat" cmpd="sng" algn="ctr">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142">
              <a:defRPr/>
            </a:pPr>
            <a:endParaRPr lang="en-US" sz="525" dirty="0">
              <a:solidFill>
                <a:schemeClr val="tx1">
                  <a:lumMod val="75000"/>
                  <a:lumOff val="25000"/>
                </a:schemeClr>
              </a:solidFill>
              <a:latin typeface="Arial"/>
            </a:endParaRPr>
          </a:p>
        </p:txBody>
      </p:sp>
      <p:sp>
        <p:nvSpPr>
          <p:cNvPr id="2" name="Text Placeholder 1"/>
          <p:cNvSpPr>
            <a:spLocks noGrp="1"/>
          </p:cNvSpPr>
          <p:nvPr>
            <p:ph type="body" sz="quarter" idx="14"/>
          </p:nvPr>
        </p:nvSpPr>
        <p:spPr>
          <a:xfrm>
            <a:off x="378887" y="690914"/>
            <a:ext cx="5829300" cy="308610"/>
          </a:xfrm>
        </p:spPr>
        <p:txBody>
          <a:bodyPr/>
          <a:lstStyle/>
          <a:p>
            <a:r>
              <a:rPr lang="en-US" dirty="0" smtClean="0"/>
              <a:t>Health FSA</a:t>
            </a:r>
            <a:endParaRPr lang="en-US" dirty="0"/>
          </a:p>
        </p:txBody>
      </p:sp>
      <p:grpSp>
        <p:nvGrpSpPr>
          <p:cNvPr id="4" name="Group 3"/>
          <p:cNvGrpSpPr/>
          <p:nvPr/>
        </p:nvGrpSpPr>
        <p:grpSpPr>
          <a:xfrm>
            <a:off x="230695" y="1301618"/>
            <a:ext cx="6501891" cy="2547367"/>
            <a:chOff x="310159" y="1597257"/>
            <a:chExt cx="8220872" cy="2217176"/>
          </a:xfrm>
        </p:grpSpPr>
        <p:sp>
          <p:nvSpPr>
            <p:cNvPr id="6" name="Freeform 5"/>
            <p:cNvSpPr/>
            <p:nvPr/>
          </p:nvSpPr>
          <p:spPr>
            <a:xfrm>
              <a:off x="310159" y="1602011"/>
              <a:ext cx="2502736" cy="491905"/>
            </a:xfrm>
            <a:custGeom>
              <a:avLst/>
              <a:gdLst>
                <a:gd name="connsiteX0" fmla="*/ 0 w 2502736"/>
                <a:gd name="connsiteY0" fmla="*/ 0 h 491905"/>
                <a:gd name="connsiteX1" fmla="*/ 2502736 w 2502736"/>
                <a:gd name="connsiteY1" fmla="*/ 0 h 491905"/>
                <a:gd name="connsiteX2" fmla="*/ 2502736 w 2502736"/>
                <a:gd name="connsiteY2" fmla="*/ 491905 h 491905"/>
                <a:gd name="connsiteX3" fmla="*/ 0 w 2502736"/>
                <a:gd name="connsiteY3" fmla="*/ 491905 h 491905"/>
                <a:gd name="connsiteX4" fmla="*/ 0 w 2502736"/>
                <a:gd name="connsiteY4" fmla="*/ 0 h 49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736" h="491905">
                  <a:moveTo>
                    <a:pt x="0" y="0"/>
                  </a:moveTo>
                  <a:lnTo>
                    <a:pt x="2502736" y="0"/>
                  </a:lnTo>
                  <a:lnTo>
                    <a:pt x="2502736" y="491905"/>
                  </a:lnTo>
                  <a:lnTo>
                    <a:pt x="0" y="491905"/>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4676" tIns="42672" rIns="74676" bIns="42672" numCol="1" spcCol="1270" anchor="ctr" anchorCtr="0">
              <a:noAutofit/>
            </a:bodyPr>
            <a:lstStyle/>
            <a:p>
              <a:pPr algn="ctr" defTabSz="466677">
                <a:lnSpc>
                  <a:spcPct val="90000"/>
                </a:lnSpc>
                <a:spcBef>
                  <a:spcPct val="0"/>
                </a:spcBef>
                <a:spcAft>
                  <a:spcPct val="35000"/>
                </a:spcAft>
              </a:pPr>
              <a:r>
                <a:rPr lang="en-US" sz="1050" dirty="0"/>
                <a:t>Elections</a:t>
              </a:r>
            </a:p>
          </p:txBody>
        </p:sp>
        <p:sp>
          <p:nvSpPr>
            <p:cNvPr id="9" name="Freeform 8"/>
            <p:cNvSpPr/>
            <p:nvPr/>
          </p:nvSpPr>
          <p:spPr>
            <a:xfrm>
              <a:off x="310159" y="2093917"/>
              <a:ext cx="2502736" cy="1720516"/>
            </a:xfrm>
            <a:custGeom>
              <a:avLst/>
              <a:gdLst>
                <a:gd name="connsiteX0" fmla="*/ 0 w 2502736"/>
                <a:gd name="connsiteY0" fmla="*/ 0 h 2654071"/>
                <a:gd name="connsiteX1" fmla="*/ 2502736 w 2502736"/>
                <a:gd name="connsiteY1" fmla="*/ 0 h 2654071"/>
                <a:gd name="connsiteX2" fmla="*/ 2502736 w 2502736"/>
                <a:gd name="connsiteY2" fmla="*/ 2654071 h 2654071"/>
                <a:gd name="connsiteX3" fmla="*/ 0 w 2502736"/>
                <a:gd name="connsiteY3" fmla="*/ 2654071 h 2654071"/>
                <a:gd name="connsiteX4" fmla="*/ 0 w 2502736"/>
                <a:gd name="connsiteY4" fmla="*/ 0 h 265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736" h="2654071">
                  <a:moveTo>
                    <a:pt x="0" y="0"/>
                  </a:moveTo>
                  <a:lnTo>
                    <a:pt x="2502736" y="0"/>
                  </a:lnTo>
                  <a:lnTo>
                    <a:pt x="2502736" y="2654071"/>
                  </a:lnTo>
                  <a:lnTo>
                    <a:pt x="0" y="2654071"/>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4006" tIns="44006" rIns="58674" bIns="66008" numCol="1" spcCol="1270" anchor="t" anchorCtr="0">
              <a:noAutofit/>
            </a:bodyPr>
            <a:lstStyle/>
            <a:p>
              <a:pPr marL="428583" lvl="2" indent="-85717" defTabSz="350009">
                <a:lnSpc>
                  <a:spcPct val="114000"/>
                </a:lnSpc>
                <a:spcBef>
                  <a:spcPct val="0"/>
                </a:spcBef>
                <a:spcAft>
                  <a:spcPct val="15000"/>
                </a:spcAft>
                <a:buChar char="••"/>
              </a:pPr>
              <a:endParaRPr lang="en-US" sz="750" dirty="0"/>
            </a:p>
          </p:txBody>
        </p:sp>
        <p:sp>
          <p:nvSpPr>
            <p:cNvPr id="10" name="Freeform 9"/>
            <p:cNvSpPr/>
            <p:nvPr/>
          </p:nvSpPr>
          <p:spPr>
            <a:xfrm>
              <a:off x="3104011" y="1602010"/>
              <a:ext cx="2502736" cy="491905"/>
            </a:xfrm>
            <a:custGeom>
              <a:avLst/>
              <a:gdLst>
                <a:gd name="connsiteX0" fmla="*/ 0 w 2502736"/>
                <a:gd name="connsiteY0" fmla="*/ 0 h 491905"/>
                <a:gd name="connsiteX1" fmla="*/ 2502736 w 2502736"/>
                <a:gd name="connsiteY1" fmla="*/ 0 h 491905"/>
                <a:gd name="connsiteX2" fmla="*/ 2502736 w 2502736"/>
                <a:gd name="connsiteY2" fmla="*/ 491905 h 491905"/>
                <a:gd name="connsiteX3" fmla="*/ 0 w 2502736"/>
                <a:gd name="connsiteY3" fmla="*/ 491905 h 491905"/>
                <a:gd name="connsiteX4" fmla="*/ 0 w 2502736"/>
                <a:gd name="connsiteY4" fmla="*/ 0 h 49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736" h="491905">
                  <a:moveTo>
                    <a:pt x="0" y="0"/>
                  </a:moveTo>
                  <a:lnTo>
                    <a:pt x="2502736" y="0"/>
                  </a:lnTo>
                  <a:lnTo>
                    <a:pt x="2502736" y="491905"/>
                  </a:lnTo>
                  <a:lnTo>
                    <a:pt x="0" y="491905"/>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4676" tIns="42672" rIns="74676" bIns="42672" numCol="1" spcCol="1270" anchor="ctr" anchorCtr="0">
              <a:noAutofit/>
            </a:bodyPr>
            <a:lstStyle/>
            <a:p>
              <a:pPr algn="ctr" defTabSz="466677">
                <a:lnSpc>
                  <a:spcPct val="90000"/>
                </a:lnSpc>
                <a:spcBef>
                  <a:spcPct val="0"/>
                </a:spcBef>
                <a:spcAft>
                  <a:spcPct val="35000"/>
                </a:spcAft>
              </a:pPr>
              <a:r>
                <a:rPr lang="en-US" sz="1050" dirty="0"/>
                <a:t>Health FSA – Full Scope</a:t>
              </a:r>
            </a:p>
          </p:txBody>
        </p:sp>
        <p:sp>
          <p:nvSpPr>
            <p:cNvPr id="11" name="Flowchart: Manual Operation 10"/>
            <p:cNvSpPr/>
            <p:nvPr/>
          </p:nvSpPr>
          <p:spPr>
            <a:xfrm rot="10800000" flipV="1">
              <a:off x="3104011" y="2101110"/>
              <a:ext cx="2502736" cy="1650411"/>
            </a:xfrm>
            <a:prstGeom prst="flowChartManualOperation">
              <a:avLst/>
            </a:pr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2007" tIns="52007" rIns="69342" bIns="78010" numCol="1" spcCol="1270" anchor="t" anchorCtr="0">
              <a:noAutofit/>
            </a:bodyPr>
            <a:lstStyle/>
            <a:p>
              <a:pPr marL="85717" lvl="1" indent="-85717" defTabSz="350009">
                <a:lnSpc>
                  <a:spcPct val="114000"/>
                </a:lnSpc>
                <a:spcBef>
                  <a:spcPct val="0"/>
                </a:spcBef>
                <a:spcAft>
                  <a:spcPct val="15000"/>
                </a:spcAft>
                <a:buChar char="••"/>
              </a:pPr>
              <a:r>
                <a:rPr lang="en-US" sz="900" b="1" i="1" dirty="0"/>
                <a:t>Full-scope is used when employee </a:t>
              </a:r>
              <a:r>
                <a:rPr lang="en-US" sz="900" b="1" i="1" u="sng" dirty="0"/>
                <a:t>and</a:t>
              </a:r>
              <a:r>
                <a:rPr lang="en-US" sz="900" b="1" i="1" dirty="0"/>
                <a:t> spouse are not contributing to an HSA</a:t>
              </a:r>
            </a:p>
            <a:p>
              <a:pPr marL="85717" lvl="1" indent="-85717" defTabSz="350009">
                <a:lnSpc>
                  <a:spcPct val="114000"/>
                </a:lnSpc>
                <a:spcBef>
                  <a:spcPct val="0"/>
                </a:spcBef>
                <a:spcAft>
                  <a:spcPct val="15000"/>
                </a:spcAft>
                <a:buFontTx/>
                <a:buChar char="••"/>
              </a:pPr>
              <a:r>
                <a:rPr lang="en-US" sz="900" dirty="0"/>
                <a:t>FSA funds used to reimburse eligible medical, vision and dental expenses</a:t>
              </a:r>
            </a:p>
            <a:p>
              <a:pPr marL="0" lvl="1" defTabSz="350009">
                <a:lnSpc>
                  <a:spcPct val="114000"/>
                </a:lnSpc>
                <a:spcBef>
                  <a:spcPct val="0"/>
                </a:spcBef>
                <a:spcAft>
                  <a:spcPct val="15000"/>
                </a:spcAft>
              </a:pPr>
              <a:endParaRPr lang="en-US" sz="900" dirty="0"/>
            </a:p>
          </p:txBody>
        </p:sp>
        <p:sp>
          <p:nvSpPr>
            <p:cNvPr id="12" name="Freeform 11"/>
            <p:cNvSpPr/>
            <p:nvPr/>
          </p:nvSpPr>
          <p:spPr>
            <a:xfrm>
              <a:off x="6028295" y="1597257"/>
              <a:ext cx="2502736" cy="491905"/>
            </a:xfrm>
            <a:custGeom>
              <a:avLst/>
              <a:gdLst>
                <a:gd name="connsiteX0" fmla="*/ 0 w 2502736"/>
                <a:gd name="connsiteY0" fmla="*/ 0 h 491905"/>
                <a:gd name="connsiteX1" fmla="*/ 2502736 w 2502736"/>
                <a:gd name="connsiteY1" fmla="*/ 0 h 491905"/>
                <a:gd name="connsiteX2" fmla="*/ 2502736 w 2502736"/>
                <a:gd name="connsiteY2" fmla="*/ 491905 h 491905"/>
                <a:gd name="connsiteX3" fmla="*/ 0 w 2502736"/>
                <a:gd name="connsiteY3" fmla="*/ 491905 h 491905"/>
                <a:gd name="connsiteX4" fmla="*/ 0 w 2502736"/>
                <a:gd name="connsiteY4" fmla="*/ 0 h 49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736" h="491905">
                  <a:moveTo>
                    <a:pt x="0" y="0"/>
                  </a:moveTo>
                  <a:lnTo>
                    <a:pt x="2502736" y="0"/>
                  </a:lnTo>
                  <a:lnTo>
                    <a:pt x="2502736" y="491905"/>
                  </a:lnTo>
                  <a:lnTo>
                    <a:pt x="0" y="491905"/>
                  </a:lnTo>
                  <a:lnTo>
                    <a:pt x="0"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4676" tIns="42672" rIns="74676" bIns="42672" numCol="1" spcCol="1270" anchor="ctr" anchorCtr="0">
              <a:noAutofit/>
            </a:bodyPr>
            <a:lstStyle/>
            <a:p>
              <a:pPr algn="ctr" defTabSz="466677">
                <a:lnSpc>
                  <a:spcPct val="90000"/>
                </a:lnSpc>
                <a:spcBef>
                  <a:spcPct val="0"/>
                </a:spcBef>
                <a:spcAft>
                  <a:spcPct val="35000"/>
                </a:spcAft>
              </a:pPr>
              <a:r>
                <a:rPr lang="en-US" sz="1050" dirty="0" smtClean="0"/>
                <a:t>Health </a:t>
              </a:r>
              <a:r>
                <a:rPr lang="en-US" sz="1050" dirty="0"/>
                <a:t>FSA- Limited Scope</a:t>
              </a:r>
            </a:p>
          </p:txBody>
        </p:sp>
        <p:sp>
          <p:nvSpPr>
            <p:cNvPr id="13" name="Flowchart: Manual Operation 12"/>
            <p:cNvSpPr/>
            <p:nvPr/>
          </p:nvSpPr>
          <p:spPr>
            <a:xfrm>
              <a:off x="6028295" y="2101110"/>
              <a:ext cx="2502736" cy="1650412"/>
            </a:xfrm>
            <a:prstGeom prst="flowChartManualOperation">
              <a:avLst/>
            </a:pr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2007" tIns="52007" rIns="69342" bIns="78010" numCol="1" spcCol="1270" anchor="t" anchorCtr="0">
              <a:noAutofit/>
            </a:bodyPr>
            <a:lstStyle/>
            <a:p>
              <a:pPr marL="85717" lvl="1" indent="-85717" defTabSz="350009">
                <a:lnSpc>
                  <a:spcPct val="114000"/>
                </a:lnSpc>
                <a:spcBef>
                  <a:spcPct val="0"/>
                </a:spcBef>
                <a:spcAft>
                  <a:spcPct val="15000"/>
                </a:spcAft>
                <a:buFontTx/>
                <a:buChar char="••"/>
              </a:pPr>
              <a:r>
                <a:rPr lang="en-US" sz="900" b="1" i="1" dirty="0"/>
                <a:t>Limited-scope is used when employee </a:t>
              </a:r>
              <a:r>
                <a:rPr lang="en-US" sz="900" b="1" i="1" u="sng" dirty="0"/>
                <a:t>or</a:t>
              </a:r>
              <a:r>
                <a:rPr lang="en-US" sz="900" b="1" i="1" dirty="0"/>
                <a:t> spouse are contributing to an HSA</a:t>
              </a:r>
            </a:p>
            <a:p>
              <a:pPr marL="85717" lvl="1" indent="-85717" defTabSz="350009">
                <a:lnSpc>
                  <a:spcPct val="114000"/>
                </a:lnSpc>
                <a:spcBef>
                  <a:spcPct val="0"/>
                </a:spcBef>
                <a:spcAft>
                  <a:spcPct val="15000"/>
                </a:spcAft>
                <a:buFontTx/>
                <a:buChar char="••"/>
              </a:pPr>
              <a:r>
                <a:rPr lang="en-US" sz="900" dirty="0"/>
                <a:t>FSA funds </a:t>
              </a:r>
              <a:r>
                <a:rPr lang="en-US" sz="900" b="1" dirty="0"/>
                <a:t>limited</a:t>
              </a:r>
              <a:r>
                <a:rPr lang="en-US" sz="900" dirty="0"/>
                <a:t> to eligible vision and dental expenses only</a:t>
              </a:r>
            </a:p>
            <a:p>
              <a:pPr marL="0" lvl="1" defTabSz="350009">
                <a:lnSpc>
                  <a:spcPct val="114000"/>
                </a:lnSpc>
                <a:spcBef>
                  <a:spcPct val="0"/>
                </a:spcBef>
                <a:spcAft>
                  <a:spcPct val="15000"/>
                </a:spcAft>
              </a:pPr>
              <a:endParaRPr lang="en-US" sz="900" dirty="0"/>
            </a:p>
            <a:p>
              <a:pPr marL="85717" lvl="1" indent="-85717" defTabSz="433346">
                <a:lnSpc>
                  <a:spcPct val="90000"/>
                </a:lnSpc>
                <a:spcBef>
                  <a:spcPct val="0"/>
                </a:spcBef>
                <a:spcAft>
                  <a:spcPct val="15000"/>
                </a:spcAft>
                <a:buChar char="••"/>
              </a:pPr>
              <a:endParaRPr lang="en-US" sz="1050" dirty="0"/>
            </a:p>
            <a:p>
              <a:pPr marL="85717" lvl="1" indent="-85717" defTabSz="433346">
                <a:lnSpc>
                  <a:spcPct val="90000"/>
                </a:lnSpc>
                <a:spcBef>
                  <a:spcPct val="0"/>
                </a:spcBef>
                <a:spcAft>
                  <a:spcPct val="15000"/>
                </a:spcAft>
                <a:buChar char="••"/>
              </a:pPr>
              <a:endParaRPr lang="en-US" sz="1050" dirty="0"/>
            </a:p>
          </p:txBody>
        </p:sp>
      </p:grpSp>
      <p:sp>
        <p:nvSpPr>
          <p:cNvPr id="14" name="Rectangle 13"/>
          <p:cNvSpPr/>
          <p:nvPr/>
        </p:nvSpPr>
        <p:spPr>
          <a:xfrm>
            <a:off x="746436" y="3848985"/>
            <a:ext cx="1463674" cy="600164"/>
          </a:xfrm>
          <a:prstGeom prst="rect">
            <a:avLst/>
          </a:prstGeom>
        </p:spPr>
        <p:txBody>
          <a:bodyPr wrap="square">
            <a:spAutoFit/>
          </a:bodyPr>
          <a:lstStyle/>
          <a:p>
            <a:r>
              <a:rPr lang="en-US" sz="825" i="1" dirty="0">
                <a:solidFill>
                  <a:schemeClr val="tx2"/>
                </a:solidFill>
              </a:rPr>
              <a:t>This is a summary only. Learn more: </a:t>
            </a:r>
            <a:r>
              <a:rPr lang="en-US" sz="825" i="1" dirty="0">
                <a:solidFill>
                  <a:schemeClr val="tx2"/>
                </a:solidFill>
                <a:hlinkClick r:id="rId2"/>
              </a:rPr>
              <a:t>IRS Publication 969 </a:t>
            </a:r>
            <a:r>
              <a:rPr lang="en-US" sz="825" i="1" dirty="0">
                <a:solidFill>
                  <a:schemeClr val="tx2"/>
                </a:solidFill>
              </a:rPr>
              <a:t>&amp; </a:t>
            </a:r>
            <a:r>
              <a:rPr lang="en-US" sz="825" i="1" dirty="0">
                <a:solidFill>
                  <a:schemeClr val="tx2"/>
                </a:solidFill>
                <a:hlinkClick r:id="rId3"/>
              </a:rPr>
              <a:t>IRS Publication 502</a:t>
            </a:r>
            <a:endParaRPr lang="en-US" sz="825" i="1" dirty="0">
              <a:solidFill>
                <a:schemeClr val="tx2"/>
              </a:solidFill>
            </a:endParaRP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13460" y="347432"/>
            <a:ext cx="343487" cy="322795"/>
          </a:xfrm>
          <a:prstGeom prst="rect">
            <a:avLst/>
          </a:prstGeom>
        </p:spPr>
      </p:pic>
      <p:sp>
        <p:nvSpPr>
          <p:cNvPr id="5" name="Rectangle 4"/>
          <p:cNvSpPr/>
          <p:nvPr/>
        </p:nvSpPr>
        <p:spPr>
          <a:xfrm>
            <a:off x="230696" y="1860135"/>
            <a:ext cx="1877051" cy="2049022"/>
          </a:xfrm>
          <a:prstGeom prst="rect">
            <a:avLst/>
          </a:prstGeom>
        </p:spPr>
        <p:txBody>
          <a:bodyPr wrap="square">
            <a:spAutoFit/>
          </a:bodyPr>
          <a:lstStyle/>
          <a:p>
            <a:pPr marL="85717" lvl="1" indent="-85717" defTabSz="350009">
              <a:lnSpc>
                <a:spcPct val="114000"/>
              </a:lnSpc>
              <a:spcBef>
                <a:spcPct val="0"/>
              </a:spcBef>
              <a:spcAft>
                <a:spcPct val="15000"/>
              </a:spcAft>
              <a:buFontTx/>
              <a:buChar char="••"/>
            </a:pPr>
            <a:r>
              <a:rPr lang="en-US" sz="900" dirty="0"/>
              <a:t>Employees elect up to the limit annually to set aside pre-tax money to pay for eligible expenses</a:t>
            </a:r>
          </a:p>
          <a:p>
            <a:pPr marL="85717" lvl="1" indent="-85717" defTabSz="350009">
              <a:lnSpc>
                <a:spcPct val="114000"/>
              </a:lnSpc>
              <a:spcBef>
                <a:spcPct val="0"/>
              </a:spcBef>
              <a:spcAft>
                <a:spcPct val="15000"/>
              </a:spcAft>
              <a:buFontTx/>
              <a:buChar char="••"/>
            </a:pPr>
            <a:r>
              <a:rPr lang="en-US" sz="900" dirty="0"/>
              <a:t>Can only make mid-year changes to the election if there is a qualifying event</a:t>
            </a:r>
          </a:p>
          <a:p>
            <a:pPr marL="85717" lvl="1" indent="-85717" defTabSz="350009">
              <a:lnSpc>
                <a:spcPct val="114000"/>
              </a:lnSpc>
              <a:spcBef>
                <a:spcPct val="0"/>
              </a:spcBef>
              <a:spcAft>
                <a:spcPct val="15000"/>
              </a:spcAft>
              <a:buFontTx/>
              <a:buChar char="••"/>
            </a:pPr>
            <a:r>
              <a:rPr lang="en-US" sz="900" dirty="0"/>
              <a:t>IRS </a:t>
            </a:r>
            <a:r>
              <a:rPr lang="en-US" sz="900" dirty="0" smtClean="0"/>
              <a:t>sets a maximum </a:t>
            </a:r>
            <a:r>
              <a:rPr lang="en-US" sz="900" dirty="0"/>
              <a:t>amount </a:t>
            </a:r>
            <a:r>
              <a:rPr lang="en-US" sz="900" dirty="0" smtClean="0"/>
              <a:t>that can be used each </a:t>
            </a:r>
            <a:r>
              <a:rPr lang="en-US" sz="900" dirty="0" smtClean="0"/>
              <a:t>year.     </a:t>
            </a:r>
            <a:r>
              <a:rPr lang="en-US" sz="900" smtClean="0"/>
              <a:t>The </a:t>
            </a:r>
            <a:r>
              <a:rPr lang="en-US" sz="900" dirty="0" smtClean="0"/>
              <a:t>2024 limit is </a:t>
            </a:r>
            <a:r>
              <a:rPr lang="en-US" sz="900" smtClean="0"/>
              <a:t>$3,200.</a:t>
            </a:r>
            <a:endParaRPr lang="en-US" sz="900" dirty="0" smtClean="0"/>
          </a:p>
          <a:p>
            <a:pPr marL="85717" lvl="1" indent="-85717" defTabSz="350009">
              <a:lnSpc>
                <a:spcPct val="114000"/>
              </a:lnSpc>
              <a:spcBef>
                <a:spcPct val="0"/>
              </a:spcBef>
              <a:spcAft>
                <a:spcPct val="15000"/>
              </a:spcAft>
              <a:buFontTx/>
              <a:buChar char="••"/>
            </a:pPr>
            <a:r>
              <a:rPr lang="en-US" sz="900" u="sng" dirty="0" smtClean="0">
                <a:solidFill>
                  <a:schemeClr val="tx2"/>
                </a:solidFill>
              </a:rPr>
              <a:t>Elect </a:t>
            </a:r>
            <a:r>
              <a:rPr lang="en-US" sz="900" u="sng" dirty="0">
                <a:solidFill>
                  <a:schemeClr val="tx2"/>
                </a:solidFill>
              </a:rPr>
              <a:t>carefully </a:t>
            </a:r>
            <a:r>
              <a:rPr lang="en-US" sz="900" dirty="0">
                <a:solidFill>
                  <a:schemeClr val="tx2"/>
                </a:solidFill>
              </a:rPr>
              <a:t>- these funds do not carry over, use it or lose it</a:t>
            </a:r>
            <a:endParaRPr lang="en-US" sz="900" dirty="0"/>
          </a:p>
        </p:txBody>
      </p:sp>
      <p:pic>
        <p:nvPicPr>
          <p:cNvPr id="17" name="Picture 16"/>
          <p:cNvPicPr>
            <a:picLocks noChangeAspect="1"/>
          </p:cNvPicPr>
          <p:nvPr/>
        </p:nvPicPr>
        <p:blipFill rotWithShape="1">
          <a:blip r:embed="rId5"/>
          <a:srcRect l="25832" t="22299" r="23096" b="22671"/>
          <a:stretch/>
        </p:blipFill>
        <p:spPr>
          <a:xfrm>
            <a:off x="5213349" y="3794553"/>
            <a:ext cx="509713" cy="549223"/>
          </a:xfrm>
          <a:prstGeom prst="rect">
            <a:avLst/>
          </a:prstGeom>
        </p:spPr>
      </p:pic>
      <p:pic>
        <p:nvPicPr>
          <p:cNvPr id="18" name="Picture 17"/>
          <p:cNvPicPr>
            <a:picLocks noChangeAspect="1"/>
          </p:cNvPicPr>
          <p:nvPr/>
        </p:nvPicPr>
        <p:blipFill rotWithShape="1">
          <a:blip r:embed="rId5"/>
          <a:srcRect l="25832" t="22299" r="23096" b="22671"/>
          <a:stretch/>
        </p:blipFill>
        <p:spPr>
          <a:xfrm>
            <a:off x="3047330" y="3896967"/>
            <a:ext cx="509713" cy="549223"/>
          </a:xfrm>
          <a:prstGeom prst="rect">
            <a:avLst/>
          </a:prstGeom>
        </p:spPr>
      </p:pic>
      <p:pic>
        <p:nvPicPr>
          <p:cNvPr id="21" name="Picture 20"/>
          <p:cNvPicPr>
            <a:picLocks noChangeAspect="1"/>
          </p:cNvPicPr>
          <p:nvPr/>
        </p:nvPicPr>
        <p:blipFill rotWithShape="1">
          <a:blip r:embed="rId6"/>
          <a:srcRect l="6832" t="15945" r="4967" b="20278"/>
          <a:stretch/>
        </p:blipFill>
        <p:spPr>
          <a:xfrm>
            <a:off x="3602114" y="3929397"/>
            <a:ext cx="659220" cy="382771"/>
          </a:xfrm>
          <a:prstGeom prst="rect">
            <a:avLst/>
          </a:prstGeom>
        </p:spPr>
      </p:pic>
      <p:pic>
        <p:nvPicPr>
          <p:cNvPr id="22" name="Picture 21"/>
          <p:cNvPicPr>
            <a:picLocks noChangeAspect="1"/>
          </p:cNvPicPr>
          <p:nvPr/>
        </p:nvPicPr>
        <p:blipFill rotWithShape="1">
          <a:blip r:embed="rId6"/>
          <a:srcRect l="6832" t="15945" r="4967" b="20278"/>
          <a:stretch/>
        </p:blipFill>
        <p:spPr>
          <a:xfrm>
            <a:off x="5742878" y="3814130"/>
            <a:ext cx="659220" cy="382771"/>
          </a:xfrm>
          <a:prstGeom prst="rect">
            <a:avLst/>
          </a:prstGeom>
        </p:spPr>
      </p:pic>
      <p:pic>
        <p:nvPicPr>
          <p:cNvPr id="23" name="Picture 22"/>
          <p:cNvPicPr>
            <a:picLocks noChangeAspect="1"/>
          </p:cNvPicPr>
          <p:nvPr/>
        </p:nvPicPr>
        <p:blipFill>
          <a:blip r:embed="rId7"/>
          <a:stretch>
            <a:fillRect/>
          </a:stretch>
        </p:blipFill>
        <p:spPr>
          <a:xfrm>
            <a:off x="2508409" y="3814130"/>
            <a:ext cx="493851" cy="728027"/>
          </a:xfrm>
          <a:prstGeom prst="rect">
            <a:avLst/>
          </a:prstGeom>
        </p:spPr>
      </p:pic>
    </p:spTree>
    <p:extLst>
      <p:ext uri="{BB962C8B-B14F-4D97-AF65-F5344CB8AC3E}">
        <p14:creationId xmlns:p14="http://schemas.microsoft.com/office/powerpoint/2010/main" val="2501056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5565" y="182283"/>
            <a:ext cx="4567784" cy="481391"/>
          </a:xfrm>
        </p:spPr>
        <p:txBody>
          <a:bodyPr/>
          <a:lstStyle/>
          <a:p>
            <a:r>
              <a:rPr lang="en-US" dirty="0" smtClean="0"/>
              <a:t>Flexible Spending Accounts</a:t>
            </a:r>
            <a:endParaRPr lang="en-US" dirty="0"/>
          </a:p>
        </p:txBody>
      </p:sp>
      <p:sp>
        <p:nvSpPr>
          <p:cNvPr id="7" name="Oval 6">
            <a:extLst>
              <a:ext uri="{FF2B5EF4-FFF2-40B4-BE49-F238E27FC236}">
                <a16:creationId xmlns:a16="http://schemas.microsoft.com/office/drawing/2014/main" id="{B11D8111-69D5-4357-81D0-D0006F4E31BF}"/>
              </a:ext>
            </a:extLst>
          </p:cNvPr>
          <p:cNvSpPr/>
          <p:nvPr/>
        </p:nvSpPr>
        <p:spPr>
          <a:xfrm>
            <a:off x="171451" y="253871"/>
            <a:ext cx="414872" cy="414872"/>
          </a:xfrm>
          <a:prstGeom prst="ellipse">
            <a:avLst/>
          </a:prstGeom>
          <a:solidFill>
            <a:schemeClr val="accent4"/>
          </a:solidFill>
          <a:ln w="15875" cap="flat" cmpd="sng" algn="ctr">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142">
              <a:defRPr/>
            </a:pPr>
            <a:endParaRPr lang="en-US" sz="525" dirty="0">
              <a:solidFill>
                <a:schemeClr val="tx1">
                  <a:lumMod val="75000"/>
                  <a:lumOff val="25000"/>
                </a:schemeClr>
              </a:solidFill>
              <a:latin typeface="Arial"/>
            </a:endParaRPr>
          </a:p>
        </p:txBody>
      </p:sp>
      <p:sp>
        <p:nvSpPr>
          <p:cNvPr id="2" name="Text Placeholder 1"/>
          <p:cNvSpPr>
            <a:spLocks noGrp="1"/>
          </p:cNvSpPr>
          <p:nvPr>
            <p:ph type="body" sz="quarter" idx="14"/>
          </p:nvPr>
        </p:nvSpPr>
        <p:spPr>
          <a:xfrm>
            <a:off x="394414" y="620240"/>
            <a:ext cx="5829300" cy="308610"/>
          </a:xfrm>
        </p:spPr>
        <p:txBody>
          <a:bodyPr/>
          <a:lstStyle/>
          <a:p>
            <a:r>
              <a:rPr lang="en-US" dirty="0" smtClean="0"/>
              <a:t>Dependent Care FSA</a:t>
            </a:r>
            <a:endParaRPr lang="en-US" dirty="0"/>
          </a:p>
        </p:txBody>
      </p:sp>
      <p:grpSp>
        <p:nvGrpSpPr>
          <p:cNvPr id="4" name="Group 3"/>
          <p:cNvGrpSpPr/>
          <p:nvPr/>
        </p:nvGrpSpPr>
        <p:grpSpPr>
          <a:xfrm>
            <a:off x="230699" y="1178938"/>
            <a:ext cx="5912177" cy="3276104"/>
            <a:chOff x="310159" y="1602011"/>
            <a:chExt cx="7882903" cy="3194412"/>
          </a:xfrm>
        </p:grpSpPr>
        <p:sp>
          <p:nvSpPr>
            <p:cNvPr id="6" name="Freeform 5"/>
            <p:cNvSpPr/>
            <p:nvPr/>
          </p:nvSpPr>
          <p:spPr>
            <a:xfrm>
              <a:off x="310159" y="1602011"/>
              <a:ext cx="2502736" cy="491905"/>
            </a:xfrm>
            <a:custGeom>
              <a:avLst/>
              <a:gdLst>
                <a:gd name="connsiteX0" fmla="*/ 0 w 2502736"/>
                <a:gd name="connsiteY0" fmla="*/ 0 h 491905"/>
                <a:gd name="connsiteX1" fmla="*/ 2502736 w 2502736"/>
                <a:gd name="connsiteY1" fmla="*/ 0 h 491905"/>
                <a:gd name="connsiteX2" fmla="*/ 2502736 w 2502736"/>
                <a:gd name="connsiteY2" fmla="*/ 491905 h 491905"/>
                <a:gd name="connsiteX3" fmla="*/ 0 w 2502736"/>
                <a:gd name="connsiteY3" fmla="*/ 491905 h 491905"/>
                <a:gd name="connsiteX4" fmla="*/ 0 w 2502736"/>
                <a:gd name="connsiteY4" fmla="*/ 0 h 49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736" h="491905">
                  <a:moveTo>
                    <a:pt x="0" y="0"/>
                  </a:moveTo>
                  <a:lnTo>
                    <a:pt x="2502736" y="0"/>
                  </a:lnTo>
                  <a:lnTo>
                    <a:pt x="2502736" y="491905"/>
                  </a:lnTo>
                  <a:lnTo>
                    <a:pt x="0" y="491905"/>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4676" tIns="42672" rIns="74676" bIns="42672" numCol="1" spcCol="1270" anchor="ctr" anchorCtr="0">
              <a:noAutofit/>
            </a:bodyPr>
            <a:lstStyle/>
            <a:p>
              <a:pPr algn="ctr" defTabSz="466677">
                <a:lnSpc>
                  <a:spcPct val="90000"/>
                </a:lnSpc>
                <a:spcBef>
                  <a:spcPct val="0"/>
                </a:spcBef>
                <a:spcAft>
                  <a:spcPct val="35000"/>
                </a:spcAft>
              </a:pPr>
              <a:r>
                <a:rPr lang="en-US" sz="1050" dirty="0"/>
                <a:t>Contributions</a:t>
              </a:r>
            </a:p>
          </p:txBody>
        </p:sp>
        <p:sp>
          <p:nvSpPr>
            <p:cNvPr id="9" name="Freeform 8"/>
            <p:cNvSpPr/>
            <p:nvPr/>
          </p:nvSpPr>
          <p:spPr>
            <a:xfrm>
              <a:off x="310159" y="2093916"/>
              <a:ext cx="2502736" cy="1239202"/>
            </a:xfrm>
            <a:custGeom>
              <a:avLst/>
              <a:gdLst>
                <a:gd name="connsiteX0" fmla="*/ 0 w 2502736"/>
                <a:gd name="connsiteY0" fmla="*/ 0 h 2654071"/>
                <a:gd name="connsiteX1" fmla="*/ 2502736 w 2502736"/>
                <a:gd name="connsiteY1" fmla="*/ 0 h 2654071"/>
                <a:gd name="connsiteX2" fmla="*/ 2502736 w 2502736"/>
                <a:gd name="connsiteY2" fmla="*/ 2654071 h 2654071"/>
                <a:gd name="connsiteX3" fmla="*/ 0 w 2502736"/>
                <a:gd name="connsiteY3" fmla="*/ 2654071 h 2654071"/>
                <a:gd name="connsiteX4" fmla="*/ 0 w 2502736"/>
                <a:gd name="connsiteY4" fmla="*/ 0 h 265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736" h="2654071">
                  <a:moveTo>
                    <a:pt x="0" y="0"/>
                  </a:moveTo>
                  <a:lnTo>
                    <a:pt x="2502736" y="0"/>
                  </a:lnTo>
                  <a:lnTo>
                    <a:pt x="2502736" y="2654071"/>
                  </a:lnTo>
                  <a:lnTo>
                    <a:pt x="0" y="2654071"/>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4006" tIns="44006" rIns="58674" bIns="66008" numCol="1" spcCol="1270" anchor="t" anchorCtr="0">
              <a:noAutofit/>
            </a:bodyPr>
            <a:lstStyle/>
            <a:p>
              <a:pPr marL="85717" lvl="1" indent="-85717" defTabSz="350009">
                <a:lnSpc>
                  <a:spcPct val="114000"/>
                </a:lnSpc>
                <a:spcBef>
                  <a:spcPct val="0"/>
                </a:spcBef>
                <a:spcAft>
                  <a:spcPct val="15000"/>
                </a:spcAft>
                <a:buChar char="••"/>
              </a:pPr>
              <a:r>
                <a:rPr lang="en-US" sz="750" dirty="0"/>
                <a:t>Elect up to </a:t>
              </a:r>
              <a:r>
                <a:rPr lang="en-US" sz="750" u="sng" dirty="0">
                  <a:solidFill>
                    <a:schemeClr val="tx1"/>
                  </a:solidFill>
                </a:rPr>
                <a:t>$5,000 </a:t>
              </a:r>
              <a:r>
                <a:rPr lang="en-US" sz="750" u="sng" dirty="0"/>
                <a:t>per family </a:t>
              </a:r>
              <a:r>
                <a:rPr lang="en-US" sz="750" dirty="0"/>
                <a:t>annually to pay for child care while working</a:t>
              </a:r>
            </a:p>
            <a:p>
              <a:pPr marL="428583" lvl="2" indent="-85717" defTabSz="350009">
                <a:lnSpc>
                  <a:spcPct val="114000"/>
                </a:lnSpc>
                <a:spcBef>
                  <a:spcPct val="0"/>
                </a:spcBef>
                <a:spcAft>
                  <a:spcPct val="15000"/>
                </a:spcAft>
                <a:buChar char="••"/>
              </a:pPr>
              <a:r>
                <a:rPr lang="en-US" sz="750" dirty="0"/>
                <a:t>Cannot change election mid-year without a qualifying event</a:t>
              </a:r>
            </a:p>
            <a:p>
              <a:pPr marL="428583" lvl="2" indent="-85717" defTabSz="350009">
                <a:lnSpc>
                  <a:spcPct val="114000"/>
                </a:lnSpc>
                <a:spcBef>
                  <a:spcPct val="0"/>
                </a:spcBef>
                <a:spcAft>
                  <a:spcPct val="15000"/>
                </a:spcAft>
                <a:buChar char="••"/>
              </a:pPr>
              <a:r>
                <a:rPr lang="en-US" sz="750" dirty="0"/>
                <a:t>Use it or Lose It</a:t>
              </a:r>
            </a:p>
            <a:p>
              <a:pPr marL="85717" lvl="1" indent="-85717" defTabSz="350009">
                <a:lnSpc>
                  <a:spcPct val="114000"/>
                </a:lnSpc>
                <a:spcBef>
                  <a:spcPct val="0"/>
                </a:spcBef>
                <a:spcAft>
                  <a:spcPct val="15000"/>
                </a:spcAft>
                <a:buChar char="••"/>
              </a:pPr>
              <a:r>
                <a:rPr lang="en-US" sz="750" dirty="0"/>
                <a:t>Pre-tax account: save money!</a:t>
              </a:r>
            </a:p>
          </p:txBody>
        </p:sp>
        <p:sp>
          <p:nvSpPr>
            <p:cNvPr id="10" name="Freeform 9"/>
            <p:cNvSpPr/>
            <p:nvPr/>
          </p:nvSpPr>
          <p:spPr>
            <a:xfrm>
              <a:off x="3163278" y="1602011"/>
              <a:ext cx="2502736" cy="491905"/>
            </a:xfrm>
            <a:custGeom>
              <a:avLst/>
              <a:gdLst>
                <a:gd name="connsiteX0" fmla="*/ 0 w 2502736"/>
                <a:gd name="connsiteY0" fmla="*/ 0 h 491905"/>
                <a:gd name="connsiteX1" fmla="*/ 2502736 w 2502736"/>
                <a:gd name="connsiteY1" fmla="*/ 0 h 491905"/>
                <a:gd name="connsiteX2" fmla="*/ 2502736 w 2502736"/>
                <a:gd name="connsiteY2" fmla="*/ 491905 h 491905"/>
                <a:gd name="connsiteX3" fmla="*/ 0 w 2502736"/>
                <a:gd name="connsiteY3" fmla="*/ 491905 h 491905"/>
                <a:gd name="connsiteX4" fmla="*/ 0 w 2502736"/>
                <a:gd name="connsiteY4" fmla="*/ 0 h 49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736" h="491905">
                  <a:moveTo>
                    <a:pt x="0" y="0"/>
                  </a:moveTo>
                  <a:lnTo>
                    <a:pt x="2502736" y="0"/>
                  </a:lnTo>
                  <a:lnTo>
                    <a:pt x="2502736" y="491905"/>
                  </a:lnTo>
                  <a:lnTo>
                    <a:pt x="0" y="491905"/>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4676" tIns="42672" rIns="74676" bIns="42672" numCol="1" spcCol="1270" anchor="ctr" anchorCtr="0">
              <a:noAutofit/>
            </a:bodyPr>
            <a:lstStyle/>
            <a:p>
              <a:pPr algn="ctr" defTabSz="466677">
                <a:lnSpc>
                  <a:spcPct val="90000"/>
                </a:lnSpc>
                <a:spcBef>
                  <a:spcPct val="0"/>
                </a:spcBef>
                <a:spcAft>
                  <a:spcPct val="35000"/>
                </a:spcAft>
              </a:pPr>
              <a:r>
                <a:rPr lang="en-US" sz="1050" dirty="0"/>
                <a:t>Expenses</a:t>
              </a:r>
            </a:p>
          </p:txBody>
        </p:sp>
        <p:sp>
          <p:nvSpPr>
            <p:cNvPr id="11" name="Freeform 10"/>
            <p:cNvSpPr/>
            <p:nvPr/>
          </p:nvSpPr>
          <p:spPr>
            <a:xfrm>
              <a:off x="3163278" y="2093916"/>
              <a:ext cx="2502736" cy="2702507"/>
            </a:xfrm>
            <a:custGeom>
              <a:avLst/>
              <a:gdLst>
                <a:gd name="connsiteX0" fmla="*/ 0 w 2502736"/>
                <a:gd name="connsiteY0" fmla="*/ 0 h 2654071"/>
                <a:gd name="connsiteX1" fmla="*/ 2502736 w 2502736"/>
                <a:gd name="connsiteY1" fmla="*/ 0 h 2654071"/>
                <a:gd name="connsiteX2" fmla="*/ 2502736 w 2502736"/>
                <a:gd name="connsiteY2" fmla="*/ 2654071 h 2654071"/>
                <a:gd name="connsiteX3" fmla="*/ 0 w 2502736"/>
                <a:gd name="connsiteY3" fmla="*/ 2654071 h 2654071"/>
                <a:gd name="connsiteX4" fmla="*/ 0 w 2502736"/>
                <a:gd name="connsiteY4" fmla="*/ 0 h 2654071"/>
                <a:gd name="connsiteX0" fmla="*/ 0 w 2502736"/>
                <a:gd name="connsiteY0" fmla="*/ 0 h 2668066"/>
                <a:gd name="connsiteX1" fmla="*/ 2502736 w 2502736"/>
                <a:gd name="connsiteY1" fmla="*/ 0 h 2668066"/>
                <a:gd name="connsiteX2" fmla="*/ 2502736 w 2502736"/>
                <a:gd name="connsiteY2" fmla="*/ 2654071 h 2668066"/>
                <a:gd name="connsiteX3" fmla="*/ 964019 w 2502736"/>
                <a:gd name="connsiteY3" fmla="*/ 2668066 h 2668066"/>
                <a:gd name="connsiteX4" fmla="*/ 0 w 2502736"/>
                <a:gd name="connsiteY4" fmla="*/ 0 h 266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736" h="2668066">
                  <a:moveTo>
                    <a:pt x="0" y="0"/>
                  </a:moveTo>
                  <a:lnTo>
                    <a:pt x="2502736" y="0"/>
                  </a:lnTo>
                  <a:lnTo>
                    <a:pt x="2502736" y="2654071"/>
                  </a:lnTo>
                  <a:lnTo>
                    <a:pt x="964019" y="2668066"/>
                  </a:lnTo>
                  <a:lnTo>
                    <a:pt x="0" y="0"/>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2007" tIns="52007" rIns="69342" bIns="78010" numCol="1" spcCol="1270" anchor="t" anchorCtr="0">
              <a:noAutofit/>
            </a:bodyPr>
            <a:lstStyle/>
            <a:p>
              <a:pPr marL="0" lvl="1" algn="r" defTabSz="350009">
                <a:lnSpc>
                  <a:spcPct val="114000"/>
                </a:lnSpc>
                <a:spcBef>
                  <a:spcPct val="0"/>
                </a:spcBef>
                <a:spcAft>
                  <a:spcPct val="15000"/>
                </a:spcAft>
              </a:pPr>
              <a:endParaRPr lang="en-US" sz="750" dirty="0"/>
            </a:p>
          </p:txBody>
        </p:sp>
        <p:sp>
          <p:nvSpPr>
            <p:cNvPr id="12" name="Freeform 11"/>
            <p:cNvSpPr/>
            <p:nvPr/>
          </p:nvSpPr>
          <p:spPr>
            <a:xfrm>
              <a:off x="5690322" y="1602011"/>
              <a:ext cx="2502736" cy="491905"/>
            </a:xfrm>
            <a:custGeom>
              <a:avLst/>
              <a:gdLst>
                <a:gd name="connsiteX0" fmla="*/ 0 w 2502736"/>
                <a:gd name="connsiteY0" fmla="*/ 0 h 491905"/>
                <a:gd name="connsiteX1" fmla="*/ 2502736 w 2502736"/>
                <a:gd name="connsiteY1" fmla="*/ 0 h 491905"/>
                <a:gd name="connsiteX2" fmla="*/ 2502736 w 2502736"/>
                <a:gd name="connsiteY2" fmla="*/ 491905 h 491905"/>
                <a:gd name="connsiteX3" fmla="*/ 0 w 2502736"/>
                <a:gd name="connsiteY3" fmla="*/ 491905 h 491905"/>
                <a:gd name="connsiteX4" fmla="*/ 0 w 2502736"/>
                <a:gd name="connsiteY4" fmla="*/ 0 h 49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736" h="491905">
                  <a:moveTo>
                    <a:pt x="0" y="0"/>
                  </a:moveTo>
                  <a:lnTo>
                    <a:pt x="2502736" y="0"/>
                  </a:lnTo>
                  <a:lnTo>
                    <a:pt x="2502736" y="491905"/>
                  </a:lnTo>
                  <a:lnTo>
                    <a:pt x="0" y="491905"/>
                  </a:lnTo>
                  <a:lnTo>
                    <a:pt x="0"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4676" tIns="42672" rIns="74676" bIns="42672" numCol="1" spcCol="1270" anchor="ctr" anchorCtr="0">
              <a:noAutofit/>
            </a:bodyPr>
            <a:lstStyle/>
            <a:p>
              <a:pPr algn="ctr" defTabSz="466677">
                <a:lnSpc>
                  <a:spcPct val="90000"/>
                </a:lnSpc>
                <a:spcBef>
                  <a:spcPct val="0"/>
                </a:spcBef>
                <a:spcAft>
                  <a:spcPct val="35000"/>
                </a:spcAft>
              </a:pPr>
              <a:r>
                <a:rPr lang="en-US" sz="1050" dirty="0"/>
                <a:t>Qualifying Person</a:t>
              </a:r>
            </a:p>
          </p:txBody>
        </p:sp>
        <p:sp>
          <p:nvSpPr>
            <p:cNvPr id="13" name="Freeform 12"/>
            <p:cNvSpPr/>
            <p:nvPr/>
          </p:nvSpPr>
          <p:spPr>
            <a:xfrm>
              <a:off x="5690326" y="2093916"/>
              <a:ext cx="2502736" cy="2688331"/>
            </a:xfrm>
            <a:custGeom>
              <a:avLst/>
              <a:gdLst>
                <a:gd name="connsiteX0" fmla="*/ 0 w 2502736"/>
                <a:gd name="connsiteY0" fmla="*/ 0 h 2654071"/>
                <a:gd name="connsiteX1" fmla="*/ 2502736 w 2502736"/>
                <a:gd name="connsiteY1" fmla="*/ 0 h 2654071"/>
                <a:gd name="connsiteX2" fmla="*/ 2502736 w 2502736"/>
                <a:gd name="connsiteY2" fmla="*/ 2654071 h 2654071"/>
                <a:gd name="connsiteX3" fmla="*/ 0 w 2502736"/>
                <a:gd name="connsiteY3" fmla="*/ 2654071 h 2654071"/>
                <a:gd name="connsiteX4" fmla="*/ 0 w 2502736"/>
                <a:gd name="connsiteY4" fmla="*/ 0 h 2654071"/>
                <a:gd name="connsiteX0" fmla="*/ 0 w 2502736"/>
                <a:gd name="connsiteY0" fmla="*/ 0 h 2654071"/>
                <a:gd name="connsiteX1" fmla="*/ 2502736 w 2502736"/>
                <a:gd name="connsiteY1" fmla="*/ 0 h 2654071"/>
                <a:gd name="connsiteX2" fmla="*/ 1751368 w 2502736"/>
                <a:gd name="connsiteY2" fmla="*/ 2654071 h 2654071"/>
                <a:gd name="connsiteX3" fmla="*/ 0 w 2502736"/>
                <a:gd name="connsiteY3" fmla="*/ 2654071 h 2654071"/>
                <a:gd name="connsiteX4" fmla="*/ 0 w 2502736"/>
                <a:gd name="connsiteY4" fmla="*/ 0 h 265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736" h="2654071">
                  <a:moveTo>
                    <a:pt x="0" y="0"/>
                  </a:moveTo>
                  <a:lnTo>
                    <a:pt x="2502736" y="0"/>
                  </a:lnTo>
                  <a:lnTo>
                    <a:pt x="1751368" y="2654071"/>
                  </a:lnTo>
                  <a:lnTo>
                    <a:pt x="0" y="2654071"/>
                  </a:lnTo>
                  <a:lnTo>
                    <a:pt x="0" y="0"/>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2007" tIns="52007" rIns="69342" bIns="78010" numCol="1" spcCol="1270" anchor="t" anchorCtr="0">
              <a:noAutofit/>
            </a:bodyPr>
            <a:lstStyle/>
            <a:p>
              <a:pPr marL="0" lvl="1" defTabSz="350009">
                <a:lnSpc>
                  <a:spcPct val="114000"/>
                </a:lnSpc>
                <a:spcBef>
                  <a:spcPct val="0"/>
                </a:spcBef>
                <a:spcAft>
                  <a:spcPct val="15000"/>
                </a:spcAft>
              </a:pPr>
              <a:endParaRPr lang="en-US" sz="750" dirty="0"/>
            </a:p>
            <a:p>
              <a:pPr marL="0" lvl="1" defTabSz="350009">
                <a:lnSpc>
                  <a:spcPct val="114000"/>
                </a:lnSpc>
                <a:spcBef>
                  <a:spcPct val="0"/>
                </a:spcBef>
                <a:spcAft>
                  <a:spcPct val="15000"/>
                </a:spcAft>
              </a:pPr>
              <a:endParaRPr lang="en-US" sz="750" dirty="0"/>
            </a:p>
            <a:p>
              <a:pPr marL="128576" lvl="1" indent="-128576" defTabSz="350009">
                <a:lnSpc>
                  <a:spcPct val="114000"/>
                </a:lnSpc>
                <a:spcBef>
                  <a:spcPct val="0"/>
                </a:spcBef>
                <a:spcAft>
                  <a:spcPct val="15000"/>
                </a:spcAft>
                <a:buFont typeface="Arial" panose="020B0604020202020204" pitchFamily="34" charset="0"/>
                <a:buChar char="•"/>
              </a:pPr>
              <a:endParaRPr lang="en-US" sz="750" dirty="0"/>
            </a:p>
            <a:p>
              <a:pPr marL="85717" lvl="1" indent="-85717" defTabSz="433346">
                <a:lnSpc>
                  <a:spcPct val="90000"/>
                </a:lnSpc>
                <a:spcBef>
                  <a:spcPct val="0"/>
                </a:spcBef>
                <a:spcAft>
                  <a:spcPct val="15000"/>
                </a:spcAft>
                <a:buChar char="••"/>
              </a:pPr>
              <a:endParaRPr lang="en-US" sz="975" dirty="0"/>
            </a:p>
          </p:txBody>
        </p:sp>
      </p:grpSp>
      <p:sp>
        <p:nvSpPr>
          <p:cNvPr id="14" name="Rectangle 13"/>
          <p:cNvSpPr/>
          <p:nvPr/>
        </p:nvSpPr>
        <p:spPr>
          <a:xfrm>
            <a:off x="645565" y="4130778"/>
            <a:ext cx="2250048" cy="346249"/>
          </a:xfrm>
          <a:prstGeom prst="rect">
            <a:avLst/>
          </a:prstGeom>
        </p:spPr>
        <p:txBody>
          <a:bodyPr wrap="square">
            <a:spAutoFit/>
          </a:bodyPr>
          <a:lstStyle/>
          <a:p>
            <a:r>
              <a:rPr lang="en-US" sz="825" i="1" dirty="0">
                <a:solidFill>
                  <a:schemeClr val="tx2"/>
                </a:solidFill>
              </a:rPr>
              <a:t>This is a summary only. Learn more: </a:t>
            </a:r>
            <a:r>
              <a:rPr lang="en-US" sz="825" i="1" dirty="0">
                <a:solidFill>
                  <a:schemeClr val="tx2"/>
                </a:solidFill>
                <a:hlinkClick r:id="rId2"/>
              </a:rPr>
              <a:t>IRS Publication 503</a:t>
            </a:r>
            <a:endParaRPr lang="en-US" sz="825" i="1" dirty="0">
              <a:solidFill>
                <a:schemeClr val="tx2"/>
              </a:solidFill>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3460" y="293195"/>
            <a:ext cx="343487" cy="322795"/>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700" y="2745000"/>
            <a:ext cx="1877051" cy="1251256"/>
          </a:xfrm>
          <a:prstGeom prst="rect">
            <a:avLst/>
          </a:prstGeom>
        </p:spPr>
      </p:pic>
      <p:sp>
        <p:nvSpPr>
          <p:cNvPr id="5" name="Rectangle 4"/>
          <p:cNvSpPr/>
          <p:nvPr/>
        </p:nvSpPr>
        <p:spPr>
          <a:xfrm>
            <a:off x="4265821" y="1697181"/>
            <a:ext cx="1369435" cy="2626873"/>
          </a:xfrm>
          <a:prstGeom prst="rect">
            <a:avLst/>
          </a:prstGeom>
        </p:spPr>
        <p:txBody>
          <a:bodyPr wrap="square">
            <a:spAutoFit/>
          </a:bodyPr>
          <a:lstStyle/>
          <a:p>
            <a:pPr marL="85717" lvl="1" indent="-85717" defTabSz="350009">
              <a:lnSpc>
                <a:spcPct val="114000"/>
              </a:lnSpc>
              <a:spcBef>
                <a:spcPct val="0"/>
              </a:spcBef>
              <a:spcAft>
                <a:spcPct val="15000"/>
              </a:spcAft>
              <a:buChar char="••"/>
            </a:pPr>
            <a:r>
              <a:rPr lang="en-US" sz="750" dirty="0"/>
              <a:t>Your child who is your dependent and who was under age 13 when the care was provided;</a:t>
            </a:r>
          </a:p>
          <a:p>
            <a:pPr marL="85717" lvl="1" indent="-85717" defTabSz="350009">
              <a:lnSpc>
                <a:spcPct val="114000"/>
              </a:lnSpc>
              <a:spcBef>
                <a:spcPct val="0"/>
              </a:spcBef>
              <a:spcAft>
                <a:spcPct val="15000"/>
              </a:spcAft>
              <a:buChar char="••"/>
            </a:pPr>
            <a:r>
              <a:rPr lang="en-US" sz="750" dirty="0"/>
              <a:t>Your spouse who wasn’t physically or mentally able to care for himself or herself and lived with you for more than half the year; or</a:t>
            </a:r>
          </a:p>
          <a:p>
            <a:pPr marL="85717" lvl="1" indent="-85717" defTabSz="350009">
              <a:lnSpc>
                <a:spcPct val="114000"/>
              </a:lnSpc>
              <a:spcBef>
                <a:spcPct val="0"/>
              </a:spcBef>
              <a:spcAft>
                <a:spcPct val="15000"/>
              </a:spcAft>
              <a:buChar char="••"/>
            </a:pPr>
            <a:r>
              <a:rPr lang="en-US" sz="750" dirty="0"/>
              <a:t>A person who wasn’t physically or mentally able to care for himself or herself, lived with you for more than half the year – </a:t>
            </a:r>
            <a:r>
              <a:rPr lang="en-US" sz="750" i="1" dirty="0"/>
              <a:t>see IRS publication 503  for more details to determine if they are a qualified person</a:t>
            </a:r>
          </a:p>
        </p:txBody>
      </p:sp>
      <p:sp>
        <p:nvSpPr>
          <p:cNvPr id="17" name="Rectangle 16"/>
          <p:cNvSpPr/>
          <p:nvPr/>
        </p:nvSpPr>
        <p:spPr>
          <a:xfrm>
            <a:off x="2929457" y="1759585"/>
            <a:ext cx="1369435" cy="2107500"/>
          </a:xfrm>
          <a:prstGeom prst="rect">
            <a:avLst/>
          </a:prstGeom>
        </p:spPr>
        <p:txBody>
          <a:bodyPr wrap="square">
            <a:spAutoFit/>
          </a:bodyPr>
          <a:lstStyle/>
          <a:p>
            <a:pPr marL="0" lvl="1" defTabSz="350009">
              <a:lnSpc>
                <a:spcPct val="114000"/>
              </a:lnSpc>
              <a:spcBef>
                <a:spcPct val="0"/>
              </a:spcBef>
              <a:spcAft>
                <a:spcPct val="15000"/>
              </a:spcAft>
            </a:pPr>
            <a:r>
              <a:rPr lang="en-US" sz="750" u="sng" dirty="0"/>
              <a:t>Eligible Expenses:</a:t>
            </a:r>
          </a:p>
          <a:p>
            <a:pPr marL="85717" lvl="1" indent="-85717" defTabSz="350009">
              <a:lnSpc>
                <a:spcPct val="114000"/>
              </a:lnSpc>
              <a:spcBef>
                <a:spcPct val="0"/>
              </a:spcBef>
              <a:spcAft>
                <a:spcPct val="15000"/>
              </a:spcAft>
              <a:buChar char="••"/>
            </a:pPr>
            <a:r>
              <a:rPr lang="en-US" sz="750" dirty="0"/>
              <a:t>Licensed day care facilities</a:t>
            </a:r>
          </a:p>
          <a:p>
            <a:pPr marL="85717" lvl="1" indent="-85717" defTabSz="350009">
              <a:lnSpc>
                <a:spcPct val="114000"/>
              </a:lnSpc>
              <a:spcBef>
                <a:spcPct val="0"/>
              </a:spcBef>
              <a:spcAft>
                <a:spcPct val="15000"/>
              </a:spcAft>
              <a:buChar char="••"/>
            </a:pPr>
            <a:r>
              <a:rPr lang="en-US" sz="750" dirty="0"/>
              <a:t>Preschool programs</a:t>
            </a:r>
          </a:p>
          <a:p>
            <a:pPr marL="85717" lvl="1" indent="-85717" defTabSz="350009">
              <a:lnSpc>
                <a:spcPct val="114000"/>
              </a:lnSpc>
              <a:spcBef>
                <a:spcPct val="0"/>
              </a:spcBef>
              <a:spcAft>
                <a:spcPct val="15000"/>
              </a:spcAft>
              <a:buChar char="••"/>
            </a:pPr>
            <a:r>
              <a:rPr lang="en-US" sz="750" dirty="0"/>
              <a:t>After-school programs</a:t>
            </a:r>
          </a:p>
          <a:p>
            <a:pPr marL="85717" lvl="1" indent="-85717" defTabSz="350009">
              <a:lnSpc>
                <a:spcPct val="114000"/>
              </a:lnSpc>
              <a:spcBef>
                <a:spcPct val="0"/>
              </a:spcBef>
              <a:spcAft>
                <a:spcPct val="15000"/>
              </a:spcAft>
              <a:buChar char="••"/>
            </a:pPr>
            <a:r>
              <a:rPr lang="en-US" sz="750" dirty="0"/>
              <a:t>In-home child and dependent care services</a:t>
            </a:r>
          </a:p>
          <a:p>
            <a:pPr marL="85717" lvl="1" indent="-85717" defTabSz="350009">
              <a:lnSpc>
                <a:spcPct val="114000"/>
              </a:lnSpc>
              <a:spcBef>
                <a:spcPct val="0"/>
              </a:spcBef>
              <a:spcAft>
                <a:spcPct val="15000"/>
              </a:spcAft>
              <a:buChar char="••"/>
            </a:pPr>
            <a:r>
              <a:rPr lang="en-US" sz="750" dirty="0"/>
              <a:t>Elder care:</a:t>
            </a:r>
          </a:p>
          <a:p>
            <a:pPr marL="0" lvl="1" defTabSz="350009">
              <a:lnSpc>
                <a:spcPct val="114000"/>
              </a:lnSpc>
              <a:spcBef>
                <a:spcPct val="0"/>
              </a:spcBef>
              <a:spcAft>
                <a:spcPct val="15000"/>
              </a:spcAft>
            </a:pPr>
            <a:r>
              <a:rPr lang="en-US" sz="750" i="1" dirty="0"/>
              <a:t>dependent care expenses </a:t>
            </a:r>
            <a:r>
              <a:rPr lang="en-US" sz="750" i="1" dirty="0" smtClean="0"/>
              <a:t>for </a:t>
            </a:r>
            <a:r>
              <a:rPr lang="en-US" sz="750" i="1" dirty="0"/>
              <a:t>tax dependents over the </a:t>
            </a:r>
          </a:p>
          <a:p>
            <a:pPr marL="0" lvl="1" defTabSz="350009">
              <a:lnSpc>
                <a:spcPct val="114000"/>
              </a:lnSpc>
              <a:spcBef>
                <a:spcPct val="0"/>
              </a:spcBef>
              <a:spcAft>
                <a:spcPct val="15000"/>
              </a:spcAft>
            </a:pPr>
            <a:r>
              <a:rPr lang="en-US" sz="750" i="1" dirty="0"/>
              <a:t>age of 13 require </a:t>
            </a:r>
          </a:p>
          <a:p>
            <a:pPr marL="0" lvl="1" defTabSz="350009">
              <a:lnSpc>
                <a:spcPct val="114000"/>
              </a:lnSpc>
              <a:spcBef>
                <a:spcPct val="0"/>
              </a:spcBef>
              <a:spcAft>
                <a:spcPct val="15000"/>
              </a:spcAft>
            </a:pPr>
            <a:r>
              <a:rPr lang="en-US" sz="750" i="1" dirty="0"/>
              <a:t>proof of medical necessity</a:t>
            </a:r>
          </a:p>
          <a:p>
            <a:pPr marL="85717" lvl="1" indent="-85717" defTabSz="350009">
              <a:lnSpc>
                <a:spcPct val="114000"/>
              </a:lnSpc>
              <a:spcBef>
                <a:spcPct val="0"/>
              </a:spcBef>
              <a:spcAft>
                <a:spcPct val="15000"/>
              </a:spcAft>
              <a:buChar char="••"/>
            </a:pPr>
            <a:r>
              <a:rPr lang="en-US" sz="750" dirty="0"/>
              <a:t>Day camp expenses</a:t>
            </a:r>
          </a:p>
          <a:p>
            <a:pPr marL="0" lvl="1" defTabSz="350009">
              <a:lnSpc>
                <a:spcPct val="114000"/>
              </a:lnSpc>
              <a:spcBef>
                <a:spcPct val="0"/>
              </a:spcBef>
              <a:spcAft>
                <a:spcPct val="15000"/>
              </a:spcAft>
            </a:pPr>
            <a:endParaRPr lang="en-US" sz="750" dirty="0"/>
          </a:p>
        </p:txBody>
      </p:sp>
    </p:spTree>
    <p:extLst>
      <p:ext uri="{BB962C8B-B14F-4D97-AF65-F5344CB8AC3E}">
        <p14:creationId xmlns:p14="http://schemas.microsoft.com/office/powerpoint/2010/main" val="3716857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454" y="1441745"/>
            <a:ext cx="5145017" cy="589788"/>
          </a:xfrm>
        </p:spPr>
        <p:txBody>
          <a:bodyPr/>
          <a:lstStyle/>
          <a:p>
            <a:r>
              <a:rPr lang="en-US" dirty="0" smtClean="0"/>
              <a:t>Health Reimbursement Arrangement</a:t>
            </a:r>
            <a:endParaRPr lang="en-US" dirty="0"/>
          </a:p>
        </p:txBody>
      </p:sp>
      <p:sp>
        <p:nvSpPr>
          <p:cNvPr id="8" name="Subtitle 7"/>
          <p:cNvSpPr>
            <a:spLocks noGrp="1"/>
          </p:cNvSpPr>
          <p:nvPr>
            <p:ph type="subTitle" idx="1"/>
          </p:nvPr>
        </p:nvSpPr>
        <p:spPr>
          <a:xfrm>
            <a:off x="171454" y="1927512"/>
            <a:ext cx="4025646" cy="374904"/>
          </a:xfrm>
        </p:spPr>
        <p:txBody>
          <a:bodyPr/>
          <a:lstStyle/>
          <a:p>
            <a:r>
              <a:rPr lang="en-US" dirty="0" smtClean="0"/>
              <a:t>HRA / VEBA</a:t>
            </a:r>
            <a:endParaRPr lang="en-US" dirty="0"/>
          </a:p>
        </p:txBody>
      </p:sp>
    </p:spTree>
    <p:extLst>
      <p:ext uri="{BB962C8B-B14F-4D97-AF65-F5344CB8AC3E}">
        <p14:creationId xmlns:p14="http://schemas.microsoft.com/office/powerpoint/2010/main" val="2162019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4_Custom Design">
  <a:themeElements>
    <a:clrScheme name="Corp PPT Palette">
      <a:dk1>
        <a:srgbClr val="58595B"/>
      </a:dk1>
      <a:lt1>
        <a:srgbClr val="FFFFFF"/>
      </a:lt1>
      <a:dk2>
        <a:srgbClr val="535353"/>
      </a:dk2>
      <a:lt2>
        <a:srgbClr val="0075BC"/>
      </a:lt2>
      <a:accent1>
        <a:srgbClr val="00263E"/>
      </a:accent1>
      <a:accent2>
        <a:srgbClr val="6FACDE"/>
      </a:accent2>
      <a:accent3>
        <a:srgbClr val="8A941E"/>
      </a:accent3>
      <a:accent4>
        <a:srgbClr val="E07E3C"/>
      </a:accent4>
      <a:accent5>
        <a:srgbClr val="F0B323"/>
      </a:accent5>
      <a:accent6>
        <a:srgbClr val="C6AA76"/>
      </a:accent6>
      <a:hlink>
        <a:srgbClr val="2E84CB"/>
      </a:hlink>
      <a:folHlink>
        <a:srgbClr val="7F7F7F"/>
      </a:folHlink>
    </a:clrScheme>
    <a:fontScheme name="BSD/GBS Theme - A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Custom Design">
  <a:themeElements>
    <a:clrScheme name="Corp PPT Palette">
      <a:dk1>
        <a:srgbClr val="000000"/>
      </a:dk1>
      <a:lt1>
        <a:srgbClr val="FFFFFF"/>
      </a:lt1>
      <a:dk2>
        <a:srgbClr val="535353"/>
      </a:dk2>
      <a:lt2>
        <a:srgbClr val="0075BC"/>
      </a:lt2>
      <a:accent1>
        <a:srgbClr val="00263E"/>
      </a:accent1>
      <a:accent2>
        <a:srgbClr val="6FACDE"/>
      </a:accent2>
      <a:accent3>
        <a:srgbClr val="8A941E"/>
      </a:accent3>
      <a:accent4>
        <a:srgbClr val="E07E3C"/>
      </a:accent4>
      <a:accent5>
        <a:srgbClr val="F0B323"/>
      </a:accent5>
      <a:accent6>
        <a:srgbClr val="C6AA76"/>
      </a:accent6>
      <a:hlink>
        <a:srgbClr val="898A89"/>
      </a:hlink>
      <a:folHlink>
        <a:srgbClr val="122D42"/>
      </a:folHlink>
    </a:clrScheme>
    <a:fontScheme name="Gallagher 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Employee Communication Document" ma:contentTypeID="0x010100A65F19E71A0AEC489AD1D0B3B6E6E79C00D88309CF9E3B8047B81C524368C41873" ma:contentTypeVersion="43" ma:contentTypeDescription="The base content type for all GBS DMS client-related documents." ma:contentTypeScope="" ma:versionID="60b2fddd525c5fbc7c76c5c527af6cc7">
  <xsd:schema xmlns:xsd="http://www.w3.org/2001/XMLSchema" xmlns:xs="http://www.w3.org/2001/XMLSchema" xmlns:p="http://schemas.microsoft.com/office/2006/metadata/properties" xmlns:ns1="5682a1c1-2fed-4a1b-8c3e-0f832bd50c4c" xmlns:ns3="d73a3f24-fa83-442b-afd1-58022d7a6d2c" xmlns:ns4="8605203d-27c1-48f1-a8f7-c8d5e9f575ba" targetNamespace="http://schemas.microsoft.com/office/2006/metadata/properties" ma:root="true" ma:fieldsID="9f4cda2cb462fe790ceaeff6dd3643ec" ns1:_="" ns3:_="" ns4:_="">
    <xsd:import namespace="5682a1c1-2fed-4a1b-8c3e-0f832bd50c4c"/>
    <xsd:import namespace="d73a3f24-fa83-442b-afd1-58022d7a6d2c"/>
    <xsd:import namespace="8605203d-27c1-48f1-a8f7-c8d5e9f575ba"/>
    <xsd:element name="properties">
      <xsd:complexType>
        <xsd:sequence>
          <xsd:element name="documentManagement">
            <xsd:complexType>
              <xsd:all>
                <xsd:element ref="ns1:GBS_Active_With_Client" minOccurs="0"/>
                <xsd:element ref="ns1:GBS_Year_From" minOccurs="0"/>
                <xsd:element ref="ns1:GBS_Year_To" minOccurs="0"/>
                <xsd:element ref="ns1:GBS_Renewal_Date" minOccurs="0"/>
                <xsd:element ref="ns1:GBS_Effective_Date" minOccurs="0"/>
                <xsd:element ref="ns1:GBS_Contains_Financial_Information" minOccurs="0"/>
                <xsd:element ref="ns1:GBS_Contains_Personal_Health_Information" minOccurs="0"/>
                <xsd:element ref="ns1:GBS_Peer_Reviewed" minOccurs="0"/>
                <xsd:element ref="ns1:GBS_Peer_Review_Assigned_To" minOccurs="0"/>
                <xsd:element ref="ns1:GBS_Peer_Review_Complete" minOccurs="0"/>
                <xsd:element ref="ns1:GBS_Peer_Review_Proof" minOccurs="0"/>
                <xsd:element ref="ns1:GBS_Notes" minOccurs="0"/>
                <xsd:element ref="ns1:GBS_BenefitPoint_Plan_ID" minOccurs="0"/>
                <xsd:element ref="ns1:GBS_MoveDate" minOccurs="0"/>
                <xsd:element ref="ns1:GBS_Final_Review_Date" minOccurs="0"/>
                <xsd:element ref="ns1:GBS_Received_Date" minOccurs="0"/>
                <xsd:element ref="ns1:g8e20c559f3d4964a7ccaf612e5314cb" minOccurs="0"/>
                <xsd:element ref="ns1:h97589c7643541b2833c58c6e73a1bb2" minOccurs="0"/>
                <xsd:element ref="ns1:c15af026e3e14211918b0eb59fa49ffd" minOccurs="0"/>
                <xsd:element ref="ns1:TaxCatchAll" minOccurs="0"/>
                <xsd:element ref="ns1:gec55f65e35b470a9fa7199e067ff44b" minOccurs="0"/>
                <xsd:element ref="ns1:a05c745f20b8456cbe2557b0257b875c" minOccurs="0"/>
                <xsd:element ref="ns1:o9c7d75ab18e4097835bad5ef13865d0" minOccurs="0"/>
                <xsd:element ref="ns1:TaxCatchAllLabel" minOccurs="0"/>
                <xsd:element ref="ns1:k9357af836d1486b8e1628a9e328ffd0" minOccurs="0"/>
                <xsd:element ref="ns1:i61a26f4dd174ba1827f50c1a6c65b62" minOccurs="0"/>
                <xsd:element ref="ns1:GBS_RequestReview_ID" minOccurs="0"/>
                <xsd:element ref="ns1:d0413f1037f04561847af123e823da1d" minOccurs="0"/>
                <xsd:element ref="ns1:GBS_LegalCaseOpen_Date" minOccurs="0"/>
                <xsd:element ref="ns1:GBS_Destruction_Date" minOccurs="0"/>
                <xsd:element ref="ns1:GBS_LegalCaseClosed_Date" minOccurs="0"/>
                <xsd:element ref="ns1:GBS_OCR_Batch_ID" minOccurs="0"/>
                <xsd:element ref="ns1:GBS_Salesforce_ID_Text" minOccurs="0"/>
                <xsd:element ref="ns1:GBS_Account_Text" minOccurs="0"/>
                <xsd:element ref="ns1:GBS_MarketingGroup_Text" minOccurs="0"/>
                <xsd:element ref="ns1:GBS_BenefitPoint_ID_Text" minOccurs="0"/>
                <xsd:element ref="ns1:GBS_Branch_Text" minOccurs="0"/>
                <xsd:element ref="ns1:GBS_ADR_Confidence_Indicator_Account" minOccurs="0"/>
                <xsd:element ref="ns1:GBS_ADR_Confidence_Indicator_File_Standard" minOccurs="0"/>
                <xsd:element ref="ns1:GBS_ADR_Confidence_Indicator_All_Fields" minOccurs="0"/>
                <xsd:element ref="ns1:GBS_ADR_Processor_Total_Time_In_Seconds_Pending" minOccurs="0"/>
                <xsd:element ref="ns1:GBS_ADR_Processor_Total_Time_In_Seconds_Approved" minOccurs="0"/>
                <xsd:element ref="ns1:GBS_ADR_Processor_Pending" minOccurs="0"/>
                <xsd:element ref="ns1:GBS_ADR_Processor_Approved" minOccurs="0"/>
                <xsd:element ref="ns1:GBS_ADR_Pending_Notes" minOccurs="0"/>
                <xsd:element ref="ns3:_dlc_DocId" minOccurs="0"/>
                <xsd:element ref="ns3:_dlc_DocIdUrl" minOccurs="0"/>
                <xsd:element ref="ns3:_dlc_DocIdPersistId" minOccurs="0"/>
                <xsd:element ref="ns4:l40b46ad30cd409ebcd477cfdc53765c" minOccurs="0"/>
                <xsd:element ref="ns4:GSC_ADR_Process_Status" minOccurs="0"/>
                <xsd:element ref="ns4:GSC_ADR_Review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82a1c1-2fed-4a1b-8c3e-0f832bd50c4c" elementFormDefault="qualified">
    <xsd:import namespace="http://schemas.microsoft.com/office/2006/documentManagement/types"/>
    <xsd:import namespace="http://schemas.microsoft.com/office/infopath/2007/PartnerControls"/>
    <xsd:element name="GBS_Active_With_Client" ma:index="2" nillable="true" ma:displayName="Active With Client" ma:description="" ma:internalName="GBS_Active_With_Client" ma:readOnly="false">
      <xsd:simpleType>
        <xsd:restriction base="dms:Boolean"/>
      </xsd:simpleType>
    </xsd:element>
    <xsd:element name="GBS_Year_From" ma:index="3" nillable="true" ma:displayName="Applicable From" ma:default="2900-01-01T00:00:00Z" ma:description="See the file standards for applicable dates to use." ma:format="DateOnly" ma:internalName="GBS_Year_From" ma:readOnly="false">
      <xsd:simpleType>
        <xsd:restriction base="dms:DateTime"/>
      </xsd:simpleType>
    </xsd:element>
    <xsd:element name="GBS_Year_To" ma:index="4" nillable="true" ma:displayName="Applicable To" ma:default="2900-01-01T00:00:00Z" ma:description="As relates to this document, please see your file standards for additional information." ma:format="DateOnly" ma:internalName="GBS_Year_To" ma:readOnly="false">
      <xsd:simpleType>
        <xsd:restriction base="dms:DateTime"/>
      </xsd:simpleType>
    </xsd:element>
    <xsd:element name="GBS_Renewal_Date" ma:index="5" nillable="true" ma:displayName="Renewal Date" ma:description="Match the BenefitPoint Plan Renewal Date" ma:format="DateOnly" ma:internalName="GBS_Renewal_Date" ma:readOnly="false">
      <xsd:simpleType>
        <xsd:restriction base="dms:DateTime"/>
      </xsd:simpleType>
    </xsd:element>
    <xsd:element name="GBS_Effective_Date" ma:index="6" nillable="true" ma:displayName="Effective Date" ma:description="See the file standards for applicable dates to use." ma:format="DateOnly" ma:internalName="GBS_Effective_Date" ma:readOnly="false">
      <xsd:simpleType>
        <xsd:restriction base="dms:DateTime"/>
      </xsd:simpleType>
    </xsd:element>
    <xsd:element name="GBS_Contains_Financial_Information" ma:index="9" nillable="true" ma:displayName="Contains Financial Information" ma:description="" ma:indexed="true" ma:internalName="GBS_Contains_Financial_Information" ma:readOnly="false">
      <xsd:simpleType>
        <xsd:restriction base="dms:Boolean"/>
      </xsd:simpleType>
    </xsd:element>
    <xsd:element name="GBS_Contains_Personal_Health_Information" ma:index="10" nillable="true" ma:displayName="Contains Personal Identifiable Information" ma:description="" ma:internalName="GBS_Contains_Personal_Health_Information" ma:readOnly="false">
      <xsd:simpleType>
        <xsd:restriction base="dms:Boolean"/>
      </xsd:simpleType>
    </xsd:element>
    <xsd:element name="GBS_Peer_Reviewed" ma:index="14" nillable="true" ma:displayName="Peer Review" ma:description="" ma:internalName="GBS_Peer_Reviewed" ma:readOnly="false">
      <xsd:simpleType>
        <xsd:restriction base="dms:Boolean"/>
      </xsd:simpleType>
    </xsd:element>
    <xsd:element name="GBS_Peer_Review_Assigned_To" ma:index="15" nillable="true" ma:displayName="Peer Review Assigned To" ma:description="Select the Person(s) responsible to peer review this document" ma:SearchPeopleOnly="false" ma:SharePointGroup="0" ma:internalName="GBS_Peer_Review_Assigned_To"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GBS_Peer_Review_Complete" ma:index="16" nillable="true" ma:displayName="Peer Review Complete" ma:description="" ma:format="DateOnly" ma:internalName="GBS_Peer_Review_Complete" ma:readOnly="false">
      <xsd:simpleType>
        <xsd:restriction base="dms:DateTime"/>
      </xsd:simpleType>
    </xsd:element>
    <xsd:element name="GBS_Peer_Review_Proof" ma:index="17" nillable="true" ma:displayName="Peer Review Proof" ma:description="Provide link(s) to proof or documentation on separate lines" ma:internalName="GBS_Peer_Review_Proof" ma:readOnly="false">
      <xsd:simpleType>
        <xsd:restriction base="dms:Note">
          <xsd:maxLength value="255"/>
        </xsd:restriction>
      </xsd:simpleType>
    </xsd:element>
    <xsd:element name="GBS_Notes" ma:index="18" nillable="true" ma:displayName="Notes" ma:description="As relates to this document, please see your file standards for additional information." ma:internalName="GBS_Notes" ma:readOnly="false">
      <xsd:simpleType>
        <xsd:restriction base="dms:Note">
          <xsd:maxLength value="255"/>
        </xsd:restriction>
      </xsd:simpleType>
    </xsd:element>
    <xsd:element name="GBS_BenefitPoint_Plan_ID" ma:index="20" nillable="true" ma:displayName="BenefitPoint Plan ID" ma:description="The BenefitPoint Plan ID of the related BenefitPoint policy, if any." ma:internalName="GBS_BenefitPoint_Plan_ID" ma:readOnly="false">
      <xsd:simpleType>
        <xsd:restriction base="dms:Text"/>
      </xsd:simpleType>
    </xsd:element>
    <xsd:element name="GBS_MoveDate" ma:index="21" nillable="true" ma:displayName="Move Date" ma:description="" ma:format="DateOnly" ma:indexed="true" ma:internalName="GBS_MoveDate" ma:readOnly="false">
      <xsd:simpleType>
        <xsd:restriction base="dms:DateTime"/>
      </xsd:simpleType>
    </xsd:element>
    <xsd:element name="GBS_Final_Review_Date" ma:index="23" nillable="true" ma:displayName="Final Review Date" ma:description="" ma:format="DateOnly" ma:internalName="GBS_Final_Review_Date" ma:readOnly="false">
      <xsd:simpleType>
        <xsd:restriction base="dms:DateTime"/>
      </xsd:simpleType>
    </xsd:element>
    <xsd:element name="GBS_Received_Date" ma:index="24" nillable="true" ma:displayName="Received Date" ma:description="The date Gallagher received this document" ma:format="DateOnly" ma:internalName="GBS_Received_Date" ma:readOnly="false">
      <xsd:simpleType>
        <xsd:restriction base="dms:DateTime"/>
      </xsd:simpleType>
    </xsd:element>
    <xsd:element name="g8e20c559f3d4964a7ccaf612e5314cb" ma:index="27" nillable="true" ma:taxonomy="true" ma:internalName="g8e20c559f3d4964a7ccaf612e5314cb" ma:taxonomyFieldName="GBS_Line_of_Coverage_Taxonomy" ma:displayName="Lines of Coverage or Plan Type" ma:readOnly="false" ma:default="" ma:fieldId="{08e20c55-9f3d-4964-a7cc-af612e5314cb}" ma:taxonomyMulti="true" ma:sspId="a58b22f9-7ef4-4d1f-a56c-f9db9b8bdb93" ma:termSetId="54ff8385-66f7-4c3d-9ebc-f6c933c5b9a1" ma:anchorId="00000000-0000-0000-0000-000000000000" ma:open="false" ma:isKeyword="false">
      <xsd:complexType>
        <xsd:sequence>
          <xsd:element ref="pc:Terms" minOccurs="0" maxOccurs="1"/>
        </xsd:sequence>
      </xsd:complexType>
    </xsd:element>
    <xsd:element name="h97589c7643541b2833c58c6e73a1bb2" ma:index="29" nillable="true" ma:taxonomy="true" ma:internalName="h97589c7643541b2833c58c6e73a1bb2" ma:taxonomyFieldName="GBS_Carrier_Taxonomy" ma:displayName="Carrier or Vendor" ma:readOnly="false" ma:default="" ma:fieldId="{197589c7-6435-41b2-833c-58c6e73a1bb2}" ma:taxonomyMulti="true" ma:sspId="a58b22f9-7ef4-4d1f-a56c-f9db9b8bdb93" ma:termSetId="35f0f5cb-3e51-466e-8cc8-a90572f776b6" ma:anchorId="00000000-0000-0000-0000-000000000000" ma:open="false" ma:isKeyword="false">
      <xsd:complexType>
        <xsd:sequence>
          <xsd:element ref="pc:Terms" minOccurs="0" maxOccurs="1"/>
        </xsd:sequence>
      </xsd:complexType>
    </xsd:element>
    <xsd:element name="c15af026e3e14211918b0eb59fa49ffd" ma:index="30" ma:taxonomy="true" ma:internalName="c15af026e3e14211918b0eb59fa49ffd" ma:taxonomyFieldName="GBS_DataClassification" ma:displayName="Data Classifications" ma:readOnly="false" ma:default="1;#Confidential|87d62963-105f-4fc5-8b79-2f14989d12d4" ma:fieldId="{c15af026-e3e1-4211-918b-0eb59fa49ffd}" ma:sspId="a58b22f9-7ef4-4d1f-a56c-f9db9b8bdb93" ma:termSetId="275b9a09-56d7-43b6-ac99-4006e2409ffd" ma:anchorId="00000000-0000-0000-0000-000000000000" ma:open="false" ma:isKeyword="false">
      <xsd:complexType>
        <xsd:sequence>
          <xsd:element ref="pc:Terms" minOccurs="0" maxOccurs="1"/>
        </xsd:sequence>
      </xsd:complexType>
    </xsd:element>
    <xsd:element name="TaxCatchAll" ma:index="32" nillable="true" ma:displayName="Taxonomy Catch All Column" ma:hidden="true" ma:list="{e8813c5d-32b0-430c-b7c2-da59f6a8efcd}" ma:internalName="TaxCatchAll" ma:showField="CatchAllData" ma:web="5bbcd6e0-4ffe-443e-88bf-d2745ecad3a8">
      <xsd:complexType>
        <xsd:complexContent>
          <xsd:extension base="dms:MultiChoiceLookup">
            <xsd:sequence>
              <xsd:element name="Value" type="dms:Lookup" maxOccurs="unbounded" minOccurs="0" nillable="true"/>
            </xsd:sequence>
          </xsd:extension>
        </xsd:complexContent>
      </xsd:complexType>
    </xsd:element>
    <xsd:element name="gec55f65e35b470a9fa7199e067ff44b" ma:index="33" nillable="true" ma:taxonomy="true" ma:internalName="gec55f65e35b470a9fa7199e067ff44b" ma:taxonomyFieldName="GBS_RecordCode" ma:displayName="GBS Record Codes" ma:readOnly="false" ma:default="" ma:fieldId="{0ec55f65-e35b-470a-9fa7-199e067ff44b}" ma:sspId="a58b22f9-7ef4-4d1f-a56c-f9db9b8bdb93" ma:termSetId="c32b9c43-13e2-4199-a3c3-9170e2de7143" ma:anchorId="00000000-0000-0000-0000-000000000000" ma:open="false" ma:isKeyword="false">
      <xsd:complexType>
        <xsd:sequence>
          <xsd:element ref="pc:Terms" minOccurs="0" maxOccurs="1"/>
        </xsd:sequence>
      </xsd:complexType>
    </xsd:element>
    <xsd:element name="a05c745f20b8456cbe2557b0257b875c" ma:index="34" ma:taxonomy="true" ma:internalName="a05c745f20b8456cbe2557b0257b875c" ma:taxonomyFieldName="GBS_Section" ma:displayName="Section" ma:readOnly="false" ma:default="" ma:fieldId="{a05c745f-20b8-456c-be25-57b0257b875c}" ma:taxonomyMulti="true" ma:sspId="a58b22f9-7ef4-4d1f-a56c-f9db9b8bdb93" ma:termSetId="c2cd482e-0e71-4df6-98ae-e3ef651305ad" ma:anchorId="00000000-0000-0000-0000-000000000000" ma:open="false" ma:isKeyword="false">
      <xsd:complexType>
        <xsd:sequence>
          <xsd:element ref="pc:Terms" minOccurs="0" maxOccurs="1"/>
        </xsd:sequence>
      </xsd:complexType>
    </xsd:element>
    <xsd:element name="o9c7d75ab18e4097835bad5ef13865d0" ma:index="35" nillable="true" ma:taxonomy="true" ma:internalName="o9c7d75ab18e4097835bad5ef13865d0" ma:taxonomyFieldName="GBS_ManagedPath" ma:displayName="Managed Paths" ma:readOnly="false" ma:default="" ma:fieldId="{89c7d75a-b18e-4097-835b-ad5ef13865d0}" ma:sspId="a58b22f9-7ef4-4d1f-a56c-f9db9b8bdb93" ma:termSetId="8604109f-accc-48b7-b187-ffbeee6d5b44" ma:anchorId="00000000-0000-0000-0000-000000000000" ma:open="false" ma:isKeyword="false">
      <xsd:complexType>
        <xsd:sequence>
          <xsd:element ref="pc:Terms" minOccurs="0" maxOccurs="1"/>
        </xsd:sequence>
      </xsd:complexType>
    </xsd:element>
    <xsd:element name="TaxCatchAllLabel" ma:index="36" nillable="true" ma:displayName="Taxonomy Catch All Column1" ma:hidden="true" ma:list="{e8813c5d-32b0-430c-b7c2-da59f6a8efcd}" ma:internalName="TaxCatchAllLabel" ma:readOnly="true" ma:showField="CatchAllDataLabel" ma:web="5bbcd6e0-4ffe-443e-88bf-d2745ecad3a8">
      <xsd:complexType>
        <xsd:complexContent>
          <xsd:extension base="dms:MultiChoiceLookup">
            <xsd:sequence>
              <xsd:element name="Value" type="dms:Lookup" maxOccurs="unbounded" minOccurs="0" nillable="true"/>
            </xsd:sequence>
          </xsd:extension>
        </xsd:complexContent>
      </xsd:complexType>
    </xsd:element>
    <xsd:element name="k9357af836d1486b8e1628a9e328ffd0" ma:index="37" nillable="true" ma:taxonomy="true" ma:internalName="k9357af836d1486b8e1628a9e328ffd0" ma:taxonomyFieldName="GBS_Mandatory_Professional_Standard_Taxonomy" ma:displayName="Mandatory Professional Standard" ma:readOnly="false" ma:default="" ma:fieldId="{49357af8-36d1-486b-8e16-28a9e328ffd0}" ma:taxonomyMulti="true" ma:sspId="a58b22f9-7ef4-4d1f-a56c-f9db9b8bdb93" ma:termSetId="cbe5b59b-ea86-4e94-81d8-76bcf608dab2" ma:anchorId="00000000-0000-0000-0000-000000000000" ma:open="false" ma:isKeyword="false">
      <xsd:complexType>
        <xsd:sequence>
          <xsd:element ref="pc:Terms" minOccurs="0" maxOccurs="1"/>
        </xsd:sequence>
      </xsd:complexType>
    </xsd:element>
    <xsd:element name="i61a26f4dd174ba1827f50c1a6c65b62" ma:index="40" nillable="true" ma:taxonomy="true" ma:internalName="i61a26f4dd174ba1827f50c1a6c65b62" ma:taxonomyFieldName="GBS_Account_Team_Section" ma:displayName="Account Team Section" ma:readOnly="false" ma:default="" ma:fieldId="{261a26f4-dd17-4ba1-827f-50c1a6c65b62}" ma:taxonomyMulti="true" ma:sspId="a58b22f9-7ef4-4d1f-a56c-f9db9b8bdb93" ma:termSetId="7776be62-b9d8-4eb8-a8cc-cd3bfead4dc3" ma:anchorId="00000000-0000-0000-0000-000000000000" ma:open="false" ma:isKeyword="false">
      <xsd:complexType>
        <xsd:sequence>
          <xsd:element ref="pc:Terms" minOccurs="0" maxOccurs="1"/>
        </xsd:sequence>
      </xsd:complexType>
    </xsd:element>
    <xsd:element name="GBS_RequestReview_ID" ma:index="42" nillable="true" ma:displayName="Request Review ID" ma:description="" ma:internalName="GBS_RequestReview_ID">
      <xsd:simpleType>
        <xsd:restriction base="dms:Text"/>
      </xsd:simpleType>
    </xsd:element>
    <xsd:element name="d0413f1037f04561847af123e823da1d" ma:index="44" nillable="true" ma:taxonomy="true" ma:internalName="d0413f1037f04561847af123e823da1d" ma:taxonomyFieldName="GBS_File_Standard" ma:displayName="File Standard" ma:indexed="true" ma:readOnly="false" ma:default="" ma:fieldId="{d0413f10-37f0-4561-847a-f123e823da1d}" ma:sspId="a58b22f9-7ef4-4d1f-a56c-f9db9b8bdb93" ma:termSetId="806a290f-10cb-4ace-954a-2da01a1817ed" ma:anchorId="00000000-0000-0000-0000-000000000000" ma:open="false" ma:isKeyword="false">
      <xsd:complexType>
        <xsd:sequence>
          <xsd:element ref="pc:Terms" minOccurs="0" maxOccurs="1"/>
        </xsd:sequence>
      </xsd:complexType>
    </xsd:element>
    <xsd:element name="GBS_LegalCaseOpen_Date" ma:index="45" nillable="true" ma:displayName="GBS Legal Case Open Date" ma:description="" ma:internalName="GBS_LegalCaseOpen_Date">
      <xsd:simpleType>
        <xsd:restriction base="dms:DateTime"/>
      </xsd:simpleType>
    </xsd:element>
    <xsd:element name="GBS_Destruction_Date" ma:index="46" nillable="true" ma:displayName="GBS Destruction Date" ma:description="" ma:internalName="GBS_Destruction_Date">
      <xsd:simpleType>
        <xsd:restriction base="dms:DateTime"/>
      </xsd:simpleType>
    </xsd:element>
    <xsd:element name="GBS_LegalCaseClosed_Date" ma:index="47" nillable="true" ma:displayName="GBS Legal Case Closed Date" ma:description="" ma:internalName="GBS_LegalCaseClosed_Date">
      <xsd:simpleType>
        <xsd:restriction base="dms:DateTime"/>
      </xsd:simpleType>
    </xsd:element>
    <xsd:element name="GBS_OCR_Batch_ID" ma:index="48" nillable="true" ma:displayName="GBS OCR Batch ID" ma:description="GBS OCR Batch ID" ma:internalName="GBS_OCR_Batch_ID">
      <xsd:simpleType>
        <xsd:restriction base="dms:Text"/>
      </xsd:simpleType>
    </xsd:element>
    <xsd:element name="GBS_Salesforce_ID_Text" ma:index="49" nillable="true" ma:displayName="SalesforceID" ma:description="" ma:internalName="GBS_Salesforce_ID_Text">
      <xsd:simpleType>
        <xsd:restriction base="dms:Text"/>
      </xsd:simpleType>
    </xsd:element>
    <xsd:element name="GBS_Account_Text" ma:index="50" nillable="true" ma:displayName="AccountName" ma:description="" ma:internalName="GBS_Account_Text">
      <xsd:simpleType>
        <xsd:restriction base="dms:Text"/>
      </xsd:simpleType>
    </xsd:element>
    <xsd:element name="GBS_MarketingGroup_Text" ma:index="51" nillable="true" ma:displayName="MarketingGroupName" ma:description="" ma:internalName="GBS_MarketingGroup_Text">
      <xsd:simpleType>
        <xsd:restriction base="dms:Text"/>
      </xsd:simpleType>
    </xsd:element>
    <xsd:element name="GBS_BenefitPoint_ID_Text" ma:index="52" nillable="true" ma:displayName="BenefitPointID" ma:description="" ma:internalName="GBS_BenefitPoint_ID_Text">
      <xsd:simpleType>
        <xsd:restriction base="dms:Text"/>
      </xsd:simpleType>
    </xsd:element>
    <xsd:element name="GBS_Branch_Text" ma:index="53" nillable="true" ma:displayName="OfficeName" ma:description="" ma:internalName="GBS_Branch_Text">
      <xsd:simpleType>
        <xsd:restriction base="dms:Text"/>
      </xsd:simpleType>
    </xsd:element>
    <xsd:element name="GBS_ADR_Confidence_Indicator_Account" ma:index="54" nillable="true" ma:displayName="Confidence Indicator for Account" ma:default="0" ma:description="" ma:internalName="GBS_ADR_Confidence_Indicator_Account">
      <xsd:simpleType>
        <xsd:restriction base="dms:Number"/>
      </xsd:simpleType>
    </xsd:element>
    <xsd:element name="GBS_ADR_Confidence_Indicator_File_Standard" ma:index="55" nillable="true" ma:displayName="Confidence Indicator for File Standard" ma:default="0" ma:description="" ma:internalName="GBS_ADR_Confidence_Indicator_File_Standard">
      <xsd:simpleType>
        <xsd:restriction base="dms:Number"/>
      </xsd:simpleType>
    </xsd:element>
    <xsd:element name="GBS_ADR_Confidence_Indicator_All_Fields" ma:index="56" nillable="true" ma:displayName="Confidence Indicator for All Fields" ma:default="0" ma:description="" ma:internalName="GBS_ADR_Confidence_Indicator_All_Fields">
      <xsd:simpleType>
        <xsd:restriction base="dms:Number"/>
      </xsd:simpleType>
    </xsd:element>
    <xsd:element name="GBS_ADR_Processor_Total_Time_In_Seconds_Pending" ma:index="57" nillable="true" ma:displayName="Processor Total Time In Seconds Pending" ma:default="0" ma:description="" ma:internalName="GBS_ADR_Processor_Total_Time_In_Seconds_Pending">
      <xsd:simpleType>
        <xsd:restriction base="dms:Number"/>
      </xsd:simpleType>
    </xsd:element>
    <xsd:element name="GBS_ADR_Processor_Total_Time_In_Seconds_Approved" ma:index="58" nillable="true" ma:displayName="Processor Total Time In Seconds Approved" ma:default="0" ma:description="" ma:internalName="GBS_ADR_Processor_Total_Time_In_Seconds_Approved">
      <xsd:simpleType>
        <xsd:restriction base="dms:Number"/>
      </xsd:simpleType>
    </xsd:element>
    <xsd:element name="GBS_ADR_Processor_Pending" ma:index="59" nillable="true" ma:displayName="Processor Pending" ma:description="" ma:internalName="GBS_ADR_Processor_Pending">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GBS_ADR_Processor_Approved" ma:index="60" nillable="true" ma:displayName="Processor Approved" ma:description="" ma:internalName="GBS_ADR_Processor_Approve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GBS_ADR_Pending_Notes" ma:index="61" nillable="true" ma:displayName="Pending Notes" ma:default="0" ma:description="" ma:internalName="GBS_ADR_Pending_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3a3f24-fa83-442b-afd1-58022d7a6d2c" elementFormDefault="qualified">
    <xsd:import namespace="http://schemas.microsoft.com/office/2006/documentManagement/types"/>
    <xsd:import namespace="http://schemas.microsoft.com/office/infopath/2007/PartnerControls"/>
    <xsd:element name="_dlc_DocId" ma:index="62" nillable="true" ma:displayName="Document ID Value" ma:description="The value of the document ID assigned to this item." ma:internalName="_dlc_DocId" ma:readOnly="true">
      <xsd:simpleType>
        <xsd:restriction base="dms:Text"/>
      </xsd:simpleType>
    </xsd:element>
    <xsd:element name="_dlc_DocIdUrl" ma:index="6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4"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605203d-27c1-48f1-a8f7-c8d5e9f575ba" elementFormDefault="qualified">
    <xsd:import namespace="http://schemas.microsoft.com/office/2006/documentManagement/types"/>
    <xsd:import namespace="http://schemas.microsoft.com/office/infopath/2007/PartnerControls"/>
    <xsd:element name="l40b46ad30cd409ebcd477cfdc53765c" ma:index="65" nillable="true" ma:taxonomy="true" ma:internalName="l40b46ad30cd409ebcd477cfdc53765c" ma:taxonomyFieldName="GBS_Pending_Reason" ma:displayName="Pending Reason" ma:fieldId="{540b46ad-30cd-409e-bcd4-77cfdc53765c}" ma:sspId="a58b22f9-7ef4-4d1f-a56c-f9db9b8bdb93" ma:termSetId="72cd2146-1068-4274-931c-4de8659306d5" ma:anchorId="00000000-0000-0000-0000-000000000000" ma:open="false" ma:isKeyword="false">
      <xsd:complexType>
        <xsd:sequence>
          <xsd:element ref="pc:Terms" minOccurs="0" maxOccurs="1"/>
        </xsd:sequence>
      </xsd:complexType>
    </xsd:element>
    <xsd:element name="GSC_ADR_Process_Status" ma:index="67" nillable="true" ma:displayName="GSC ADR Process Status" ma:description="" ma:format="Dropdown" ma:internalName="GSC_ADR_Process_Status">
      <xsd:simpleType>
        <xsd:restriction base="dms:Choice">
          <xsd:enumeration value="ADR Documents with All Information"/>
          <xsd:enumeration value="ADR Documents Pending"/>
          <xsd:enumeration value="ADR Documents Missing Information"/>
          <xsd:enumeration value="ADR Documents Missing an Account"/>
        </xsd:restriction>
      </xsd:simpleType>
    </xsd:element>
    <xsd:element name="GSC_ADR_Review_Status" ma:index="68" nillable="true" ma:displayName="GSC ADR Review Status" ma:description="" ma:format="Dropdown" ma:internalName="GSC_ADR_Review_Status">
      <xsd:simpleType>
        <xsd:restriction base="dms:Choice">
          <xsd:enumeration value="Initial"/>
          <xsd:enumeration value="Approved"/>
          <xsd:enumeration value="Pending"/>
          <xsd:enumeration value="Remov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8" ma:displayName="Content Type"/>
        <xsd:element ref="dc:title" minOccurs="0" maxOccurs="1" ma:index="2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GBS_Branch_Text xmlns="5682a1c1-2fed-4a1b-8c3e-0f832bd50c4c">Minneapolis</GBS_Branch_Text>
    <TaxCatchAll xmlns="5682a1c1-2fed-4a1b-8c3e-0f832bd50c4c">
      <Value>16</Value>
      <Value>678</Value>
      <Value>87</Value>
      <Value>8</Value>
      <Value>976</Value>
      <Value>973</Value>
      <Value>41</Value>
      <Value>70</Value>
      <Value>1</Value>
      <Value>34</Value>
    </TaxCatchAll>
    <GBS_BenefitPoint_ID_Text xmlns="5682a1c1-2fed-4a1b-8c3e-0f832bd50c4c">155284</GBS_BenefitPoint_ID_Text>
    <GBS_Salesforce_ID_Text xmlns="5682a1c1-2fed-4a1b-8c3e-0f832bd50c4c">0018000000RSW3nAAH</GBS_Salesforce_ID_Text>
    <GBS_Account_Text xmlns="5682a1c1-2fed-4a1b-8c3e-0f832bd50c4c">City of Coon Rapids</GBS_Account_Text>
    <c15af026e3e14211918b0eb59fa49ffd xmlns="5682a1c1-2fed-4a1b-8c3e-0f832bd50c4c">
      <Terms xmlns="http://schemas.microsoft.com/office/infopath/2007/PartnerControls">
        <TermInfo xmlns="http://schemas.microsoft.com/office/infopath/2007/PartnerControls">
          <TermName xmlns="http://schemas.microsoft.com/office/infopath/2007/PartnerControls">Confidential</TermName>
          <TermId xmlns="http://schemas.microsoft.com/office/infopath/2007/PartnerControls">87d62963-105f-4fc5-8b79-2f14989d12d4</TermId>
        </TermInfo>
      </Terms>
    </c15af026e3e14211918b0eb59fa49ffd>
    <GBS_Notes xmlns="5682a1c1-2fed-4a1b-8c3e-0f832bd50c4c">JN PR'd</GBS_Notes>
    <GBS_RequestReview_ID xmlns="5682a1c1-2fed-4a1b-8c3e-0f832bd50c4c" xsi:nil="true"/>
    <GBS_BenefitPoint_Plan_ID xmlns="5682a1c1-2fed-4a1b-8c3e-0f832bd50c4c" xsi:nil="true"/>
    <GBS_Active_With_Client xmlns="5682a1c1-2fed-4a1b-8c3e-0f832bd50c4c">false</GBS_Active_With_Client>
    <GBS_Destruction_Date xmlns="5682a1c1-2fed-4a1b-8c3e-0f832bd50c4c" xsi:nil="true"/>
    <GBS_ADR_Confidence_Indicator_All_Fields xmlns="5682a1c1-2fed-4a1b-8c3e-0f832bd50c4c">0</GBS_ADR_Confidence_Indicator_All_Fields>
    <GBS_ADR_Processor_Total_Time_In_Seconds_Pending xmlns="5682a1c1-2fed-4a1b-8c3e-0f832bd50c4c">0</GBS_ADR_Processor_Total_Time_In_Seconds_Pending>
    <GBS_Year_From xmlns="5682a1c1-2fed-4a1b-8c3e-0f832bd50c4c">2023-01-01T06:00:00+00:00</GBS_Year_From>
    <o9c7d75ab18e4097835bad5ef13865d0 xmlns="5682a1c1-2fed-4a1b-8c3e-0f832bd50c4c">
      <Terms xmlns="http://schemas.microsoft.com/office/infopath/2007/PartnerControls">
        <TermInfo xmlns="http://schemas.microsoft.com/office/infopath/2007/PartnerControls">
          <TermName xmlns="http://schemas.microsoft.com/office/infopath/2007/PartnerControls">Annual Enrollment</TermName>
          <TermId xmlns="http://schemas.microsoft.com/office/infopath/2007/PartnerControls">9b80bf31-2360-47e7-b01e-c85306647141</TermId>
        </TermInfo>
      </Terms>
    </o9c7d75ab18e4097835bad5ef13865d0>
    <GBS_ADR_Confidence_Indicator_File_Standard xmlns="5682a1c1-2fed-4a1b-8c3e-0f832bd50c4c">0</GBS_ADR_Confidence_Indicator_File_Standard>
    <GBS_ADR_Processor_Total_Time_In_Seconds_Approved xmlns="5682a1c1-2fed-4a1b-8c3e-0f832bd50c4c">0</GBS_ADR_Processor_Total_Time_In_Seconds_Approved>
    <GSC_ADR_Review_Status xmlns="8605203d-27c1-48f1-a8f7-c8d5e9f575ba" xsi:nil="true"/>
    <GBS_MarketingGroup_Text xmlns="5682a1c1-2fed-4a1b-8c3e-0f832bd50c4c" xsi:nil="true"/>
    <d0413f1037f04561847af123e823da1d xmlns="5682a1c1-2fed-4a1b-8c3e-0f832bd50c4c">
      <Terms xmlns="http://schemas.microsoft.com/office/infopath/2007/PartnerControls">
        <TermInfo xmlns="http://schemas.microsoft.com/office/infopath/2007/PartnerControls">
          <TermName xmlns="http://schemas.microsoft.com/office/infopath/2007/PartnerControls">Employee Communications</TermName>
          <TermId xmlns="http://schemas.microsoft.com/office/infopath/2007/PartnerControls">6ce1915b-973a-41f1-aa77-740a8c9b4106</TermId>
        </TermInfo>
      </Terms>
    </d0413f1037f04561847af123e823da1d>
    <GBS_LegalCaseClosed_Date xmlns="5682a1c1-2fed-4a1b-8c3e-0f832bd50c4c" xsi:nil="true"/>
    <GBS_MoveDate xmlns="5682a1c1-2fed-4a1b-8c3e-0f832bd50c4c" xsi:nil="true"/>
    <GBS_ADR_Pending_Notes xmlns="5682a1c1-2fed-4a1b-8c3e-0f832bd50c4c">0</GBS_ADR_Pending_Notes>
    <GSC_ADR_Process_Status xmlns="8605203d-27c1-48f1-a8f7-c8d5e9f575ba" xsi:nil="true"/>
    <GBS_ADR_Processor_Pending xmlns="5682a1c1-2fed-4a1b-8c3e-0f832bd50c4c">
      <UserInfo>
        <DisplayName/>
        <AccountId xsi:nil="true"/>
        <AccountType/>
      </UserInfo>
    </GBS_ADR_Processor_Pending>
    <GBS_ADR_Processor_Approved xmlns="5682a1c1-2fed-4a1b-8c3e-0f832bd50c4c">
      <UserInfo>
        <DisplayName/>
        <AccountId xsi:nil="true"/>
        <AccountType/>
      </UserInfo>
    </GBS_ADR_Processor_Approved>
    <GBS_Final_Review_Date xmlns="5682a1c1-2fed-4a1b-8c3e-0f832bd50c4c" xsi:nil="true"/>
    <GBS_ADR_Confidence_Indicator_Account xmlns="5682a1c1-2fed-4a1b-8c3e-0f832bd50c4c">0</GBS_ADR_Confidence_Indicator_Account>
    <GBS_LegalCaseOpen_Date xmlns="5682a1c1-2fed-4a1b-8c3e-0f832bd50c4c" xsi:nil="true"/>
    <l40b46ad30cd409ebcd477cfdc53765c xmlns="8605203d-27c1-48f1-a8f7-c8d5e9f575ba">
      <Terms xmlns="http://schemas.microsoft.com/office/infopath/2007/PartnerControls"/>
    </l40b46ad30cd409ebcd477cfdc53765c>
    <GBS_Year_To xmlns="5682a1c1-2fed-4a1b-8c3e-0f832bd50c4c">2023-12-31T06:00:00+00:00</GBS_Year_To>
    <GBS_Received_Date xmlns="5682a1c1-2fed-4a1b-8c3e-0f832bd50c4c" xsi:nil="true"/>
    <GBS_OCR_Batch_ID xmlns="5682a1c1-2fed-4a1b-8c3e-0f832bd50c4c" xsi:nil="true"/>
    <gec55f65e35b470a9fa7199e067ff44b xmlns="5682a1c1-2fed-4a1b-8c3e-0f832bd50c4c">
      <Terms xmlns="http://schemas.microsoft.com/office/infopath/2007/PartnerControls">
        <TermInfo xmlns="http://schemas.microsoft.com/office/infopath/2007/PartnerControls">
          <TermName xmlns="http://schemas.microsoft.com/office/infopath/2007/PartnerControls">GBS010</TermName>
          <TermId xmlns="http://schemas.microsoft.com/office/infopath/2007/PartnerControls">dd8f9c42-f0f9-4ff8-ad9c-171248698303</TermId>
        </TermInfo>
      </Terms>
    </gec55f65e35b470a9fa7199e067ff44b>
    <a05c745f20b8456cbe2557b0257b875c xmlns="5682a1c1-2fed-4a1b-8c3e-0f832bd50c4c">
      <Terms xmlns="http://schemas.microsoft.com/office/infopath/2007/PartnerControls">
        <TermInfo xmlns="http://schemas.microsoft.com/office/infopath/2007/PartnerControls">
          <TermName xmlns="http://schemas.microsoft.com/office/infopath/2007/PartnerControls">Communications (Employer to Employee, Benefit Guide)</TermName>
          <TermId xmlns="http://schemas.microsoft.com/office/infopath/2007/PartnerControls">769031b0-0695-4f51-938d-6428c356b22c</TermId>
        </TermInfo>
        <TermInfo xmlns="http://schemas.microsoft.com/office/infopath/2007/PartnerControls">
          <TermName xmlns="http://schemas.microsoft.com/office/infopath/2007/PartnerControls">Benefit Advocate Center (BAC)</TermName>
          <TermId xmlns="http://schemas.microsoft.com/office/infopath/2007/PartnerControls">eca408de-3bf8-46ea-8e09-88291d93a3dd</TermId>
        </TermInfo>
        <TermInfo xmlns="http://schemas.microsoft.com/office/infopath/2007/PartnerControls">
          <TermName xmlns="http://schemas.microsoft.com/office/infopath/2007/PartnerControls">GSC</TermName>
          <TermId xmlns="http://schemas.microsoft.com/office/infopath/2007/PartnerControls">bfb156d6-c01e-4511-aff4-636baee18ab8</TermId>
        </TermInfo>
        <TermInfo xmlns="http://schemas.microsoft.com/office/infopath/2007/PartnerControls">
          <TermName xmlns="http://schemas.microsoft.com/office/infopath/2007/PartnerControls">CSO Phase</TermName>
          <TermId xmlns="http://schemas.microsoft.com/office/infopath/2007/PartnerControls">194391f4-8e7b-47be-98f5-156d8e86b661</TermId>
        </TermInfo>
      </Terms>
    </a05c745f20b8456cbe2557b0257b875c>
    <GBS_Peer_Reviewed xmlns="5682a1c1-2fed-4a1b-8c3e-0f832bd50c4c">true</GBS_Peer_Reviewed>
    <GBS_Contains_Financial_Information xmlns="5682a1c1-2fed-4a1b-8c3e-0f832bd50c4c">false</GBS_Contains_Financial_Information>
    <GBS_Contains_Personal_Health_Information xmlns="5682a1c1-2fed-4a1b-8c3e-0f832bd50c4c">false</GBS_Contains_Personal_Health_Information>
    <k9357af836d1486b8e1628a9e328ffd0 xmlns="5682a1c1-2fed-4a1b-8c3e-0f832bd50c4c">
      <Terms xmlns="http://schemas.microsoft.com/office/infopath/2007/PartnerControls">
        <TermInfo xmlns="http://schemas.microsoft.com/office/infopath/2007/PartnerControls">
          <TermName xmlns="http://schemas.microsoft.com/office/infopath/2007/PartnerControls">Disclaimers</TermName>
          <TermId xmlns="http://schemas.microsoft.com/office/infopath/2007/PartnerControls">639be0d2-0769-4bc7-b884-c0548f13a037</TermId>
        </TermInfo>
        <TermInfo xmlns="http://schemas.microsoft.com/office/infopath/2007/PartnerControls">
          <TermName xmlns="http://schemas.microsoft.com/office/infopath/2007/PartnerControls">Peer Review</TermName>
          <TermId xmlns="http://schemas.microsoft.com/office/infopath/2007/PartnerControls">bebc0c7c-944e-456b-8c85-8a82affe325b</TermId>
        </TermInfo>
      </Terms>
    </k9357af836d1486b8e1628a9e328ffd0>
    <GBS_Peer_Review_Complete xmlns="5682a1c1-2fed-4a1b-8c3e-0f832bd50c4c">2022-10-11T05:00:00+00:00</GBS_Peer_Review_Complete>
    <GBS_Peer_Review_Assigned_To xmlns="5682a1c1-2fed-4a1b-8c3e-0f832bd50c4c">
      <UserInfo>
        <DisplayName/>
        <AccountId xsi:nil="true"/>
        <AccountType/>
      </UserInfo>
    </GBS_Peer_Review_Assigned_To>
    <GBS_Effective_Date xmlns="5682a1c1-2fed-4a1b-8c3e-0f832bd50c4c" xsi:nil="true"/>
    <i61a26f4dd174ba1827f50c1a6c65b62 xmlns="5682a1c1-2fed-4a1b-8c3e-0f832bd50c4c">
      <Terms xmlns="http://schemas.microsoft.com/office/infopath/2007/PartnerControls"/>
    </i61a26f4dd174ba1827f50c1a6c65b62>
    <h97589c7643541b2833c58c6e73a1bb2 xmlns="5682a1c1-2fed-4a1b-8c3e-0f832bd50c4c">
      <Terms xmlns="http://schemas.microsoft.com/office/infopath/2007/PartnerControls"/>
    </h97589c7643541b2833c58c6e73a1bb2>
    <GBS_Peer_Review_Proof xmlns="5682a1c1-2fed-4a1b-8c3e-0f832bd50c4c" xsi:nil="true"/>
    <GBS_Renewal_Date xmlns="5682a1c1-2fed-4a1b-8c3e-0f832bd50c4c" xsi:nil="true"/>
    <g8e20c559f3d4964a7ccaf612e5314cb xmlns="5682a1c1-2fed-4a1b-8c3e-0f832bd50c4c">
      <Terms xmlns="http://schemas.microsoft.com/office/infopath/2007/PartnerControls"/>
    </g8e20c559f3d4964a7ccaf612e5314cb>
  </documentManagement>
</p:properties>
</file>

<file path=customXml/item4.xml><?xml version="1.0" encoding="utf-8"?>
<?mso-contentType ?>
<SharedContentType xmlns="Microsoft.SharePoint.Taxonomy.ContentTypeSync" SourceId="a58b22f9-7ef4-4d1f-a56c-f9db9b8bdb93" ContentTypeId="0x010100A65F19E71A0AEC489AD1D0B3B6E6E79C" PreviousValue="false"/>
</file>

<file path=customXml/itemProps1.xml><?xml version="1.0" encoding="utf-8"?>
<ds:datastoreItem xmlns:ds="http://schemas.openxmlformats.org/officeDocument/2006/customXml" ds:itemID="{864C67F4-AC33-4CA3-B920-CCE6EA3232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82a1c1-2fed-4a1b-8c3e-0f832bd50c4c"/>
    <ds:schemaRef ds:uri="d73a3f24-fa83-442b-afd1-58022d7a6d2c"/>
    <ds:schemaRef ds:uri="8605203d-27c1-48f1-a8f7-c8d5e9f575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C5E6D2-61A1-4F11-9F2E-A95D6AA56ED4}">
  <ds:schemaRefs>
    <ds:schemaRef ds:uri="http://schemas.microsoft.com/sharepoint/v3/contenttype/forms"/>
  </ds:schemaRefs>
</ds:datastoreItem>
</file>

<file path=customXml/itemProps3.xml><?xml version="1.0" encoding="utf-8"?>
<ds:datastoreItem xmlns:ds="http://schemas.openxmlformats.org/officeDocument/2006/customXml" ds:itemID="{689171E9-0A49-42AD-A624-8B26CF769BB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605203d-27c1-48f1-a8f7-c8d5e9f575ba"/>
    <ds:schemaRef ds:uri="http://purl.org/dc/elements/1.1/"/>
    <ds:schemaRef ds:uri="http://schemas.microsoft.com/office/2006/metadata/properties"/>
    <ds:schemaRef ds:uri="d73a3f24-fa83-442b-afd1-58022d7a6d2c"/>
    <ds:schemaRef ds:uri="5682a1c1-2fed-4a1b-8c3e-0f832bd50c4c"/>
    <ds:schemaRef ds:uri="http://www.w3.org/XML/1998/namespace"/>
    <ds:schemaRef ds:uri="http://purl.org/dc/dcmitype/"/>
  </ds:schemaRefs>
</ds:datastoreItem>
</file>

<file path=customXml/itemProps4.xml><?xml version="1.0" encoding="utf-8"?>
<ds:datastoreItem xmlns:ds="http://schemas.openxmlformats.org/officeDocument/2006/customXml" ds:itemID="{FFF70D13-DBBA-414E-BF35-4CD46D4AF9C1}">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18093</TotalTime>
  <Words>1400</Words>
  <Application>Microsoft Office PowerPoint</Application>
  <PresentationFormat>Custom</PresentationFormat>
  <Paragraphs>158</Paragraphs>
  <Slides>11</Slides>
  <Notes>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11</vt:i4>
      </vt:variant>
    </vt:vector>
  </HeadingPairs>
  <TitlesOfParts>
    <vt:vector size="24" baseType="lpstr">
      <vt:lpstr>Arial</vt:lpstr>
      <vt:lpstr>Arial Narrow</vt:lpstr>
      <vt:lpstr>Calibri</vt:lpstr>
      <vt:lpstr>Helvetica Light</vt:lpstr>
      <vt:lpstr>Lato Light</vt:lpstr>
      <vt:lpstr>League Spartan</vt:lpstr>
      <vt:lpstr>Mukta ExtraLight</vt:lpstr>
      <vt:lpstr>Open Sans Light</vt:lpstr>
      <vt:lpstr>Poppins</vt:lpstr>
      <vt:lpstr>Times New Roman</vt:lpstr>
      <vt:lpstr>Wingdings</vt:lpstr>
      <vt:lpstr>4_Custom Design</vt:lpstr>
      <vt:lpstr>5_Custom Design</vt:lpstr>
      <vt:lpstr>Health Savings Account (HSA)</vt:lpstr>
      <vt:lpstr>Health Savings Account - HSA</vt:lpstr>
      <vt:lpstr>Health Savings Account - HSA</vt:lpstr>
      <vt:lpstr>Health Savings Account - HSA</vt:lpstr>
      <vt:lpstr>Health Savings Account - HSA</vt:lpstr>
      <vt:lpstr>Flexible Spending Account</vt:lpstr>
      <vt:lpstr>Flexible Spending Accounts</vt:lpstr>
      <vt:lpstr>Flexible Spending Accounts</vt:lpstr>
      <vt:lpstr>Health Reimbursement Arrangement</vt:lpstr>
      <vt:lpstr>Health Reimbursement Arrangement</vt:lpstr>
      <vt:lpstr>Thank you!  Disclaimer - GBS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Coon Rapids 2023 Open Enrollment</dc:title>
  <dc:creator>Andy Stauffer</dc:creator>
  <cp:lastModifiedBy>Colleen Schumann</cp:lastModifiedBy>
  <cp:revision>694</cp:revision>
  <cp:lastPrinted>2018-04-10T14:18:23Z</cp:lastPrinted>
  <dcterms:created xsi:type="dcterms:W3CDTF">2013-08-14T21:58:14Z</dcterms:created>
  <dcterms:modified xsi:type="dcterms:W3CDTF">2023-11-10T21:55:18Z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BS_DataClassification">
    <vt:lpwstr>1;#Confidential|87d62963-105f-4fc5-8b79-2f14989d12d4</vt:lpwstr>
  </property>
  <property fmtid="{D5CDD505-2E9C-101B-9397-08002B2CF9AE}" pid="3" name="ContentTypeId">
    <vt:lpwstr>0x010100A65F19E71A0AEC489AD1D0B3B6E6E79C00D88309CF9E3B8047B81C524368C41873</vt:lpwstr>
  </property>
  <property fmtid="{D5CDD505-2E9C-101B-9397-08002B2CF9AE}" pid="4" name="GBS_RecordCode">
    <vt:lpwstr>87;#GBS010|dd8f9c42-f0f9-4ff8-ad9c-171248698303</vt:lpwstr>
  </property>
  <property fmtid="{D5CDD505-2E9C-101B-9397-08002B2CF9AE}" pid="5" name="GBS_ManagedPath">
    <vt:lpwstr>976;#Annual Enrollment|9b80bf31-2360-47e7-b01e-c85306647141</vt:lpwstr>
  </property>
  <property fmtid="{D5CDD505-2E9C-101B-9397-08002B2CF9AE}" pid="6" name="GBS_File_Standard">
    <vt:lpwstr>34;#Employee Communications|6ce1915b-973a-41f1-aa77-740a8c9b4106</vt:lpwstr>
  </property>
  <property fmtid="{D5CDD505-2E9C-101B-9397-08002B2CF9AE}" pid="7" name="GBS_Mandatory_Professional_Standard_Taxonomy">
    <vt:lpwstr>70;#Disclaimers|639be0d2-0769-4bc7-b884-c0548f13a037;#8;#Peer Review|bebc0c7c-944e-456b-8c85-8a82affe325b</vt:lpwstr>
  </property>
  <property fmtid="{D5CDD505-2E9C-101B-9397-08002B2CF9AE}" pid="8" name="GBS_Section">
    <vt:lpwstr>41;#Communications (Employer to Employee, Benefit Guide)|769031b0-0695-4f51-938d-6428c356b22c;#16;#Benefit Advocate Center (BAC)|eca408de-3bf8-46ea-8e09-88291d93a3dd;#678;#GSC|bfb156d6-c01e-4511-aff4-636baee18ab8;#973;#CSO Phase|194391f4-8e7b-47be-98f5-15</vt:lpwstr>
  </property>
  <property fmtid="{D5CDD505-2E9C-101B-9397-08002B2CF9AE}" pid="9" name="GBS_Account_Team_Section">
    <vt:lpwstr/>
  </property>
  <property fmtid="{D5CDD505-2E9C-101B-9397-08002B2CF9AE}" pid="10" name="GBS_Carrier_Taxonomy">
    <vt:lpwstr/>
  </property>
  <property fmtid="{D5CDD505-2E9C-101B-9397-08002B2CF9AE}" pid="11" name="GBS_Pending_Reason">
    <vt:lpwstr/>
  </property>
  <property fmtid="{D5CDD505-2E9C-101B-9397-08002B2CF9AE}" pid="12" name="GBS_Line_of_Coverage_Taxonomy">
    <vt:lpwstr/>
  </property>
  <property fmtid="{D5CDD505-2E9C-101B-9397-08002B2CF9AE}" pid="13" name="j9002d62c08441ac9a3a1fdee5fed889">
    <vt:lpwstr/>
  </property>
  <property fmtid="{D5CDD505-2E9C-101B-9397-08002B2CF9AE}" pid="14" name="Order">
    <vt:r8>45012500</vt:r8>
  </property>
  <property fmtid="{D5CDD505-2E9C-101B-9397-08002B2CF9AE}" pid="15" name="d62a9379629240d6884b98486c363759">
    <vt:lpwstr/>
  </property>
  <property fmtid="{D5CDD505-2E9C-101B-9397-08002B2CF9AE}" pid="16" name="xd_ProgID">
    <vt:lpwstr/>
  </property>
  <property fmtid="{D5CDD505-2E9C-101B-9397-08002B2CF9AE}" pid="17" name="DocumentSetDescription">
    <vt:lpwstr/>
  </property>
  <property fmtid="{D5CDD505-2E9C-101B-9397-08002B2CF9AE}" pid="18" name="GBS_Account">
    <vt:lpwstr/>
  </property>
  <property fmtid="{D5CDD505-2E9C-101B-9397-08002B2CF9AE}" pid="19" name="oca0757fb8b446d0a26c989f76714388">
    <vt:lpwstr/>
  </property>
  <property fmtid="{D5CDD505-2E9C-101B-9397-08002B2CF9AE}" pid="20" name="GBS_File_Properties_Link">
    <vt:lpwstr/>
  </property>
  <property fmtid="{D5CDD505-2E9C-101B-9397-08002B2CF9AE}" pid="21" name="TemplateUrl">
    <vt:lpwstr/>
  </property>
  <property fmtid="{D5CDD505-2E9C-101B-9397-08002B2CF9AE}" pid="22" name="GBS_MarketingGroup">
    <vt:lpwstr/>
  </property>
  <property fmtid="{D5CDD505-2E9C-101B-9397-08002B2CF9AE}" pid="23" name="j5cb330a08b146fe8ac1263f670cb588">
    <vt:lpwstr/>
  </property>
  <property fmtid="{D5CDD505-2E9C-101B-9397-08002B2CF9AE}" pid="24" name="GBS_Salesforce_ID">
    <vt:lpwstr/>
  </property>
  <property fmtid="{D5CDD505-2E9C-101B-9397-08002B2CF9AE}" pid="25" name="GBS_Account_Status">
    <vt:lpwstr/>
  </property>
  <property fmtid="{D5CDD505-2E9C-101B-9397-08002B2CF9AE}" pid="26" name="IconOverlay">
    <vt:lpwstr/>
  </property>
  <property fmtid="{D5CDD505-2E9C-101B-9397-08002B2CF9AE}" pid="27" name="GBS_MrkGrp_Links">
    <vt:lpwstr/>
  </property>
  <property fmtid="{D5CDD505-2E9C-101B-9397-08002B2CF9AE}" pid="28" name="p84cfda0afca4e879d05d676fd1088a7">
    <vt:lpwstr/>
  </property>
  <property fmtid="{D5CDD505-2E9C-101B-9397-08002B2CF9AE}" pid="29" name="GBS_AccountType_Text">
    <vt:lpwstr/>
  </property>
  <property fmtid="{D5CDD505-2E9C-101B-9397-08002B2CF9AE}" pid="30" name="GBS_OfficeAlternativeName_Text">
    <vt:lpwstr/>
  </property>
  <property fmtid="{D5CDD505-2E9C-101B-9397-08002B2CF9AE}" pid="31" name="GBS_Accounts_Links">
    <vt:lpwstr/>
  </property>
  <property fmtid="{D5CDD505-2E9C-101B-9397-08002B2CF9AE}" pid="32" name="GBS_Contract_Review_Proof">
    <vt:lpwstr/>
  </property>
  <property fmtid="{D5CDD505-2E9C-101B-9397-08002B2CF9AE}" pid="33" name="GBS_AccountPracticeArea_Taxonomy">
    <vt:lpwstr/>
  </property>
  <property fmtid="{D5CDD505-2E9C-101B-9397-08002B2CF9AE}" pid="34" name="URL">
    <vt:lpwstr/>
  </property>
  <property fmtid="{D5CDD505-2E9C-101B-9397-08002B2CF9AE}" pid="35" name="GBS_BenefitPoint_ID">
    <vt:lpwstr/>
  </property>
  <property fmtid="{D5CDD505-2E9C-101B-9397-08002B2CF9AE}" pid="36" name="GBS_Contract_Special_Conditions_Taxonomy">
    <vt:lpwstr/>
  </property>
  <property fmtid="{D5CDD505-2E9C-101B-9397-08002B2CF9AE}" pid="37" name="QA/Support Comments">
    <vt:lpwstr/>
  </property>
  <property fmtid="{D5CDD505-2E9C-101B-9397-08002B2CF9AE}" pid="38" name="GBS_Branch">
    <vt:lpwstr/>
  </property>
  <property fmtid="{D5CDD505-2E9C-101B-9397-08002B2CF9AE}" pid="39" name="GBS_File_Version_Link">
    <vt:lpwstr/>
  </property>
  <property fmtid="{D5CDD505-2E9C-101B-9397-08002B2CF9AE}" pid="40" name="GBS_AccountPracticeAreaDescription_Text">
    <vt:lpwstr/>
  </property>
  <property fmtid="{D5CDD505-2E9C-101B-9397-08002B2CF9AE}" pid="41" name="GBS_Plan_Links">
    <vt:lpwstr/>
  </property>
  <property fmtid="{D5CDD505-2E9C-101B-9397-08002B2CF9AE}" pid="42" name="da06c8ba5dd94a54ac24bbd9d2cc5e21">
    <vt:lpwstr/>
  </property>
  <property fmtid="{D5CDD505-2E9C-101B-9397-08002B2CF9AE}" pid="43" name="b83f5de5e7d24a01b226591b8670c55e">
    <vt:lpwstr/>
  </property>
  <property fmtid="{D5CDD505-2E9C-101B-9397-08002B2CF9AE}" pid="44" name="_CopySource">
    <vt:lpwstr>https://gbsdms.ajgco.com/Minneapolis/Accounts/Morrison County/Morrison County_ OE presentation_GBS_2023.pptx</vt:lpwstr>
  </property>
</Properties>
</file>