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5" r:id="rId2"/>
  </p:sldMasterIdLst>
  <p:notesMasterIdLst>
    <p:notesMasterId r:id="rId9"/>
  </p:notesMasterIdLst>
  <p:sldIdLst>
    <p:sldId id="315" r:id="rId3"/>
    <p:sldId id="262" r:id="rId4"/>
    <p:sldId id="316" r:id="rId5"/>
    <p:sldId id="273" r:id="rId6"/>
    <p:sldId id="284" r:id="rId7"/>
    <p:sldId id="2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7A0"/>
    <a:srgbClr val="00A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9F389-FEE4-45DD-B4F9-A336F523ACA7}" v="24" dt="2020-07-02T14:37:12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0" autoAdjust="0"/>
    <p:restoredTop sz="94660"/>
  </p:normalViewPr>
  <p:slideViewPr>
    <p:cSldViewPr snapToGrid="0">
      <p:cViewPr>
        <p:scale>
          <a:sx n="94" d="100"/>
          <a:sy n="94" d="100"/>
        </p:scale>
        <p:origin x="-787" y="-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Gaumont" userId="00273e6b-2b70-436d-b3ba-d407fbf7ee24" providerId="ADAL" clId="{5D6D006C-9939-49C4-8C89-478D26F7DE05}"/>
    <pc:docChg chg="undo custSel modSld">
      <pc:chgData name="Adam Gaumont" userId="00273e6b-2b70-436d-b3ba-d407fbf7ee24" providerId="ADAL" clId="{5D6D006C-9939-49C4-8C89-478D26F7DE05}" dt="2020-07-02T14:38:13.462" v="189" actId="1036"/>
      <pc:docMkLst>
        <pc:docMk/>
      </pc:docMkLst>
      <pc:sldChg chg="modSp">
        <pc:chgData name="Adam Gaumont" userId="00273e6b-2b70-436d-b3ba-d407fbf7ee24" providerId="ADAL" clId="{5D6D006C-9939-49C4-8C89-478D26F7DE05}" dt="2020-07-02T14:37:14.658" v="126" actId="2711"/>
        <pc:sldMkLst>
          <pc:docMk/>
          <pc:sldMk cId="3789354483" sldId="262"/>
        </pc:sldMkLst>
        <pc:spChg chg="mod">
          <ac:chgData name="Adam Gaumont" userId="00273e6b-2b70-436d-b3ba-d407fbf7ee24" providerId="ADAL" clId="{5D6D006C-9939-49C4-8C89-478D26F7DE05}" dt="2020-07-02T14:36:46.947" v="118" actId="2711"/>
          <ac:spMkLst>
            <pc:docMk/>
            <pc:sldMk cId="3789354483" sldId="262"/>
            <ac:spMk id="281" creationId="{00000000-0000-0000-0000-000000000000}"/>
          </ac:spMkLst>
        </pc:spChg>
        <pc:spChg chg="mod">
          <ac:chgData name="Adam Gaumont" userId="00273e6b-2b70-436d-b3ba-d407fbf7ee24" providerId="ADAL" clId="{5D6D006C-9939-49C4-8C89-478D26F7DE05}" dt="2020-07-02T14:36:31.049" v="114" actId="2711"/>
          <ac:spMkLst>
            <pc:docMk/>
            <pc:sldMk cId="3789354483" sldId="262"/>
            <ac:spMk id="282" creationId="{00000000-0000-0000-0000-000000000000}"/>
          </ac:spMkLst>
        </pc:spChg>
        <pc:spChg chg="mod">
          <ac:chgData name="Adam Gaumont" userId="00273e6b-2b70-436d-b3ba-d407fbf7ee24" providerId="ADAL" clId="{5D6D006C-9939-49C4-8C89-478D26F7DE05}" dt="2020-07-02T14:37:00.624" v="120" actId="2711"/>
          <ac:spMkLst>
            <pc:docMk/>
            <pc:sldMk cId="3789354483" sldId="262"/>
            <ac:spMk id="283" creationId="{00000000-0000-0000-0000-000000000000}"/>
          </ac:spMkLst>
        </pc:spChg>
        <pc:spChg chg="mod">
          <ac:chgData name="Adam Gaumont" userId="00273e6b-2b70-436d-b3ba-d407fbf7ee24" providerId="ADAL" clId="{5D6D006C-9939-49C4-8C89-478D26F7DE05}" dt="2020-07-02T14:37:14.658" v="126" actId="2711"/>
          <ac:spMkLst>
            <pc:docMk/>
            <pc:sldMk cId="3789354483" sldId="262"/>
            <ac:spMk id="284" creationId="{00000000-0000-0000-0000-000000000000}"/>
          </ac:spMkLst>
        </pc:spChg>
        <pc:spChg chg="mod">
          <ac:chgData name="Adam Gaumont" userId="00273e6b-2b70-436d-b3ba-d407fbf7ee24" providerId="ADAL" clId="{5D6D006C-9939-49C4-8C89-478D26F7DE05}" dt="2020-07-02T14:36:42.006" v="116" actId="207"/>
          <ac:spMkLst>
            <pc:docMk/>
            <pc:sldMk cId="3789354483" sldId="262"/>
            <ac:spMk id="286" creationId="{00000000-0000-0000-0000-000000000000}"/>
          </ac:spMkLst>
        </pc:spChg>
      </pc:sldChg>
      <pc:sldChg chg="addSp delSp modSp">
        <pc:chgData name="Adam Gaumont" userId="00273e6b-2b70-436d-b3ba-d407fbf7ee24" providerId="ADAL" clId="{5D6D006C-9939-49C4-8C89-478D26F7DE05}" dt="2020-07-02T14:34:46.594" v="102" actId="14100"/>
        <pc:sldMkLst>
          <pc:docMk/>
          <pc:sldMk cId="0" sldId="273"/>
        </pc:sldMkLst>
        <pc:spChg chg="add mod">
          <ac:chgData name="Adam Gaumont" userId="00273e6b-2b70-436d-b3ba-d407fbf7ee24" providerId="ADAL" clId="{5D6D006C-9939-49C4-8C89-478D26F7DE05}" dt="2020-07-02T14:33:55.958" v="91" actId="2085"/>
          <ac:spMkLst>
            <pc:docMk/>
            <pc:sldMk cId="0" sldId="273"/>
            <ac:spMk id="4" creationId="{72496640-5FF4-44FC-A56C-3077C7CC8C7A}"/>
          </ac:spMkLst>
        </pc:spChg>
        <pc:spChg chg="mod">
          <ac:chgData name="Adam Gaumont" userId="00273e6b-2b70-436d-b3ba-d407fbf7ee24" providerId="ADAL" clId="{5D6D006C-9939-49C4-8C89-478D26F7DE05}" dt="2020-07-02T14:34:46.594" v="102" actId="14100"/>
          <ac:spMkLst>
            <pc:docMk/>
            <pc:sldMk cId="0" sldId="273"/>
            <ac:spMk id="563" creationId="{00000000-0000-0000-0000-000000000000}"/>
          </ac:spMkLst>
        </pc:spChg>
        <pc:picChg chg="add del mod">
          <ac:chgData name="Adam Gaumont" userId="00273e6b-2b70-436d-b3ba-d407fbf7ee24" providerId="ADAL" clId="{5D6D006C-9939-49C4-8C89-478D26F7DE05}" dt="2020-07-02T14:32:47.072" v="85" actId="478"/>
          <ac:picMkLst>
            <pc:docMk/>
            <pc:sldMk cId="0" sldId="273"/>
            <ac:picMk id="3" creationId="{3848567A-078F-4787-ACB5-AA874641B67E}"/>
          </ac:picMkLst>
        </pc:picChg>
        <pc:picChg chg="add mod">
          <ac:chgData name="Adam Gaumont" userId="00273e6b-2b70-436d-b3ba-d407fbf7ee24" providerId="ADAL" clId="{5D6D006C-9939-49C4-8C89-478D26F7DE05}" dt="2020-07-02T14:34:29.265" v="100" actId="1076"/>
          <ac:picMkLst>
            <pc:docMk/>
            <pc:sldMk cId="0" sldId="273"/>
            <ac:picMk id="6" creationId="{9E1A21D2-BE4E-4E93-AB01-8C1F555815D9}"/>
          </ac:picMkLst>
        </pc:picChg>
        <pc:picChg chg="add del mod">
          <ac:chgData name="Adam Gaumont" userId="00273e6b-2b70-436d-b3ba-d407fbf7ee24" providerId="ADAL" clId="{5D6D006C-9939-49C4-8C89-478D26F7DE05}" dt="2020-07-02T14:32:07.466" v="80" actId="478"/>
          <ac:picMkLst>
            <pc:docMk/>
            <pc:sldMk cId="0" sldId="273"/>
            <ac:picMk id="17" creationId="{C9F325D0-0FCE-43D8-93C5-E818DD8D1CC4}"/>
          </ac:picMkLst>
        </pc:picChg>
      </pc:sldChg>
      <pc:sldChg chg="modSp">
        <pc:chgData name="Adam Gaumont" userId="00273e6b-2b70-436d-b3ba-d407fbf7ee24" providerId="ADAL" clId="{5D6D006C-9939-49C4-8C89-478D26F7DE05}" dt="2020-07-02T14:28:24.938" v="5" actId="207"/>
        <pc:sldMkLst>
          <pc:docMk/>
          <pc:sldMk cId="347219789" sldId="284"/>
        </pc:sldMkLst>
        <pc:spChg chg="mod">
          <ac:chgData name="Adam Gaumont" userId="00273e6b-2b70-436d-b3ba-d407fbf7ee24" providerId="ADAL" clId="{5D6D006C-9939-49C4-8C89-478D26F7DE05}" dt="2020-07-02T14:28:20.728" v="3" actId="207"/>
          <ac:spMkLst>
            <pc:docMk/>
            <pc:sldMk cId="347219789" sldId="284"/>
            <ac:spMk id="8" creationId="{22EEEFAB-40FB-F847-8FA2-4D407029AFC0}"/>
          </ac:spMkLst>
        </pc:spChg>
        <pc:spChg chg="mod">
          <ac:chgData name="Adam Gaumont" userId="00273e6b-2b70-436d-b3ba-d407fbf7ee24" providerId="ADAL" clId="{5D6D006C-9939-49C4-8C89-478D26F7DE05}" dt="2020-07-02T14:28:22.753" v="4" actId="207"/>
          <ac:spMkLst>
            <pc:docMk/>
            <pc:sldMk cId="347219789" sldId="284"/>
            <ac:spMk id="10" creationId="{E47FCA4D-C6DD-954F-8ED5-65C90A1D3F9C}"/>
          </ac:spMkLst>
        </pc:spChg>
        <pc:spChg chg="mod">
          <ac:chgData name="Adam Gaumont" userId="00273e6b-2b70-436d-b3ba-d407fbf7ee24" providerId="ADAL" clId="{5D6D006C-9939-49C4-8C89-478D26F7DE05}" dt="2020-07-02T14:28:24.938" v="5" actId="207"/>
          <ac:spMkLst>
            <pc:docMk/>
            <pc:sldMk cId="347219789" sldId="284"/>
            <ac:spMk id="14" creationId="{E47FCA4D-C6DD-954F-8ED5-65C90A1D3F9C}"/>
          </ac:spMkLst>
        </pc:spChg>
        <pc:picChg chg="mod">
          <ac:chgData name="Adam Gaumont" userId="00273e6b-2b70-436d-b3ba-d407fbf7ee24" providerId="ADAL" clId="{5D6D006C-9939-49C4-8C89-478D26F7DE05}" dt="2020-07-02T14:27:59.021" v="1" actId="1076"/>
          <ac:picMkLst>
            <pc:docMk/>
            <pc:sldMk cId="347219789" sldId="284"/>
            <ac:picMk id="3" creationId="{00000000-0000-0000-0000-000000000000}"/>
          </ac:picMkLst>
        </pc:picChg>
      </pc:sldChg>
      <pc:sldChg chg="addSp delSp modSp">
        <pc:chgData name="Adam Gaumont" userId="00273e6b-2b70-436d-b3ba-d407fbf7ee24" providerId="ADAL" clId="{5D6D006C-9939-49C4-8C89-478D26F7DE05}" dt="2020-07-02T14:38:13.462" v="189" actId="1036"/>
        <pc:sldMkLst>
          <pc:docMk/>
          <pc:sldMk cId="841445087" sldId="292"/>
        </pc:sldMkLst>
        <pc:spChg chg="mod">
          <ac:chgData name="Adam Gaumont" userId="00273e6b-2b70-436d-b3ba-d407fbf7ee24" providerId="ADAL" clId="{5D6D006C-9939-49C4-8C89-478D26F7DE05}" dt="2020-07-02T14:29:33.112" v="36" actId="20577"/>
          <ac:spMkLst>
            <pc:docMk/>
            <pc:sldMk cId="841445087" sldId="292"/>
            <ac:spMk id="45" creationId="{3B83E2F5-6968-4F5A-86F9-36D033FE8E12}"/>
          </ac:spMkLst>
        </pc:spChg>
        <pc:spChg chg="mod">
          <ac:chgData name="Adam Gaumont" userId="00273e6b-2b70-436d-b3ba-d407fbf7ee24" providerId="ADAL" clId="{5D6D006C-9939-49C4-8C89-478D26F7DE05}" dt="2020-07-02T14:38:13.462" v="189" actId="1036"/>
          <ac:spMkLst>
            <pc:docMk/>
            <pc:sldMk cId="841445087" sldId="292"/>
            <ac:spMk id="46" creationId="{6779BA33-19CB-4D96-9CBB-CF44BDCBB92E}"/>
          </ac:spMkLst>
        </pc:spChg>
        <pc:picChg chg="del">
          <ac:chgData name="Adam Gaumont" userId="00273e6b-2b70-436d-b3ba-d407fbf7ee24" providerId="ADAL" clId="{5D6D006C-9939-49C4-8C89-478D26F7DE05}" dt="2020-07-02T14:28:36.805" v="7" actId="478"/>
          <ac:picMkLst>
            <pc:docMk/>
            <pc:sldMk cId="841445087" sldId="292"/>
            <ac:picMk id="48" creationId="{480DB04C-3CCB-4921-99C1-00B26623F756}"/>
          </ac:picMkLst>
        </pc:picChg>
        <pc:picChg chg="add mod">
          <ac:chgData name="Adam Gaumont" userId="00273e6b-2b70-436d-b3ba-d407fbf7ee24" providerId="ADAL" clId="{5D6D006C-9939-49C4-8C89-478D26F7DE05}" dt="2020-07-02T14:30:00.353" v="76" actId="1076"/>
          <ac:picMkLst>
            <pc:docMk/>
            <pc:sldMk cId="841445087" sldId="292"/>
            <ac:picMk id="49" creationId="{0E48B32C-0C88-4C4E-A8B1-DEBC094C7385}"/>
          </ac:picMkLst>
        </pc:picChg>
      </pc:sldChg>
      <pc:sldChg chg="modSp">
        <pc:chgData name="Adam Gaumont" userId="00273e6b-2b70-436d-b3ba-d407fbf7ee24" providerId="ADAL" clId="{5D6D006C-9939-49C4-8C89-478D26F7DE05}" dt="2020-07-02T14:35:37.869" v="110" actId="207"/>
        <pc:sldMkLst>
          <pc:docMk/>
          <pc:sldMk cId="2369847097" sldId="316"/>
        </pc:sldMkLst>
        <pc:spChg chg="mod">
          <ac:chgData name="Adam Gaumont" userId="00273e6b-2b70-436d-b3ba-d407fbf7ee24" providerId="ADAL" clId="{5D6D006C-9939-49C4-8C89-478D26F7DE05}" dt="2020-07-02T14:35:24.099" v="104" actId="207"/>
          <ac:spMkLst>
            <pc:docMk/>
            <pc:sldMk cId="2369847097" sldId="316"/>
            <ac:spMk id="4" creationId="{BE21BCA7-9675-4899-B934-617C4FF94F85}"/>
          </ac:spMkLst>
        </pc:spChg>
        <pc:spChg chg="mod">
          <ac:chgData name="Adam Gaumont" userId="00273e6b-2b70-436d-b3ba-d407fbf7ee24" providerId="ADAL" clId="{5D6D006C-9939-49C4-8C89-478D26F7DE05}" dt="2020-07-02T14:35:26.794" v="105" actId="207"/>
          <ac:spMkLst>
            <pc:docMk/>
            <pc:sldMk cId="2369847097" sldId="316"/>
            <ac:spMk id="6" creationId="{76A3E0A0-39FD-4449-AC0A-7CF1BF0F0955}"/>
          </ac:spMkLst>
        </pc:spChg>
        <pc:spChg chg="mod">
          <ac:chgData name="Adam Gaumont" userId="00273e6b-2b70-436d-b3ba-d407fbf7ee24" providerId="ADAL" clId="{5D6D006C-9939-49C4-8C89-478D26F7DE05}" dt="2020-07-02T14:35:29.499" v="106" actId="207"/>
          <ac:spMkLst>
            <pc:docMk/>
            <pc:sldMk cId="2369847097" sldId="316"/>
            <ac:spMk id="7" creationId="{5B7984C7-6758-4D9F-BD63-62C289A26759}"/>
          </ac:spMkLst>
        </pc:spChg>
        <pc:spChg chg="mod">
          <ac:chgData name="Adam Gaumont" userId="00273e6b-2b70-436d-b3ba-d407fbf7ee24" providerId="ADAL" clId="{5D6D006C-9939-49C4-8C89-478D26F7DE05}" dt="2020-07-02T14:35:31.803" v="107" actId="207"/>
          <ac:spMkLst>
            <pc:docMk/>
            <pc:sldMk cId="2369847097" sldId="316"/>
            <ac:spMk id="8" creationId="{86E16EA2-C100-4F31-8232-A5182CF043AB}"/>
          </ac:spMkLst>
        </pc:spChg>
        <pc:spChg chg="mod">
          <ac:chgData name="Adam Gaumont" userId="00273e6b-2b70-436d-b3ba-d407fbf7ee24" providerId="ADAL" clId="{5D6D006C-9939-49C4-8C89-478D26F7DE05}" dt="2020-07-02T14:35:34.883" v="109" actId="207"/>
          <ac:spMkLst>
            <pc:docMk/>
            <pc:sldMk cId="2369847097" sldId="316"/>
            <ac:spMk id="9" creationId="{AD4DBA7C-D2A8-49A0-BA69-6492D45441A1}"/>
          </ac:spMkLst>
        </pc:spChg>
        <pc:spChg chg="mod">
          <ac:chgData name="Adam Gaumont" userId="00273e6b-2b70-436d-b3ba-d407fbf7ee24" providerId="ADAL" clId="{5D6D006C-9939-49C4-8C89-478D26F7DE05}" dt="2020-07-02T14:35:37.869" v="110" actId="207"/>
          <ac:spMkLst>
            <pc:docMk/>
            <pc:sldMk cId="2369847097" sldId="316"/>
            <ac:spMk id="10" creationId="{6CC7C6FB-EE7B-44A7-AB45-3813F4B049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6940E-DFED-4D9B-83B6-3FD23292BA2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25886-B416-4A3F-AAB7-FB06CA476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dc8f1f046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g3dc8f1f046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90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68fe5952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568fe5952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4F31E-2DC6-9143-9ABA-7FDE18CF1C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0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F31E-2DC6-9143-9ABA-7FDE18CF1C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5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  <a:defRPr sz="48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467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838200" y="1294071"/>
            <a:ext cx="5759200" cy="3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Montserrat SemiBold"/>
              <a:buNone/>
              <a:defRPr sz="5467" b="1" i="0" u="none" strike="noStrike" cap="non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838200" y="4434349"/>
            <a:ext cx="5759200" cy="14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405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  <a:defRPr sz="48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marR="0" lvl="1" indent="-41485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marR="0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986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5B5239-2D89-A744-9426-589B1C237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F4D00-5C17-AE4D-BF4D-0ECFA00ED1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54973"/>
            <a:ext cx="5759245" cy="3003754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D2911-273F-714D-8B29-6939D229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795252"/>
            <a:ext cx="5759245" cy="14625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02550-6BCA-434B-A183-460F250F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8D6-2013-A34B-9E58-D09CD64B98B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70C83-0164-E24D-9AF7-4C2EE937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E0EC-F355-A145-9581-AED00A1F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C55-D07D-9744-90B3-CCE679F5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6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CAF530-D2A3-124B-851C-37DCE56FC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F4D00-5C17-AE4D-BF4D-0ECFA00ED1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294070"/>
            <a:ext cx="5759245" cy="3003754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D2911-273F-714D-8B29-6939D229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34349"/>
            <a:ext cx="5759245" cy="14625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02550-6BCA-434B-A183-460F250F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8D6-2013-A34B-9E58-D09CD64B98B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70C83-0164-E24D-9AF7-4C2EE937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E0EC-F355-A145-9581-AED00A1F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C55-D07D-9744-90B3-CCE679F5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0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0227-CA9B-1E4A-9905-6B313E13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D953-86AF-9F4D-80F9-698DD1C6D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A7414-C446-DB43-8077-C6D05217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8D6-2013-A34B-9E58-D09CD64B98B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EDEE8-D431-BE41-BEB7-2B1309BC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E0041-33AD-F649-8871-B28E6A32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C55-D07D-9744-90B3-CCE679F5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8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33E8-5BFE-5243-947F-B0581218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3DF7D-695B-034A-9BC9-3EA0B5B6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8D6-2013-A34B-9E58-D09CD64B98B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E1E32-8AD6-1345-8248-B0114EB4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8B677-DA7C-2544-BFCF-358ACE4D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C55-D07D-9744-90B3-CCE679F5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FB606-E15F-4148-BA40-99473BD7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8D6-2013-A34B-9E58-D09CD64B98B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96D7D-1B8B-0546-B4F3-D8D698EB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1F29D-1E09-F545-8471-2A8E76F6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C55-D07D-9744-90B3-CCE679F5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2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  <a:defRPr sz="3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A8B8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70072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D58D0-FBB1-F243-B384-20D3B368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1752-E758-504B-9AF2-C63803175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EED91-6B77-E545-A167-7B48F5535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15AF8D6-2013-A34B-9E58-D09CD64B98BB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46C3A-2EC3-DB4B-9C16-5E4F3548D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FEB78-4990-3041-A88E-E9D0D3FA1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5305C55-D07D-9744-90B3-CCE679F57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Montserrat SemiBold" charset="0"/>
          <a:ea typeface="Montserrat SemiBold" charset="0"/>
          <a:cs typeface="Montserrat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0000"/>
        <a:buFont typeface="Courier New" charset="0"/>
        <a:buChar char="o"/>
        <a:defRPr sz="24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0000"/>
        <a:buFont typeface="Wingdings" charset="2"/>
        <a:buChar char="Ø"/>
        <a:defRPr sz="20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jpeg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3C746D2B-4907-DC40-B546-A20B70E7D4D3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CFDACD1-D413-4584-A7B1-17F5E37AF6DC}"/>
              </a:ext>
            </a:extLst>
          </p:cNvPr>
          <p:cNvSpPr/>
          <p:nvPr/>
        </p:nvSpPr>
        <p:spPr>
          <a:xfrm>
            <a:off x="5213131" y="923293"/>
            <a:ext cx="9888855" cy="5934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F733CF-29BF-470C-82FC-286BF5A2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23293"/>
            <a:ext cx="54864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045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2"/>
          <p:cNvPicPr preferRelativeResize="0"/>
          <p:nvPr/>
        </p:nvPicPr>
        <p:blipFill rotWithShape="1">
          <a:blip r:embed="rId3">
            <a:alphaModFix amt="38000"/>
          </a:blip>
          <a:srcRect l="8282" b="82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2"/>
          <p:cNvSpPr txBox="1"/>
          <p:nvPr/>
        </p:nvSpPr>
        <p:spPr>
          <a:xfrm>
            <a:off x="8318116" y="515567"/>
            <a:ext cx="4254800" cy="1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/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Auto-on alerting</a:t>
            </a:r>
            <a:endParaRPr sz="1200" kern="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Rapid alert detection</a:t>
            </a:r>
            <a:endParaRPr sz="1200" kern="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Online credit disputes</a:t>
            </a:r>
            <a:endParaRPr sz="1200" kern="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SemiBold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Tri-bureau credit monitoring*</a:t>
            </a:r>
            <a:endParaRPr sz="1200" kern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SemiBold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Unlimited TransUnion credit reports*</a:t>
            </a:r>
            <a:endParaRPr sz="1200" kern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SemiBold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Unlimited TransUnion credit scores*</a:t>
            </a:r>
            <a:endParaRPr sz="1200" kern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SemiBold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Annual tri-bureau report and score*</a:t>
            </a:r>
            <a:endParaRPr sz="1200" kern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SemiBold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Credit lock*</a:t>
            </a:r>
            <a:endParaRPr sz="1200" kern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8318116" y="2792133"/>
            <a:ext cx="3534800" cy="1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/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Human-sourced intelligence</a:t>
            </a:r>
            <a:endParaRPr sz="1200" kern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Proprietary data detection platform</a:t>
            </a:r>
            <a:endParaRPr sz="1200" kern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Social account takeover</a:t>
            </a:r>
            <a:endParaRPr sz="1200" kern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Compromised credentials</a:t>
            </a:r>
            <a:endParaRPr sz="1200" kern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SemiBold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IP monitoring*</a:t>
            </a:r>
            <a:endParaRPr sz="1200" kern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SemiBold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Data breach notifications*</a:t>
            </a:r>
            <a:endParaRPr sz="1200" kern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8" name="Google Shape;278;p32"/>
          <p:cNvSpPr txBox="1"/>
          <p:nvPr/>
        </p:nvSpPr>
        <p:spPr>
          <a:xfrm>
            <a:off x="8318116" y="4663867"/>
            <a:ext cx="4388800" cy="2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/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High-risk transaction monitoring</a:t>
            </a:r>
            <a:endParaRPr sz="1200" kern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Social media monitoring</a:t>
            </a:r>
            <a:endParaRPr sz="1200" kern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Credit and debit card monitoring</a:t>
            </a:r>
            <a:endParaRPr sz="1200" kern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Bank account transaction monitoring</a:t>
            </a:r>
            <a:endParaRPr sz="1200" kern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Student loan activity alerts</a:t>
            </a:r>
            <a:endParaRPr sz="1200" kern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401(k) investment account monitoring</a:t>
            </a:r>
            <a:endParaRPr sz="1200" kern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Digital exposure reports</a:t>
            </a:r>
            <a:endParaRPr sz="1200" kern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26709" indent="-206582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SemiBold"/>
              <a:buChar char="●"/>
            </a:pPr>
            <a:r>
              <a:rPr lang="en" sz="1200" kern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Deceased family member coverage*</a:t>
            </a:r>
            <a:endParaRPr sz="1200" kern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581507" y="4509184"/>
            <a:ext cx="3098667" cy="1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/>
          <a:p>
            <a:pPr marL="377943" indent="-157815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SemiBold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Stolen fund reimbursement*</a:t>
            </a:r>
            <a:endParaRPr sz="1200" kern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77943" indent="-157815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SemiBold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401(k) and HSA reimbursement*</a:t>
            </a:r>
            <a:endParaRPr sz="1200" kern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77943" indent="-157815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SemiBold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Tax fraud refund advance*</a:t>
            </a:r>
            <a:endParaRPr sz="1200" kern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77943" indent="-157815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Lost wallet protection</a:t>
            </a:r>
            <a:endParaRPr sz="1200" kern="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77943" indent="-157815" defTabSz="1219170">
              <a:lnSpc>
                <a:spcPct val="115000"/>
              </a:lnSpc>
              <a:buClr>
                <a:srgbClr val="FFFFFF"/>
              </a:buClr>
              <a:buSzPts val="1000"/>
              <a:buFont typeface="Open Sans Light"/>
              <a:buChar char="●"/>
            </a:pPr>
            <a:r>
              <a:rPr lang="en" sz="1200" kern="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$1 million insurance policy</a:t>
            </a:r>
            <a:endParaRPr sz="1200" kern="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0" name="Google Shape;280;p32"/>
          <p:cNvSpPr txBox="1"/>
          <p:nvPr/>
        </p:nvSpPr>
        <p:spPr>
          <a:xfrm>
            <a:off x="694399" y="2489951"/>
            <a:ext cx="3534800" cy="1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" sz="1200" kern="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Our in-house staff of certified Privacy Advocates are available 24/7. With our pledge to treat every caller like a CEO, Privacy Advocates do everything to ensure a participant’s identity is fully restored.</a:t>
            </a:r>
            <a:endParaRPr sz="1200" kern="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1" name="Google Shape;281;p32"/>
          <p:cNvSpPr txBox="1"/>
          <p:nvPr/>
        </p:nvSpPr>
        <p:spPr>
          <a:xfrm>
            <a:off x="8318116" y="4408584"/>
            <a:ext cx="3204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0837A0"/>
                </a:solidFill>
                <a:latin typeface="Allstate Sans" panose="02000603000000020004" pitchFamily="50" charset="0"/>
                <a:ea typeface="Montserrat"/>
                <a:cs typeface="Montserrat"/>
                <a:sym typeface="Montserrat"/>
              </a:rPr>
              <a:t>OTHER MONITORING</a:t>
            </a:r>
            <a:endParaRPr sz="1600" b="1" kern="0" dirty="0">
              <a:solidFill>
                <a:srgbClr val="0837A0"/>
              </a:solidFill>
              <a:latin typeface="Allstate Sans" panose="02000603000000020004" pitchFamily="50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32"/>
          <p:cNvSpPr txBox="1"/>
          <p:nvPr/>
        </p:nvSpPr>
        <p:spPr>
          <a:xfrm>
            <a:off x="8318116" y="260284"/>
            <a:ext cx="3204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0837A0"/>
                </a:solidFill>
                <a:latin typeface="Allstate Sans" panose="02000603000000020004" pitchFamily="50" charset="0"/>
                <a:ea typeface="Montserrat"/>
                <a:cs typeface="Montserrat"/>
                <a:sym typeface="Montserrat"/>
              </a:rPr>
              <a:t>CREDIT MONITORING</a:t>
            </a:r>
            <a:endParaRPr sz="1600" b="1" kern="0" dirty="0">
              <a:solidFill>
                <a:srgbClr val="0837A0"/>
              </a:solidFill>
              <a:latin typeface="Allstate Sans" panose="02000603000000020004" pitchFamily="50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32"/>
          <p:cNvSpPr txBox="1"/>
          <p:nvPr/>
        </p:nvSpPr>
        <p:spPr>
          <a:xfrm>
            <a:off x="694400" y="1984367"/>
            <a:ext cx="17476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0837A0"/>
                </a:solidFill>
                <a:latin typeface="Allstate Sans" panose="02000603000000020004" pitchFamily="50" charset="0"/>
                <a:ea typeface="Montserrat"/>
                <a:cs typeface="Montserrat"/>
                <a:sym typeface="Montserrat"/>
              </a:rPr>
              <a:t>WHITE GLOVE REMEDIATION</a:t>
            </a:r>
            <a:endParaRPr sz="1600" b="1" kern="0" dirty="0">
              <a:solidFill>
                <a:srgbClr val="0837A0"/>
              </a:solidFill>
              <a:latin typeface="Allstate Sans" panose="02000603000000020004" pitchFamily="50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32"/>
          <p:cNvSpPr txBox="1"/>
          <p:nvPr/>
        </p:nvSpPr>
        <p:spPr>
          <a:xfrm>
            <a:off x="694400" y="4192233"/>
            <a:ext cx="2054800" cy="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0837A0"/>
                </a:solidFill>
                <a:latin typeface="Allstate Sans" panose="02000603000000020004" pitchFamily="50" charset="0"/>
                <a:ea typeface="Montserrat"/>
                <a:cs typeface="Montserrat"/>
                <a:sym typeface="Montserrat"/>
              </a:rPr>
              <a:t>REIMBURSEMENT</a:t>
            </a:r>
            <a:endParaRPr sz="1600" b="1" kern="0" dirty="0">
              <a:solidFill>
                <a:srgbClr val="0837A0"/>
              </a:solidFill>
              <a:latin typeface="Allstate Sans" panose="02000603000000020004" pitchFamily="50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85" name="Google Shape;285;p32"/>
          <p:cNvPicPr preferRelativeResize="0"/>
          <p:nvPr/>
        </p:nvPicPr>
        <p:blipFill rotWithShape="1">
          <a:blip r:embed="rId3">
            <a:alphaModFix/>
          </a:blip>
          <a:srcRect l="43163" t="17642" r="31029" b="36486"/>
          <a:stretch/>
        </p:blipFill>
        <p:spPr>
          <a:xfrm>
            <a:off x="4636100" y="1319267"/>
            <a:ext cx="3430000" cy="343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6" name="Google Shape;286;p32"/>
          <p:cNvSpPr txBox="1"/>
          <p:nvPr/>
        </p:nvSpPr>
        <p:spPr>
          <a:xfrm>
            <a:off x="8318116" y="2536851"/>
            <a:ext cx="3204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0837A0"/>
                </a:solidFill>
                <a:latin typeface="Allstate Sans" panose="02000603000000020004" pitchFamily="50" charset="0"/>
                <a:ea typeface="Montserrat"/>
                <a:cs typeface="Montserrat"/>
                <a:sym typeface="Montserrat"/>
              </a:rPr>
              <a:t>DARK WEB MONITORING</a:t>
            </a:r>
            <a:endParaRPr sz="1600" b="1" kern="0" dirty="0">
              <a:solidFill>
                <a:srgbClr val="0837A0"/>
              </a:solidFill>
              <a:latin typeface="Allstate Sans" panose="02000603000000020004" pitchFamily="50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32"/>
          <p:cNvSpPr txBox="1"/>
          <p:nvPr/>
        </p:nvSpPr>
        <p:spPr>
          <a:xfrm>
            <a:off x="804800" y="6169767"/>
            <a:ext cx="4254800" cy="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" sz="1067" i="1" kern="0" dirty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Open Sans SemiBold"/>
              </a:rPr>
              <a:t>* </a:t>
            </a:r>
            <a:r>
              <a:rPr lang="en-US" sz="1067" i="1" kern="0" dirty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Open Sans SemiBold"/>
              </a:rPr>
              <a:t>Pro</a:t>
            </a:r>
            <a:r>
              <a:rPr lang="en" sz="1067" i="1" kern="0" dirty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Open Sans SemiBold"/>
              </a:rPr>
              <a:t> Plus</a:t>
            </a:r>
            <a:r>
              <a:rPr lang="en-US" sz="1067" i="1" kern="0" dirty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Open Sans SemiBold"/>
              </a:rPr>
              <a:t> only</a:t>
            </a:r>
            <a:endParaRPr sz="1067" i="1" kern="0" dirty="0">
              <a:solidFill>
                <a:srgbClr val="FFFFFF"/>
              </a:solidFill>
              <a:latin typeface="Open Sans Light" charset="0"/>
              <a:ea typeface="Open Sans Light" charset="0"/>
              <a:cs typeface="Open Sans Light" charset="0"/>
              <a:sym typeface="Open Sans SemiBold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4634007" y="1319252"/>
            <a:ext cx="3430000" cy="3430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89" name="Google Shape;289;p32"/>
          <p:cNvCxnSpPr>
            <a:endCxn id="286" idx="1"/>
          </p:cNvCxnSpPr>
          <p:nvPr/>
        </p:nvCxnSpPr>
        <p:spPr>
          <a:xfrm>
            <a:off x="8034740" y="2789651"/>
            <a:ext cx="28337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0" name="Google Shape;290;p32"/>
          <p:cNvCxnSpPr>
            <a:endCxn id="283" idx="3"/>
          </p:cNvCxnSpPr>
          <p:nvPr/>
        </p:nvCxnSpPr>
        <p:spPr>
          <a:xfrm rot="10800000">
            <a:off x="2442000" y="2237167"/>
            <a:ext cx="2383200" cy="29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1" name="Google Shape;291;p32"/>
          <p:cNvCxnSpPr>
            <a:endCxn id="284" idx="3"/>
          </p:cNvCxnSpPr>
          <p:nvPr/>
        </p:nvCxnSpPr>
        <p:spPr>
          <a:xfrm rot="10800000">
            <a:off x="2749200" y="4388833"/>
            <a:ext cx="2573600" cy="12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2" name="Google Shape;292;p32"/>
          <p:cNvCxnSpPr>
            <a:stCxn id="288" idx="7"/>
            <a:endCxn id="282" idx="1"/>
          </p:cNvCxnSpPr>
          <p:nvPr/>
        </p:nvCxnSpPr>
        <p:spPr>
          <a:xfrm rot="-5400000">
            <a:off x="7285695" y="789164"/>
            <a:ext cx="1308400" cy="756400"/>
          </a:xfrm>
          <a:prstGeom prst="bentConnector2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3" name="Google Shape;293;p32"/>
          <p:cNvCxnSpPr>
            <a:stCxn id="288" idx="5"/>
            <a:endCxn id="281" idx="1"/>
          </p:cNvCxnSpPr>
          <p:nvPr/>
        </p:nvCxnSpPr>
        <p:spPr>
          <a:xfrm rot="16200000" flipH="1">
            <a:off x="7732685" y="4075951"/>
            <a:ext cx="414444" cy="756421"/>
          </a:xfrm>
          <a:prstGeom prst="bentConnector4">
            <a:avLst>
              <a:gd name="adj1" fmla="val 99804"/>
              <a:gd name="adj2" fmla="val 46669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B8AFC7-1228-4804-B9CC-A7FBD9C69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9" y="354926"/>
            <a:ext cx="4243477" cy="12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873E5-4291-451F-BEAE-93DBF4498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0" y="8389"/>
            <a:ext cx="10562253" cy="6858000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21BCA7-9675-4899-B934-617C4FF94F85}"/>
              </a:ext>
            </a:extLst>
          </p:cNvPr>
          <p:cNvSpPr/>
          <p:nvPr/>
        </p:nvSpPr>
        <p:spPr>
          <a:xfrm>
            <a:off x="10528183" y="-201335"/>
            <a:ext cx="1828800" cy="7256476"/>
          </a:xfrm>
          <a:prstGeom prst="rect">
            <a:avLst/>
          </a:prstGeom>
          <a:solidFill>
            <a:srgbClr val="0837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37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7B8398-EB28-4BF0-8D2E-85182443CD19}"/>
              </a:ext>
            </a:extLst>
          </p:cNvPr>
          <p:cNvSpPr txBox="1"/>
          <p:nvPr/>
        </p:nvSpPr>
        <p:spPr>
          <a:xfrm>
            <a:off x="5997077" y="274649"/>
            <a:ext cx="399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How it 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3E0A0-39FD-4449-AC0A-7CF1BF0F0955}"/>
              </a:ext>
            </a:extLst>
          </p:cNvPr>
          <p:cNvSpPr txBox="1"/>
          <p:nvPr/>
        </p:nvSpPr>
        <p:spPr>
          <a:xfrm>
            <a:off x="5998826" y="981149"/>
            <a:ext cx="1160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837A0"/>
                </a:solidFill>
                <a:latin typeface="Montserrat" panose="00000500000000000000" pitchFamily="2" charset="0"/>
              </a:rPr>
              <a:t>Enroll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984C7-6758-4D9F-BD63-62C289A26759}"/>
              </a:ext>
            </a:extLst>
          </p:cNvPr>
          <p:cNvSpPr txBox="1"/>
          <p:nvPr/>
        </p:nvSpPr>
        <p:spPr>
          <a:xfrm>
            <a:off x="5998128" y="2103147"/>
            <a:ext cx="1665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837A0"/>
                </a:solidFill>
                <a:latin typeface="Montserrat" panose="00000500000000000000" pitchFamily="2" charset="0"/>
              </a:rPr>
              <a:t>We monitor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16EA2-C100-4F31-8232-A5182CF043AB}"/>
              </a:ext>
            </a:extLst>
          </p:cNvPr>
          <p:cNvSpPr txBox="1"/>
          <p:nvPr/>
        </p:nvSpPr>
        <p:spPr>
          <a:xfrm>
            <a:off x="5998128" y="3225145"/>
            <a:ext cx="1273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837A0"/>
                </a:solidFill>
                <a:latin typeface="Montserrat" panose="00000500000000000000" pitchFamily="2" charset="0"/>
              </a:rPr>
              <a:t>We alert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DBA7C-D2A8-49A0-BA69-6492D45441A1}"/>
              </a:ext>
            </a:extLst>
          </p:cNvPr>
          <p:cNvSpPr txBox="1"/>
          <p:nvPr/>
        </p:nvSpPr>
        <p:spPr>
          <a:xfrm>
            <a:off x="5997077" y="4342376"/>
            <a:ext cx="155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837A0"/>
                </a:solidFill>
                <a:latin typeface="Montserrat" panose="00000500000000000000" pitchFamily="2" charset="0"/>
              </a:rPr>
              <a:t>We restore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7C6FB-EE7B-44A7-AB45-3813F4B0496B}"/>
              </a:ext>
            </a:extLst>
          </p:cNvPr>
          <p:cNvSpPr txBox="1"/>
          <p:nvPr/>
        </p:nvSpPr>
        <p:spPr>
          <a:xfrm>
            <a:off x="5997077" y="5743785"/>
            <a:ext cx="1888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837A0"/>
                </a:solidFill>
                <a:latin typeface="Montserrat" panose="00000500000000000000" pitchFamily="2" charset="0"/>
              </a:rPr>
              <a:t>We reimburse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EA360-96DA-4B08-A09D-080C8E6FC1E5}"/>
              </a:ext>
            </a:extLst>
          </p:cNvPr>
          <p:cNvSpPr txBox="1"/>
          <p:nvPr/>
        </p:nvSpPr>
        <p:spPr>
          <a:xfrm>
            <a:off x="7786555" y="981149"/>
            <a:ext cx="278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to your full Pro Plus capabilities begins on the effective date.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91D02-2033-44DF-8B87-17B278296035}"/>
              </a:ext>
            </a:extLst>
          </p:cNvPr>
          <p:cNvSpPr txBox="1"/>
          <p:nvPr/>
        </p:nvSpPr>
        <p:spPr>
          <a:xfrm>
            <a:off x="7753917" y="2103147"/>
            <a:ext cx="278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advanced technology looks for suspicious activity associated with your personal profile.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EBFEA-B607-46AF-B591-2B82D7203A88}"/>
              </a:ext>
            </a:extLst>
          </p:cNvPr>
          <p:cNvSpPr txBox="1"/>
          <p:nvPr/>
        </p:nvSpPr>
        <p:spPr>
          <a:xfrm>
            <a:off x="7743037" y="3220378"/>
            <a:ext cx="278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alert you to any activity associated with your account or personal information.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F431DE-CCDD-46D3-AC84-2359E38CF270}"/>
              </a:ext>
            </a:extLst>
          </p:cNvPr>
          <p:cNvSpPr txBox="1"/>
          <p:nvPr/>
        </p:nvSpPr>
        <p:spPr>
          <a:xfrm>
            <a:off x="7743038" y="4342376"/>
            <a:ext cx="2785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event of identity theft, we fully manage the process of recovering your identity, credit, and sense of security so the impact to your life is minimal.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F345B-F85E-41F4-BA22-F086173ECDF6}"/>
              </a:ext>
            </a:extLst>
          </p:cNvPr>
          <p:cNvSpPr txBox="1"/>
          <p:nvPr/>
        </p:nvSpPr>
        <p:spPr>
          <a:xfrm>
            <a:off x="7787473" y="5743785"/>
            <a:ext cx="278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$1 million identity theft insurance policy covers the costs associated with reinstating your identity.</a:t>
            </a:r>
          </a:p>
        </p:txBody>
      </p:sp>
    </p:spTree>
    <p:extLst>
      <p:ext uri="{BB962C8B-B14F-4D97-AF65-F5344CB8AC3E}">
        <p14:creationId xmlns:p14="http://schemas.microsoft.com/office/powerpoint/2010/main" val="236984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77"/>
          <p:cNvPicPr preferRelativeResize="0"/>
          <p:nvPr/>
        </p:nvPicPr>
        <p:blipFill rotWithShape="1">
          <a:blip r:embed="rId3">
            <a:alphaModFix/>
          </a:blip>
          <a:srcRect l="1437" t="10116" r="1427" b="15935"/>
          <a:stretch/>
        </p:blipFill>
        <p:spPr>
          <a:xfrm>
            <a:off x="0" y="4666402"/>
            <a:ext cx="12192000" cy="219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B169EB42-180D-4F6B-BDC6-7E7AB5B6AC75}"/>
              </a:ext>
            </a:extLst>
          </p:cNvPr>
          <p:cNvSpPr/>
          <p:nvPr/>
        </p:nvSpPr>
        <p:spPr>
          <a:xfrm>
            <a:off x="3206644" y="1289064"/>
            <a:ext cx="7536704" cy="45230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Google Shape;562;p77"/>
          <p:cNvSpPr txBox="1"/>
          <p:nvPr/>
        </p:nvSpPr>
        <p:spPr>
          <a:xfrm>
            <a:off x="932767" y="3936167"/>
            <a:ext cx="13608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" sz="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Users can gain insight into what makes up their Digital Footprint </a:t>
            </a:r>
            <a:endParaRPr sz="8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p77"/>
          <p:cNvSpPr txBox="1"/>
          <p:nvPr/>
        </p:nvSpPr>
        <p:spPr>
          <a:xfrm>
            <a:off x="627967" y="1038067"/>
            <a:ext cx="3127604" cy="2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133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Allstate Digital Footprint</a:t>
            </a:r>
            <a:r>
              <a:rPr lang="en" sz="2133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service empowers users to take control of their data and privacy</a:t>
            </a:r>
            <a:endParaRPr sz="2133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4" name="Google Shape;564;p77"/>
          <p:cNvSpPr txBox="1"/>
          <p:nvPr/>
        </p:nvSpPr>
        <p:spPr>
          <a:xfrm>
            <a:off x="932767" y="3630433"/>
            <a:ext cx="13608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333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Clarity</a:t>
            </a:r>
            <a:endParaRPr sz="1333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65" name="Google Shape;565;p77"/>
          <p:cNvSpPr txBox="1"/>
          <p:nvPr/>
        </p:nvSpPr>
        <p:spPr>
          <a:xfrm>
            <a:off x="10452233" y="1733251"/>
            <a:ext cx="2661200" cy="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333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Choice</a:t>
            </a:r>
            <a:endParaRPr sz="1333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66" name="Google Shape;566;p77"/>
          <p:cNvSpPr txBox="1"/>
          <p:nvPr/>
        </p:nvSpPr>
        <p:spPr>
          <a:xfrm>
            <a:off x="10452233" y="2006500"/>
            <a:ext cx="12140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" sz="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Users can uncover who’s collecting their personal data — and learn how it may be used</a:t>
            </a:r>
            <a:endParaRPr sz="8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p77"/>
          <p:cNvSpPr txBox="1"/>
          <p:nvPr/>
        </p:nvSpPr>
        <p:spPr>
          <a:xfrm>
            <a:off x="10452233" y="3414700"/>
            <a:ext cx="1544400" cy="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333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Control</a:t>
            </a:r>
            <a:endParaRPr sz="1333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68" name="Google Shape;568;p77"/>
          <p:cNvSpPr txBox="1"/>
          <p:nvPr/>
        </p:nvSpPr>
        <p:spPr>
          <a:xfrm>
            <a:off x="10452233" y="3694633"/>
            <a:ext cx="1301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  <a:buClr>
                <a:schemeClr val="dk1"/>
              </a:buClr>
              <a:buSzPts val="1100"/>
            </a:pPr>
            <a:r>
              <a:rPr lang="en" sz="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Users receive alerts on known account breaches and advice on how to resolve them</a:t>
            </a:r>
            <a:endParaRPr sz="8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69" name="Google Shape;569;p77"/>
          <p:cNvCxnSpPr/>
          <p:nvPr/>
        </p:nvCxnSpPr>
        <p:spPr>
          <a:xfrm rot="10800000" flipH="1">
            <a:off x="2375633" y="3452533"/>
            <a:ext cx="3416800" cy="626400"/>
          </a:xfrm>
          <a:prstGeom prst="straightConnector1">
            <a:avLst/>
          </a:prstGeom>
          <a:noFill/>
          <a:ln w="9525" cap="flat" cmpd="sng">
            <a:solidFill>
              <a:srgbClr val="93D5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70" name="Google Shape;570;p77"/>
          <p:cNvCxnSpPr/>
          <p:nvPr/>
        </p:nvCxnSpPr>
        <p:spPr>
          <a:xfrm flipH="1">
            <a:off x="9312600" y="2196367"/>
            <a:ext cx="996800" cy="898800"/>
          </a:xfrm>
          <a:prstGeom prst="straightConnector1">
            <a:avLst/>
          </a:prstGeom>
          <a:noFill/>
          <a:ln w="9525" cap="flat" cmpd="sng">
            <a:solidFill>
              <a:srgbClr val="93D500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571" name="Google Shape;571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2967" y="3354367"/>
            <a:ext cx="1573100" cy="3144187"/>
          </a:xfrm>
          <a:prstGeom prst="rect">
            <a:avLst/>
          </a:prstGeom>
          <a:noFill/>
          <a:ln>
            <a:noFill/>
          </a:ln>
          <a:effectLst>
            <a:outerShdw blurRad="471488" dist="952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572" name="Google Shape;572;p77"/>
          <p:cNvCxnSpPr/>
          <p:nvPr/>
        </p:nvCxnSpPr>
        <p:spPr>
          <a:xfrm flipH="1">
            <a:off x="7835700" y="3884700"/>
            <a:ext cx="2503600" cy="1941600"/>
          </a:xfrm>
          <a:prstGeom prst="straightConnector1">
            <a:avLst/>
          </a:prstGeom>
          <a:noFill/>
          <a:ln w="9525" cap="flat" cmpd="sng">
            <a:solidFill>
              <a:srgbClr val="93D5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73" name="Google Shape;573;p77"/>
          <p:cNvSpPr txBox="1"/>
          <p:nvPr/>
        </p:nvSpPr>
        <p:spPr>
          <a:xfrm>
            <a:off x="713367" y="6201767"/>
            <a:ext cx="2672000" cy="2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67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*These images are for illustrative purposes only. Ongoing testing may necessitate design changes.</a:t>
            </a:r>
            <a:endParaRPr sz="667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96640-5FF4-44FC-A56C-3077C7CC8C7A}"/>
              </a:ext>
            </a:extLst>
          </p:cNvPr>
          <p:cNvSpPr/>
          <p:nvPr/>
        </p:nvSpPr>
        <p:spPr>
          <a:xfrm>
            <a:off x="7083147" y="3630433"/>
            <a:ext cx="676822" cy="151481"/>
          </a:xfrm>
          <a:prstGeom prst="rect">
            <a:avLst/>
          </a:prstGeom>
          <a:solidFill>
            <a:srgbClr val="0837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1A21D2-BE4E-4E93-AB01-8C1F55581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34" y="3590096"/>
            <a:ext cx="674360" cy="1918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r="3028" b="19349"/>
          <a:stretch/>
        </p:blipFill>
        <p:spPr>
          <a:xfrm>
            <a:off x="0" y="1814"/>
            <a:ext cx="12192000" cy="68561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550101"/>
            <a:ext cx="5691188" cy="127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charset="0"/>
              </a:rPr>
              <a:t>WORLD-CLASS SECURITY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897555"/>
            <a:ext cx="5172477" cy="1064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charset="2"/>
              <a:buChar char="Ø"/>
              <a:defRPr sz="2000" b="0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C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charset="0"/>
                <a:ea typeface="Open Sans Light" charset="0"/>
                <a:cs typeface="Open Sans Light" charset="0"/>
              </a:rPr>
              <a:t>Security is our top priority and a part of everything we do.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825589" y="3069215"/>
            <a:ext cx="2918081" cy="1112821"/>
            <a:chOff x="7825589" y="3069215"/>
            <a:chExt cx="2918081" cy="1112821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E47FCA4D-C6DD-954F-8ED5-65C90A1D3F9C}"/>
                </a:ext>
              </a:extLst>
            </p:cNvPr>
            <p:cNvSpPr txBox="1">
              <a:spLocks/>
            </p:cNvSpPr>
            <p:nvPr/>
          </p:nvSpPr>
          <p:spPr>
            <a:xfrm>
              <a:off x="8334906" y="3149834"/>
              <a:ext cx="2361934" cy="38934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Relentlessly reliable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BD34E641-F579-C747-8C4F-59E4C741379D}"/>
                </a:ext>
              </a:extLst>
            </p:cNvPr>
            <p:cNvSpPr txBox="1">
              <a:spLocks/>
            </p:cNvSpPr>
            <p:nvPr/>
          </p:nvSpPr>
          <p:spPr>
            <a:xfrm>
              <a:off x="8334906" y="3471942"/>
              <a:ext cx="2408764" cy="71009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 charset="0"/>
                  <a:ea typeface="Open Sans Light" charset="0"/>
                  <a:cs typeface="Open Sans Light" charset="0"/>
                </a:rPr>
                <a:t>Perfect track record with zero security incidents, and 99.99% site uptime.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0054D3-CB72-D04D-B45E-2E26249D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/>
            </a:blip>
            <a:stretch>
              <a:fillRect/>
            </a:stretch>
          </p:blipFill>
          <p:spPr>
            <a:xfrm>
              <a:off x="7825589" y="3069215"/>
              <a:ext cx="509317" cy="54289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877705" y="4584763"/>
            <a:ext cx="3375281" cy="1032202"/>
            <a:chOff x="7877705" y="4584763"/>
            <a:chExt cx="3375281" cy="1032202"/>
          </a:xfrm>
        </p:grpSpPr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E47FCA4D-C6DD-954F-8ED5-65C90A1D3F9C}"/>
                </a:ext>
              </a:extLst>
            </p:cNvPr>
            <p:cNvSpPr txBox="1">
              <a:spLocks/>
            </p:cNvSpPr>
            <p:nvPr/>
          </p:nvSpPr>
          <p:spPr>
            <a:xfrm>
              <a:off x="8334905" y="4584763"/>
              <a:ext cx="2918081" cy="38934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Two factor authentication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BD34E641-F579-C747-8C4F-59E4C741379D}"/>
                </a:ext>
              </a:extLst>
            </p:cNvPr>
            <p:cNvSpPr txBox="1">
              <a:spLocks/>
            </p:cNvSpPr>
            <p:nvPr/>
          </p:nvSpPr>
          <p:spPr>
            <a:xfrm>
              <a:off x="8334906" y="4906871"/>
              <a:ext cx="2621852" cy="71009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 charset="0"/>
                  <a:ea typeface="Open Sans Light" charset="0"/>
                  <a:cs typeface="Open Sans Light" charset="0"/>
                </a:rPr>
                <a:t>For even stronger protection and peace of mind.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7705" y="4596763"/>
              <a:ext cx="457200" cy="5016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877705" y="1504792"/>
            <a:ext cx="2737485" cy="1244301"/>
            <a:chOff x="7877705" y="1504792"/>
            <a:chExt cx="2737485" cy="1244301"/>
          </a:xfrm>
        </p:grpSpPr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22EEEFAB-40FB-F847-8FA2-4D407029AFC0}"/>
                </a:ext>
              </a:extLst>
            </p:cNvPr>
            <p:cNvSpPr txBox="1">
              <a:spLocks/>
            </p:cNvSpPr>
            <p:nvPr/>
          </p:nvSpPr>
          <p:spPr>
            <a:xfrm>
              <a:off x="8334906" y="1504792"/>
              <a:ext cx="2161920" cy="38934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Seriously secure</a:t>
              </a: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DC4DE6FD-4F1C-6D43-BC07-372A07DDD962}"/>
                </a:ext>
              </a:extLst>
            </p:cNvPr>
            <p:cNvSpPr txBox="1">
              <a:spLocks/>
            </p:cNvSpPr>
            <p:nvPr/>
          </p:nvSpPr>
          <p:spPr>
            <a:xfrm>
              <a:off x="8334906" y="1871269"/>
              <a:ext cx="2280284" cy="87782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 charset="0"/>
                  <a:ea typeface="Open Sans Light" charset="0"/>
                  <a:cs typeface="Open Sans Light" charset="0"/>
                </a:rPr>
                <a:t>SSAE18 SOC2 Type 2 accredited and updated annually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A54B17-E046-BE4D-ACB0-863645DA0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77705" y="1519795"/>
              <a:ext cx="457200" cy="587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19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7" t="16075" r="16894" b="3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arallelogram 2"/>
          <p:cNvSpPr/>
          <p:nvPr/>
        </p:nvSpPr>
        <p:spPr>
          <a:xfrm>
            <a:off x="12657221" y="0"/>
            <a:ext cx="14173836" cy="6858000"/>
          </a:xfrm>
          <a:prstGeom prst="parallelogram">
            <a:avLst>
              <a:gd name="adj" fmla="val 418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E06B5F-3C9E-204F-AE66-D89BAC9DBF60}"/>
              </a:ext>
            </a:extLst>
          </p:cNvPr>
          <p:cNvSpPr/>
          <p:nvPr/>
        </p:nvSpPr>
        <p:spPr>
          <a:xfrm>
            <a:off x="-1161504" y="453927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01C31E-59EE-0A4F-89A6-67856C1C58D0}"/>
              </a:ext>
            </a:extLst>
          </p:cNvPr>
          <p:cNvSpPr/>
          <p:nvPr/>
        </p:nvSpPr>
        <p:spPr>
          <a:xfrm>
            <a:off x="-1161504" y="594162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A4C9D3-8064-7C45-9B1A-04AEC32B9F38}"/>
              </a:ext>
            </a:extLst>
          </p:cNvPr>
          <p:cNvSpPr/>
          <p:nvPr/>
        </p:nvSpPr>
        <p:spPr>
          <a:xfrm>
            <a:off x="-1161504" y="524044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963207-9F4B-4748-9449-7FF4AE939297}"/>
              </a:ext>
            </a:extLst>
          </p:cNvPr>
          <p:cNvSpPr/>
          <p:nvPr/>
        </p:nvSpPr>
        <p:spPr>
          <a:xfrm>
            <a:off x="-1161504" y="3839652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C529FF-62E9-594E-8282-5E65ACE6B0C9}"/>
              </a:ext>
            </a:extLst>
          </p:cNvPr>
          <p:cNvSpPr/>
          <p:nvPr/>
        </p:nvSpPr>
        <p:spPr>
          <a:xfrm>
            <a:off x="-1161504" y="179215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59F325-039A-A641-87D0-B053D659AD48}"/>
              </a:ext>
            </a:extLst>
          </p:cNvPr>
          <p:cNvSpPr/>
          <p:nvPr/>
        </p:nvSpPr>
        <p:spPr>
          <a:xfrm>
            <a:off x="-1161504" y="3191572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823AC5-F6C2-1F46-A721-B1F0200CC711}"/>
              </a:ext>
            </a:extLst>
          </p:cNvPr>
          <p:cNvSpPr/>
          <p:nvPr/>
        </p:nvSpPr>
        <p:spPr>
          <a:xfrm>
            <a:off x="-1161504" y="249186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E39A86-E0F4-AE46-B9C2-FB1800882468}"/>
              </a:ext>
            </a:extLst>
          </p:cNvPr>
          <p:cNvSpPr/>
          <p:nvPr/>
        </p:nvSpPr>
        <p:spPr>
          <a:xfrm>
            <a:off x="-1161504" y="109245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44C4E3-29BB-654B-82A3-EEEBC6048C80}"/>
              </a:ext>
            </a:extLst>
          </p:cNvPr>
          <p:cNvSpPr/>
          <p:nvPr/>
        </p:nvSpPr>
        <p:spPr>
          <a:xfrm>
            <a:off x="-1161504" y="392743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390590" y="603048"/>
            <a:ext cx="4513492" cy="632194"/>
            <a:chOff x="1390590" y="603048"/>
            <a:chExt cx="4513492" cy="632194"/>
          </a:xfrm>
        </p:grpSpPr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64AEE0EA-5708-4542-99F3-A5901B224280}"/>
                </a:ext>
              </a:extLst>
            </p:cNvPr>
            <p:cNvSpPr txBox="1">
              <a:spLocks/>
            </p:cNvSpPr>
            <p:nvPr/>
          </p:nvSpPr>
          <p:spPr>
            <a:xfrm>
              <a:off x="1928978" y="603048"/>
              <a:ext cx="3975104" cy="6321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7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Comprehensive </a:t>
              </a:r>
              <a:r>
                <a:rPr lang="en-US" sz="18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identity monitoring</a:t>
              </a:r>
              <a:endPara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l">
                <a:lnSpc>
                  <a:spcPct val="170000"/>
                </a:lnSpc>
              </a:pPr>
              <a:endPara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l">
                <a:lnSpc>
                  <a:spcPct val="170000"/>
                </a:lnSpc>
              </a:pPr>
              <a:endPara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l">
                <a:lnSpc>
                  <a:spcPct val="170000"/>
                </a:lnSpc>
              </a:pPr>
              <a:endPara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l">
                <a:lnSpc>
                  <a:spcPct val="170000"/>
                </a:lnSpc>
              </a:pPr>
              <a:endPara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l">
                <a:lnSpc>
                  <a:spcPct val="170000"/>
                </a:lnSpc>
              </a:pPr>
              <a:endPara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l">
                <a:lnSpc>
                  <a:spcPct val="170000"/>
                </a:lnSpc>
              </a:pPr>
              <a:endPara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l">
                <a:lnSpc>
                  <a:spcPct val="170000"/>
                </a:lnSpc>
              </a:pPr>
              <a:endPara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680731A-9AD1-2A46-9C09-EADEB4ECE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/>
            </a:blip>
            <a:stretch>
              <a:fillRect/>
            </a:stretch>
          </p:blipFill>
          <p:spPr>
            <a:xfrm>
              <a:off x="1390590" y="757173"/>
              <a:ext cx="310896" cy="310896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9312326B-A609-5B40-BEEB-CB6E7593383C}"/>
              </a:ext>
            </a:extLst>
          </p:cNvPr>
          <p:cNvSpPr/>
          <p:nvPr/>
        </p:nvSpPr>
        <p:spPr>
          <a:xfrm>
            <a:off x="-1161504" y="666239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64AEE0EA-5708-4542-99F3-A5901B224280}"/>
              </a:ext>
            </a:extLst>
          </p:cNvPr>
          <p:cNvSpPr txBox="1">
            <a:spLocks/>
          </p:cNvSpPr>
          <p:nvPr/>
        </p:nvSpPr>
        <p:spPr>
          <a:xfrm>
            <a:off x="-4440325" y="757173"/>
            <a:ext cx="3975104" cy="5947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identity monitoring</a:t>
            </a:r>
          </a:p>
          <a:p>
            <a:pPr algn="l">
              <a:lnSpc>
                <a:spcPct val="170000"/>
              </a:lnSpc>
            </a:pPr>
            <a: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Fraud remediation and restoration</a:t>
            </a:r>
          </a:p>
          <a:p>
            <a:pPr algn="l">
              <a:lnSpc>
                <a:spcPct val="170000"/>
              </a:lnSpc>
            </a:pPr>
            <a: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theft reimbursement</a:t>
            </a:r>
          </a:p>
          <a:p>
            <a:pPr algn="l">
              <a:lnSpc>
                <a:spcPct val="170000"/>
              </a:lnSpc>
            </a:pPr>
            <a: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 monitoring</a:t>
            </a:r>
          </a:p>
          <a:p>
            <a:pPr algn="l">
              <a:lnSpc>
                <a:spcPct val="170000"/>
              </a:lnSpc>
            </a:pPr>
            <a: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Dark web monitoring</a:t>
            </a:r>
          </a:p>
          <a:p>
            <a:pPr algn="l">
              <a:lnSpc>
                <a:spcPct val="170000"/>
              </a:lnSpc>
            </a:pPr>
            <a: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transaction monitoring</a:t>
            </a:r>
          </a:p>
          <a:p>
            <a:pPr algn="l">
              <a:lnSpc>
                <a:spcPct val="170000"/>
              </a:lnSpc>
            </a:pPr>
            <a: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media reputation monitoring</a:t>
            </a:r>
          </a:p>
          <a:p>
            <a:pPr algn="l">
              <a:lnSpc>
                <a:spcPct val="170000"/>
              </a:lnSpc>
            </a:pPr>
            <a: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Lost wallet protection</a:t>
            </a:r>
          </a:p>
          <a:p>
            <a:pPr algn="l">
              <a:lnSpc>
                <a:spcPct val="170000"/>
              </a:lnSpc>
            </a:pPr>
            <a: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exposure report</a:t>
            </a:r>
          </a:p>
          <a:p>
            <a:pPr algn="l">
              <a:lnSpc>
                <a:spcPct val="170000"/>
              </a:lnSpc>
            </a:pPr>
            <a: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Pre-existing conditions</a:t>
            </a:r>
          </a:p>
          <a:p>
            <a:pPr algn="l">
              <a:lnSpc>
                <a:spcPct val="170000"/>
              </a:lnSpc>
            </a:pPr>
            <a:endParaRPr 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70000"/>
              </a:lnSpc>
            </a:pPr>
            <a:endParaRPr 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70000"/>
              </a:lnSpc>
            </a:pPr>
            <a:endParaRPr 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70000"/>
              </a:lnSpc>
            </a:pPr>
            <a:endParaRPr 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70000"/>
              </a:lnSpc>
            </a:pPr>
            <a:endParaRPr 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70000"/>
              </a:lnSpc>
            </a:pPr>
            <a:endParaRPr 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70000"/>
              </a:lnSpc>
            </a:pPr>
            <a:endParaRPr 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70000"/>
              </a:lnSpc>
            </a:pPr>
            <a:endParaRPr 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405052" y="1211502"/>
            <a:ext cx="4417108" cy="505138"/>
            <a:chOff x="1405052" y="1211502"/>
            <a:chExt cx="4417108" cy="50513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0032B3F-7E4A-FA44-9A42-14801E6FD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5052" y="1348722"/>
              <a:ext cx="287146" cy="30115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928978" y="1211502"/>
              <a:ext cx="3893182" cy="505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Fraud remediation and restoration</a:t>
              </a:r>
              <a:endPara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09338" y="1779044"/>
            <a:ext cx="3245258" cy="505138"/>
            <a:chOff x="1409338" y="1779044"/>
            <a:chExt cx="3245258" cy="50513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338" y="1977250"/>
              <a:ext cx="279742" cy="28673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928978" y="1779044"/>
              <a:ext cx="2725618" cy="505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ID theft reimbursement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06448" y="2353428"/>
            <a:ext cx="2606947" cy="505138"/>
            <a:chOff x="1406448" y="2353428"/>
            <a:chExt cx="2606947" cy="50513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9CABBB-88C2-8B42-ADB4-10446D9A5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100000"/>
            </a:blip>
            <a:stretch>
              <a:fillRect/>
            </a:stretch>
          </p:blipFill>
          <p:spPr>
            <a:xfrm>
              <a:off x="1406448" y="2588851"/>
              <a:ext cx="274320" cy="1995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28978" y="2353428"/>
              <a:ext cx="2084417" cy="505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Credit monitoring</a:t>
              </a:r>
              <a:endPara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22708" y="2940985"/>
            <a:ext cx="2967200" cy="505138"/>
            <a:chOff x="1422708" y="2940985"/>
            <a:chExt cx="2967200" cy="50513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B484C5E-2A2C-A345-98EB-27DE5DF16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100000"/>
            </a:blip>
            <a:stretch>
              <a:fillRect/>
            </a:stretch>
          </p:blipFill>
          <p:spPr>
            <a:xfrm>
              <a:off x="1422708" y="3137506"/>
              <a:ext cx="246888" cy="30861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928978" y="2940985"/>
              <a:ext cx="2460930" cy="505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Dark web monitoring</a:t>
              </a:r>
              <a:endPara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03760" y="3530019"/>
            <a:ext cx="4174166" cy="505138"/>
            <a:chOff x="1403760" y="3530019"/>
            <a:chExt cx="4174166" cy="5051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495CDD-6A7F-434C-94E6-DBA6156F4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100000"/>
            </a:blip>
            <a:stretch>
              <a:fillRect/>
            </a:stretch>
          </p:blipFill>
          <p:spPr>
            <a:xfrm>
              <a:off x="1403760" y="3736429"/>
              <a:ext cx="274320" cy="259883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928978" y="3530019"/>
              <a:ext cx="3648948" cy="505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Financial transaction monitoring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28220" y="4193023"/>
            <a:ext cx="4481528" cy="505138"/>
            <a:chOff x="1428220" y="4193023"/>
            <a:chExt cx="4481528" cy="5051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FA27A22-51BE-CC46-BC8A-33870D9C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 bright="100000"/>
            </a:blip>
            <a:stretch>
              <a:fillRect/>
            </a:stretch>
          </p:blipFill>
          <p:spPr>
            <a:xfrm>
              <a:off x="1428220" y="4348030"/>
              <a:ext cx="219456" cy="25321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928978" y="4193023"/>
              <a:ext cx="3980770" cy="505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Social media reputation monitoring</a:t>
              </a:r>
              <a:endPara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414760" y="4748589"/>
            <a:ext cx="3017019" cy="505138"/>
            <a:chOff x="1414760" y="4748589"/>
            <a:chExt cx="3017019" cy="5051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B25DB05-6B24-634D-830F-2C6001E47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 bright="100000"/>
            </a:blip>
            <a:stretch>
              <a:fillRect/>
            </a:stretch>
          </p:blipFill>
          <p:spPr>
            <a:xfrm>
              <a:off x="1414760" y="4956659"/>
              <a:ext cx="274320" cy="20017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928978" y="4748589"/>
              <a:ext cx="2502801" cy="505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Lost wallet protection</a:t>
              </a:r>
              <a:endPara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09170" y="5359947"/>
            <a:ext cx="3164777" cy="505138"/>
            <a:chOff x="1409170" y="5359947"/>
            <a:chExt cx="3164777" cy="50513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F08FFB-F090-064C-8101-54C92654D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lum bright="100000"/>
            </a:blip>
            <a:stretch>
              <a:fillRect/>
            </a:stretch>
          </p:blipFill>
          <p:spPr>
            <a:xfrm>
              <a:off x="1409170" y="5512249"/>
              <a:ext cx="256032" cy="28448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918476" y="5359947"/>
              <a:ext cx="2655471" cy="505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Digital exposure report</a:t>
              </a:r>
              <a:endPara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403760" y="5938642"/>
            <a:ext cx="3133125" cy="505138"/>
            <a:chOff x="1403760" y="5938642"/>
            <a:chExt cx="3133125" cy="50513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A8ECE2A-5DA3-9342-96D6-3E4F8E520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lum bright="95000" contrast="25000"/>
            </a:blip>
            <a:stretch>
              <a:fillRect/>
            </a:stretch>
          </p:blipFill>
          <p:spPr>
            <a:xfrm>
              <a:off x="1403760" y="6172313"/>
              <a:ext cx="239406" cy="18468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918476" y="5938642"/>
              <a:ext cx="2618409" cy="505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Pre-existing conditions</a:t>
              </a:r>
              <a:endPara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B83E2F5-6968-4F5A-86F9-36D033FE8E12}"/>
              </a:ext>
            </a:extLst>
          </p:cNvPr>
          <p:cNvSpPr txBox="1"/>
          <p:nvPr/>
        </p:nvSpPr>
        <p:spPr>
          <a:xfrm>
            <a:off x="6096000" y="3662111"/>
            <a:ext cx="4419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pen Sans" panose="020B0606030504020204"/>
              </a:rPr>
              <a:t>Plans and pricing</a:t>
            </a:r>
          </a:p>
          <a:p>
            <a:r>
              <a:rPr lang="en-US" sz="2400" dirty="0">
                <a:solidFill>
                  <a:schemeClr val="bg1"/>
                </a:solidFill>
                <a:latin typeface="Open Sans" panose="020B0606030504020204"/>
              </a:rPr>
              <a:t>$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/>
              </a:rPr>
              <a:t>x.xx</a:t>
            </a:r>
            <a:r>
              <a:rPr lang="en-US" sz="2400" dirty="0">
                <a:solidFill>
                  <a:schemeClr val="bg1"/>
                </a:solidFill>
                <a:latin typeface="Open Sans" panose="020B0606030504020204"/>
              </a:rPr>
              <a:t> per person/ month</a:t>
            </a:r>
          </a:p>
          <a:p>
            <a:r>
              <a:rPr lang="en-US" sz="2400" dirty="0">
                <a:solidFill>
                  <a:schemeClr val="bg1"/>
                </a:solidFill>
                <a:latin typeface="Open Sans" panose="020B0606030504020204"/>
              </a:rPr>
              <a:t>$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/>
              </a:rPr>
              <a:t>x.xx</a:t>
            </a:r>
            <a:r>
              <a:rPr lang="en-US" sz="2400" dirty="0">
                <a:solidFill>
                  <a:schemeClr val="bg1"/>
                </a:solidFill>
                <a:latin typeface="Open Sans" panose="020B0606030504020204"/>
              </a:rPr>
              <a:t> per family / month</a:t>
            </a:r>
          </a:p>
          <a:p>
            <a:endParaRPr lang="en-US" dirty="0">
              <a:solidFill>
                <a:schemeClr val="bg1"/>
              </a:solidFill>
              <a:latin typeface="Open Sans" panose="020B0606030504020204"/>
            </a:endParaRPr>
          </a:p>
          <a:p>
            <a:endParaRPr lang="en-US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79BA33-19CB-4D96-9CBB-CF44BDCBB92E}"/>
              </a:ext>
            </a:extLst>
          </p:cNvPr>
          <p:cNvSpPr txBox="1"/>
          <p:nvPr/>
        </p:nvSpPr>
        <p:spPr>
          <a:xfrm>
            <a:off x="7407560" y="5805278"/>
            <a:ext cx="454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Open Sans" panose="020B0606030504020204"/>
              </a:rPr>
              <a:t>Learn More At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/>
              </a:rPr>
              <a:t>www.AllstateIdentityProtection.com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48B32C-0C88-4C4E-A8B1-DEBC094C73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59" y="5780781"/>
            <a:ext cx="2506201" cy="7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50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"/>
                            </p:stCondLst>
                            <p:childTnLst>
                              <p:par>
                                <p:cTn id="1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"/>
                            </p:stCondLst>
                            <p:childTnLst>
                              <p:par>
                                <p:cTn id="3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"/>
                            </p:stCondLst>
                            <p:childTnLst>
                              <p:par>
                                <p:cTn id="4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nfoArmor 1">
      <a:dk1>
        <a:srgbClr val="24272A"/>
      </a:dk1>
      <a:lt1>
        <a:srgbClr val="FFFFFF"/>
      </a:lt1>
      <a:dk2>
        <a:srgbClr val="595B5D"/>
      </a:dk2>
      <a:lt2>
        <a:srgbClr val="DCDDDE"/>
      </a:lt2>
      <a:accent1>
        <a:srgbClr val="88CF00"/>
      </a:accent1>
      <a:accent2>
        <a:srgbClr val="00A9DE"/>
      </a:accent2>
      <a:accent3>
        <a:srgbClr val="BCBEC0"/>
      </a:accent3>
      <a:accent4>
        <a:srgbClr val="005596"/>
      </a:accent4>
      <a:accent5>
        <a:srgbClr val="F3B643"/>
      </a:accent5>
      <a:accent6>
        <a:srgbClr val="FFDF49"/>
      </a:accent6>
      <a:hlink>
        <a:srgbClr val="88CF00"/>
      </a:hlink>
      <a:folHlink>
        <a:srgbClr val="88C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InfoArmor 1">
      <a:dk1>
        <a:srgbClr val="24272A"/>
      </a:dk1>
      <a:lt1>
        <a:srgbClr val="FFFFFF"/>
      </a:lt1>
      <a:dk2>
        <a:srgbClr val="595B5D"/>
      </a:dk2>
      <a:lt2>
        <a:srgbClr val="DCDDDE"/>
      </a:lt2>
      <a:accent1>
        <a:srgbClr val="88CF00"/>
      </a:accent1>
      <a:accent2>
        <a:srgbClr val="00A9DE"/>
      </a:accent2>
      <a:accent3>
        <a:srgbClr val="BCBEC0"/>
      </a:accent3>
      <a:accent4>
        <a:srgbClr val="005596"/>
      </a:accent4>
      <a:accent5>
        <a:srgbClr val="F3B643"/>
      </a:accent5>
      <a:accent6>
        <a:srgbClr val="FFDF49"/>
      </a:accent6>
      <a:hlink>
        <a:srgbClr val="88CF00"/>
      </a:hlink>
      <a:folHlink>
        <a:srgbClr val="88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475</Words>
  <Application>Microsoft Office PowerPoint</Application>
  <PresentationFormat>Widescreen</PresentationFormat>
  <Paragraphs>99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Allstate Sans</vt:lpstr>
      <vt:lpstr>Arial</vt:lpstr>
      <vt:lpstr>Calibri</vt:lpstr>
      <vt:lpstr>Courier New</vt:lpstr>
      <vt:lpstr>Montserrat</vt:lpstr>
      <vt:lpstr>Montserrat SemiBold</vt:lpstr>
      <vt:lpstr>Muli</vt:lpstr>
      <vt:lpstr>Noto Sans Symbols</vt:lpstr>
      <vt:lpstr>Open Sans</vt:lpstr>
      <vt:lpstr>Open Sans Light</vt:lpstr>
      <vt:lpstr>Open Sans SemiBold</vt:lpstr>
      <vt:lpstr>Wingdings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Gaumont</dc:creator>
  <cp:lastModifiedBy>Adam Gaumont</cp:lastModifiedBy>
  <cp:revision>2</cp:revision>
  <dcterms:created xsi:type="dcterms:W3CDTF">2019-09-18T18:34:21Z</dcterms:created>
  <dcterms:modified xsi:type="dcterms:W3CDTF">2020-07-02T14:38:16Z</dcterms:modified>
</cp:coreProperties>
</file>